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0" r:id="rId4"/>
    <p:sldMasterId id="214748372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Ubuntu"/>
      <p:regular r:id="rId41"/>
      <p:bold r:id="rId42"/>
      <p:italic r:id="rId43"/>
      <p:boldItalic r:id="rId44"/>
    </p:embeddedFont>
    <p:embeddedFont>
      <p:font typeface="Roboto Slab"/>
      <p:regular r:id="rId45"/>
      <p:bold r:id="rId46"/>
    </p:embeddedFont>
    <p:embeddedFont>
      <p:font typeface="Proxima Nova"/>
      <p:regular r:id="rId47"/>
      <p:bold r:id="rId48"/>
      <p:italic r:id="rId49"/>
      <p:boldItalic r:id="rId50"/>
    </p:embeddedFont>
    <p:embeddedFont>
      <p:font typeface="Montserrat"/>
      <p:regular r:id="rId51"/>
      <p:bold r:id="rId52"/>
      <p:italic r:id="rId53"/>
      <p:boldItalic r:id="rId54"/>
    </p:embeddedFont>
    <p:embeddedFont>
      <p:font typeface="Cutive Mono"/>
      <p:regular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3329F8-F1CF-4E5B-8035-094FDA28C236}">
  <a:tblStyle styleId="{0D3329F8-F1CF-4E5B-8035-094FDA28C23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Ubuntu-bold.fntdata"/><Relationship Id="rId41" Type="http://schemas.openxmlformats.org/officeDocument/2006/relationships/font" Target="fonts/Ubuntu-regular.fntdata"/><Relationship Id="rId44" Type="http://schemas.openxmlformats.org/officeDocument/2006/relationships/font" Target="fonts/Ubuntu-boldItalic.fntdata"/><Relationship Id="rId43" Type="http://schemas.openxmlformats.org/officeDocument/2006/relationships/font" Target="fonts/Ubuntu-italic.fntdata"/><Relationship Id="rId46" Type="http://schemas.openxmlformats.org/officeDocument/2006/relationships/font" Target="fonts/RobotoSlab-bold.fntdata"/><Relationship Id="rId45" Type="http://schemas.openxmlformats.org/officeDocument/2006/relationships/font" Target="fonts/RobotoSlab-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roximaNova-bold.fntdata"/><Relationship Id="rId47" Type="http://schemas.openxmlformats.org/officeDocument/2006/relationships/font" Target="fonts/ProximaNova-regular.fntdata"/><Relationship Id="rId49" Type="http://schemas.openxmlformats.org/officeDocument/2006/relationships/font" Target="fonts/ProximaNova-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regular.fntdata"/><Relationship Id="rId50" Type="http://schemas.openxmlformats.org/officeDocument/2006/relationships/font" Target="fonts/ProximaNova-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5.xml"/><Relationship Id="rId55" Type="http://schemas.openxmlformats.org/officeDocument/2006/relationships/font" Target="fonts/CutiveMono-regular.fntdata"/><Relationship Id="rId10" Type="http://schemas.openxmlformats.org/officeDocument/2006/relationships/slide" Target="slides/slide4.xml"/><Relationship Id="rId54" Type="http://schemas.openxmlformats.org/officeDocument/2006/relationships/font" Target="fonts/Montserrat-boldItalic.fntdata"/><Relationship Id="rId13" Type="http://schemas.openxmlformats.org/officeDocument/2006/relationships/slide" Target="slides/slide7.xml"/><Relationship Id="rId57" Type="http://schemas.openxmlformats.org/officeDocument/2006/relationships/font" Target="fonts/OpenSans-bold.fntdata"/><Relationship Id="rId12" Type="http://schemas.openxmlformats.org/officeDocument/2006/relationships/slide" Target="slides/slide6.xml"/><Relationship Id="rId56" Type="http://schemas.openxmlformats.org/officeDocument/2006/relationships/font" Target="fonts/OpenSans-regular.fntdata"/><Relationship Id="rId15" Type="http://schemas.openxmlformats.org/officeDocument/2006/relationships/slide" Target="slides/slide9.xml"/><Relationship Id="rId59" Type="http://schemas.openxmlformats.org/officeDocument/2006/relationships/font" Target="fonts/OpenSans-boldItalic.fntdata"/><Relationship Id="rId14" Type="http://schemas.openxmlformats.org/officeDocument/2006/relationships/slide" Target="slides/slide8.xml"/><Relationship Id="rId58" Type="http://schemas.openxmlformats.org/officeDocument/2006/relationships/font" Target="fonts/OpenSan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11f5137afae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11f5137afae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11f5137afae_0_2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11f5137afae_0_2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11f5137afae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11f5137afae_0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ace7fa64f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ace7fa64f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11f5137af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11f5137af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g11f5137afae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1" name="Google Shape;2231;g11f5137afae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g103b70f31ce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8" name="Google Shape;2248;g103b70f31ce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g103b70f31ce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103b70f31ce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g11f61a8f1f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11f61a8f1f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12334d5c3b2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12334d5c3b2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03b70f31ce_1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03b70f31ce_1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g121485e2c74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121485e2c74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gace7fa64f5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8" name="Google Shape;2288;gace7fa64f5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6" name="Shape 2676"/>
        <p:cNvGrpSpPr/>
        <p:nvPr/>
      </p:nvGrpSpPr>
      <p:grpSpPr>
        <a:xfrm>
          <a:off x="0" y="0"/>
          <a:ext cx="0" cy="0"/>
          <a:chOff x="0" y="0"/>
          <a:chExt cx="0" cy="0"/>
        </a:xfrm>
      </p:grpSpPr>
      <p:sp>
        <p:nvSpPr>
          <p:cNvPr id="2677" name="Google Shape;2677;g11f5137afae_0_1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8" name="Google Shape;2678;g11f5137afae_0_1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6" name="Shape 2686"/>
        <p:cNvGrpSpPr/>
        <p:nvPr/>
      </p:nvGrpSpPr>
      <p:grpSpPr>
        <a:xfrm>
          <a:off x="0" y="0"/>
          <a:ext cx="0" cy="0"/>
          <a:chOff x="0" y="0"/>
          <a:chExt cx="0" cy="0"/>
        </a:xfrm>
      </p:grpSpPr>
      <p:sp>
        <p:nvSpPr>
          <p:cNvPr id="2687" name="Google Shape;2687;g1208246616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8" name="Google Shape;2688;g1208246616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6" name="Shape 2696"/>
        <p:cNvGrpSpPr/>
        <p:nvPr/>
      </p:nvGrpSpPr>
      <p:grpSpPr>
        <a:xfrm>
          <a:off x="0" y="0"/>
          <a:ext cx="0" cy="0"/>
          <a:chOff x="0" y="0"/>
          <a:chExt cx="0" cy="0"/>
        </a:xfrm>
      </p:grpSpPr>
      <p:sp>
        <p:nvSpPr>
          <p:cNvPr id="2697" name="Google Shape;2697;g1208246616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8" name="Google Shape;2698;g1208246616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5" name="Shape 2705"/>
        <p:cNvGrpSpPr/>
        <p:nvPr/>
      </p:nvGrpSpPr>
      <p:grpSpPr>
        <a:xfrm>
          <a:off x="0" y="0"/>
          <a:ext cx="0" cy="0"/>
          <a:chOff x="0" y="0"/>
          <a:chExt cx="0" cy="0"/>
        </a:xfrm>
      </p:grpSpPr>
      <p:sp>
        <p:nvSpPr>
          <p:cNvPr id="2706" name="Google Shape;2706;g1208246616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7" name="Google Shape;2707;g1208246616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6" name="Shape 2716"/>
        <p:cNvGrpSpPr/>
        <p:nvPr/>
      </p:nvGrpSpPr>
      <p:grpSpPr>
        <a:xfrm>
          <a:off x="0" y="0"/>
          <a:ext cx="0" cy="0"/>
          <a:chOff x="0" y="0"/>
          <a:chExt cx="0" cy="0"/>
        </a:xfrm>
      </p:grpSpPr>
      <p:sp>
        <p:nvSpPr>
          <p:cNvPr id="2717" name="Google Shape;2717;g1208246616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8" name="Google Shape;2718;g1208246616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5" name="Shape 2725"/>
        <p:cNvGrpSpPr/>
        <p:nvPr/>
      </p:nvGrpSpPr>
      <p:grpSpPr>
        <a:xfrm>
          <a:off x="0" y="0"/>
          <a:ext cx="0" cy="0"/>
          <a:chOff x="0" y="0"/>
          <a:chExt cx="0" cy="0"/>
        </a:xfrm>
      </p:grpSpPr>
      <p:sp>
        <p:nvSpPr>
          <p:cNvPr id="2726" name="Google Shape;2726;g121485e2c74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7" name="Google Shape;2727;g121485e2c74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5" name="Shape 2735"/>
        <p:cNvGrpSpPr/>
        <p:nvPr/>
      </p:nvGrpSpPr>
      <p:grpSpPr>
        <a:xfrm>
          <a:off x="0" y="0"/>
          <a:ext cx="0" cy="0"/>
          <a:chOff x="0" y="0"/>
          <a:chExt cx="0" cy="0"/>
        </a:xfrm>
      </p:grpSpPr>
      <p:sp>
        <p:nvSpPr>
          <p:cNvPr id="2736" name="Google Shape;2736;g11f5137afae_0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7" name="Google Shape;2737;g11f5137afae_0_1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6" name="Shape 2926"/>
        <p:cNvGrpSpPr/>
        <p:nvPr/>
      </p:nvGrpSpPr>
      <p:grpSpPr>
        <a:xfrm>
          <a:off x="0" y="0"/>
          <a:ext cx="0" cy="0"/>
          <a:chOff x="0" y="0"/>
          <a:chExt cx="0" cy="0"/>
        </a:xfrm>
      </p:grpSpPr>
      <p:sp>
        <p:nvSpPr>
          <p:cNvPr id="2927" name="Google Shape;2927;g11f5137afae_0_2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8" name="Google Shape;2928;g11f5137afae_0_2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ace7fa64f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ace7fa64f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7" name="Shape 2937"/>
        <p:cNvGrpSpPr/>
        <p:nvPr/>
      </p:nvGrpSpPr>
      <p:grpSpPr>
        <a:xfrm>
          <a:off x="0" y="0"/>
          <a:ext cx="0" cy="0"/>
          <a:chOff x="0" y="0"/>
          <a:chExt cx="0" cy="0"/>
        </a:xfrm>
      </p:grpSpPr>
      <p:sp>
        <p:nvSpPr>
          <p:cNvPr id="2938" name="Google Shape;2938;g11f5137afae_0_2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9" name="Google Shape;2939;g11f5137afae_0_2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5" name="Shape 2945"/>
        <p:cNvGrpSpPr/>
        <p:nvPr/>
      </p:nvGrpSpPr>
      <p:grpSpPr>
        <a:xfrm>
          <a:off x="0" y="0"/>
          <a:ext cx="0" cy="0"/>
          <a:chOff x="0" y="0"/>
          <a:chExt cx="0" cy="0"/>
        </a:xfrm>
      </p:grpSpPr>
      <p:sp>
        <p:nvSpPr>
          <p:cNvPr id="2946" name="Google Shape;2946;g11f5137afae_0_2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7" name="Google Shape;2947;g11f5137afae_0_2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5" name="Shape 3335"/>
        <p:cNvGrpSpPr/>
        <p:nvPr/>
      </p:nvGrpSpPr>
      <p:grpSpPr>
        <a:xfrm>
          <a:off x="0" y="0"/>
          <a:ext cx="0" cy="0"/>
          <a:chOff x="0" y="0"/>
          <a:chExt cx="0" cy="0"/>
        </a:xfrm>
      </p:grpSpPr>
      <p:sp>
        <p:nvSpPr>
          <p:cNvPr id="3336" name="Google Shape;3336;g12334d5c3b2_1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7" name="Google Shape;3337;g12334d5c3b2_1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7" name="Shape 3367"/>
        <p:cNvGrpSpPr/>
        <p:nvPr/>
      </p:nvGrpSpPr>
      <p:grpSpPr>
        <a:xfrm>
          <a:off x="0" y="0"/>
          <a:ext cx="0" cy="0"/>
          <a:chOff x="0" y="0"/>
          <a:chExt cx="0" cy="0"/>
        </a:xfrm>
      </p:grpSpPr>
      <p:sp>
        <p:nvSpPr>
          <p:cNvPr id="3368" name="Google Shape;3368;gad97bcf635_0_1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9" name="Google Shape;3369;gad97bcf635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5" name="Shape 3475"/>
        <p:cNvGrpSpPr/>
        <p:nvPr/>
      </p:nvGrpSpPr>
      <p:grpSpPr>
        <a:xfrm>
          <a:off x="0" y="0"/>
          <a:ext cx="0" cy="0"/>
          <a:chOff x="0" y="0"/>
          <a:chExt cx="0" cy="0"/>
        </a:xfrm>
      </p:grpSpPr>
      <p:sp>
        <p:nvSpPr>
          <p:cNvPr id="3476" name="Google Shape;3476;gad97bcf635_0_1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7" name="Google Shape;3477;gad97bcf635_0_1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a26e00b28b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a26e00b28b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a26e00b28b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a26e00b28b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ace7fa64f5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ace7fa64f5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02d1458abc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102d1458abc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gace7fa64f5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9" name="Google Shape;1879;gace7fa64f5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11f5137afae_0_1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11f5137afae_0_1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36875" y="719386"/>
            <a:ext cx="4114800" cy="341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200"/>
              <a:buNone/>
              <a:defRPr sz="5200">
                <a:solidFill>
                  <a:schemeClr val="accen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449175" y="3542250"/>
            <a:ext cx="25203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6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3577575" y="-1265650"/>
            <a:ext cx="9413034" cy="648013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457200" y="1197526"/>
            <a:ext cx="55548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5" name="Google Shape;55;p11"/>
          <p:cNvSpPr txBox="1"/>
          <p:nvPr>
            <p:ph idx="1" type="body"/>
          </p:nvPr>
        </p:nvSpPr>
        <p:spPr>
          <a:xfrm>
            <a:off x="457200" y="2772226"/>
            <a:ext cx="5554800" cy="62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600"/>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p:nvPr/>
        </p:nvSpPr>
        <p:spPr>
          <a:xfrm rot="4882985">
            <a:off x="-1124517" y="-2578459"/>
            <a:ext cx="7378882" cy="7482174"/>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
  <p:cSld name="CUSTOM">
    <p:spTree>
      <p:nvGrpSpPr>
        <p:cNvPr id="59" name="Shape 59"/>
        <p:cNvGrpSpPr/>
        <p:nvPr/>
      </p:nvGrpSpPr>
      <p:grpSpPr>
        <a:xfrm>
          <a:off x="0" y="0"/>
          <a:ext cx="0" cy="0"/>
          <a:chOff x="0" y="0"/>
          <a:chExt cx="0" cy="0"/>
        </a:xfrm>
      </p:grpSpPr>
      <p:sp>
        <p:nvSpPr>
          <p:cNvPr id="60" name="Google Shape;60;p13"/>
          <p:cNvSpPr txBox="1"/>
          <p:nvPr>
            <p:ph type="title"/>
          </p:nvPr>
        </p:nvSpPr>
        <p:spPr>
          <a:xfrm>
            <a:off x="457200" y="445025"/>
            <a:ext cx="8229600" cy="4845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sz="3000"/>
            </a:lvl1pPr>
            <a:lvl2pPr lvl="1">
              <a:spcBef>
                <a:spcPts val="0"/>
              </a:spcBef>
              <a:spcAft>
                <a:spcPts val="0"/>
              </a:spcAft>
              <a:buSzPts val="3000"/>
              <a:buNone/>
              <a:defRPr>
                <a:latin typeface="Ubuntu"/>
                <a:ea typeface="Ubuntu"/>
                <a:cs typeface="Ubuntu"/>
                <a:sym typeface="Ubuntu"/>
              </a:defRPr>
            </a:lvl2pPr>
            <a:lvl3pPr lvl="2">
              <a:spcBef>
                <a:spcPts val="0"/>
              </a:spcBef>
              <a:spcAft>
                <a:spcPts val="0"/>
              </a:spcAft>
              <a:buSzPts val="3000"/>
              <a:buNone/>
              <a:defRPr>
                <a:latin typeface="Ubuntu"/>
                <a:ea typeface="Ubuntu"/>
                <a:cs typeface="Ubuntu"/>
                <a:sym typeface="Ubuntu"/>
              </a:defRPr>
            </a:lvl3pPr>
            <a:lvl4pPr lvl="3">
              <a:spcBef>
                <a:spcPts val="0"/>
              </a:spcBef>
              <a:spcAft>
                <a:spcPts val="0"/>
              </a:spcAft>
              <a:buSzPts val="3000"/>
              <a:buNone/>
              <a:defRPr>
                <a:latin typeface="Ubuntu"/>
                <a:ea typeface="Ubuntu"/>
                <a:cs typeface="Ubuntu"/>
                <a:sym typeface="Ubuntu"/>
              </a:defRPr>
            </a:lvl4pPr>
            <a:lvl5pPr lvl="4">
              <a:spcBef>
                <a:spcPts val="0"/>
              </a:spcBef>
              <a:spcAft>
                <a:spcPts val="0"/>
              </a:spcAft>
              <a:buSzPts val="3000"/>
              <a:buNone/>
              <a:defRPr>
                <a:latin typeface="Ubuntu"/>
                <a:ea typeface="Ubuntu"/>
                <a:cs typeface="Ubuntu"/>
                <a:sym typeface="Ubuntu"/>
              </a:defRPr>
            </a:lvl5pPr>
            <a:lvl6pPr lvl="5">
              <a:spcBef>
                <a:spcPts val="0"/>
              </a:spcBef>
              <a:spcAft>
                <a:spcPts val="0"/>
              </a:spcAft>
              <a:buSzPts val="3000"/>
              <a:buNone/>
              <a:defRPr>
                <a:latin typeface="Ubuntu"/>
                <a:ea typeface="Ubuntu"/>
                <a:cs typeface="Ubuntu"/>
                <a:sym typeface="Ubuntu"/>
              </a:defRPr>
            </a:lvl6pPr>
            <a:lvl7pPr lvl="6">
              <a:spcBef>
                <a:spcPts val="0"/>
              </a:spcBef>
              <a:spcAft>
                <a:spcPts val="0"/>
              </a:spcAft>
              <a:buSzPts val="3000"/>
              <a:buNone/>
              <a:defRPr>
                <a:latin typeface="Ubuntu"/>
                <a:ea typeface="Ubuntu"/>
                <a:cs typeface="Ubuntu"/>
                <a:sym typeface="Ubuntu"/>
              </a:defRPr>
            </a:lvl7pPr>
            <a:lvl8pPr lvl="7">
              <a:spcBef>
                <a:spcPts val="0"/>
              </a:spcBef>
              <a:spcAft>
                <a:spcPts val="0"/>
              </a:spcAft>
              <a:buSzPts val="3000"/>
              <a:buNone/>
              <a:defRPr>
                <a:latin typeface="Ubuntu"/>
                <a:ea typeface="Ubuntu"/>
                <a:cs typeface="Ubuntu"/>
                <a:sym typeface="Ubuntu"/>
              </a:defRPr>
            </a:lvl8pPr>
            <a:lvl9pPr lvl="8">
              <a:spcBef>
                <a:spcPts val="0"/>
              </a:spcBef>
              <a:spcAft>
                <a:spcPts val="0"/>
              </a:spcAft>
              <a:buSzPts val="3000"/>
              <a:buNone/>
              <a:defRPr>
                <a:latin typeface="Ubuntu"/>
                <a:ea typeface="Ubuntu"/>
                <a:cs typeface="Ubuntu"/>
                <a:sym typeface="Ubuntu"/>
              </a:defRPr>
            </a:lvl9pPr>
          </a:lstStyle>
          <a:p/>
        </p:txBody>
      </p:sp>
      <p:sp>
        <p:nvSpPr>
          <p:cNvPr id="61" name="Google Shape;61;p13"/>
          <p:cNvSpPr txBox="1"/>
          <p:nvPr>
            <p:ph idx="2" type="title"/>
          </p:nvPr>
        </p:nvSpPr>
        <p:spPr>
          <a:xfrm>
            <a:off x="1120050" y="1827650"/>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2" name="Google Shape;62;p13"/>
          <p:cNvSpPr txBox="1"/>
          <p:nvPr>
            <p:ph idx="1" type="subTitle"/>
          </p:nvPr>
        </p:nvSpPr>
        <p:spPr>
          <a:xfrm>
            <a:off x="1136550" y="2208253"/>
            <a:ext cx="2240100" cy="6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 name="Google Shape;63;p13"/>
          <p:cNvSpPr txBox="1"/>
          <p:nvPr>
            <p:ph hasCustomPrompt="1" idx="3" type="title"/>
          </p:nvPr>
        </p:nvSpPr>
        <p:spPr>
          <a:xfrm>
            <a:off x="1136550" y="1261027"/>
            <a:ext cx="2240100" cy="66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4" name="Google Shape;64;p13"/>
          <p:cNvSpPr txBox="1"/>
          <p:nvPr>
            <p:ph idx="4" type="title"/>
          </p:nvPr>
        </p:nvSpPr>
        <p:spPr>
          <a:xfrm>
            <a:off x="1051675" y="3604000"/>
            <a:ext cx="24099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5" name="Google Shape;65;p13"/>
          <p:cNvSpPr txBox="1"/>
          <p:nvPr>
            <p:ph idx="5" type="subTitle"/>
          </p:nvPr>
        </p:nvSpPr>
        <p:spPr>
          <a:xfrm>
            <a:off x="1136550" y="3945148"/>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 name="Google Shape;66;p13"/>
          <p:cNvSpPr txBox="1"/>
          <p:nvPr>
            <p:ph hasCustomPrompt="1" idx="6" type="title"/>
          </p:nvPr>
        </p:nvSpPr>
        <p:spPr>
          <a:xfrm>
            <a:off x="1136550" y="3036281"/>
            <a:ext cx="2240100" cy="63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7" name="Google Shape;67;p13"/>
          <p:cNvSpPr txBox="1"/>
          <p:nvPr>
            <p:ph idx="7" type="title"/>
          </p:nvPr>
        </p:nvSpPr>
        <p:spPr>
          <a:xfrm>
            <a:off x="3528725" y="1817425"/>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8" name="Google Shape;68;p13"/>
          <p:cNvSpPr txBox="1"/>
          <p:nvPr>
            <p:ph idx="8" type="subTitle"/>
          </p:nvPr>
        </p:nvSpPr>
        <p:spPr>
          <a:xfrm>
            <a:off x="3442327" y="2208253"/>
            <a:ext cx="2240100" cy="64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 name="Google Shape;69;p13"/>
          <p:cNvSpPr txBox="1"/>
          <p:nvPr>
            <p:ph hasCustomPrompt="1" idx="9" type="title"/>
          </p:nvPr>
        </p:nvSpPr>
        <p:spPr>
          <a:xfrm>
            <a:off x="3442327" y="1235450"/>
            <a:ext cx="2240100" cy="68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70" name="Google Shape;70;p13"/>
          <p:cNvSpPr txBox="1"/>
          <p:nvPr>
            <p:ph idx="13" type="title"/>
          </p:nvPr>
        </p:nvSpPr>
        <p:spPr>
          <a:xfrm>
            <a:off x="3442327" y="3604003"/>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1" name="Google Shape;71;p13"/>
          <p:cNvSpPr txBox="1"/>
          <p:nvPr>
            <p:ph idx="14" type="subTitle"/>
          </p:nvPr>
        </p:nvSpPr>
        <p:spPr>
          <a:xfrm>
            <a:off x="3442327" y="3945148"/>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 name="Google Shape;72;p13"/>
          <p:cNvSpPr txBox="1"/>
          <p:nvPr>
            <p:ph hasCustomPrompt="1" idx="15" type="title"/>
          </p:nvPr>
        </p:nvSpPr>
        <p:spPr>
          <a:xfrm>
            <a:off x="3442327" y="3012050"/>
            <a:ext cx="2240100" cy="65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73" name="Google Shape;73;p13"/>
          <p:cNvSpPr txBox="1"/>
          <p:nvPr>
            <p:ph idx="16" type="title"/>
          </p:nvPr>
        </p:nvSpPr>
        <p:spPr>
          <a:xfrm>
            <a:off x="5682425" y="1826175"/>
            <a:ext cx="24099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4" name="Google Shape;74;p13"/>
          <p:cNvSpPr txBox="1"/>
          <p:nvPr>
            <p:ph idx="17" type="subTitle"/>
          </p:nvPr>
        </p:nvSpPr>
        <p:spPr>
          <a:xfrm>
            <a:off x="5768952" y="2161277"/>
            <a:ext cx="2240100" cy="6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 name="Google Shape;75;p13"/>
          <p:cNvSpPr txBox="1"/>
          <p:nvPr>
            <p:ph hasCustomPrompt="1" idx="18" type="title"/>
          </p:nvPr>
        </p:nvSpPr>
        <p:spPr>
          <a:xfrm>
            <a:off x="5768951" y="1264506"/>
            <a:ext cx="2240100" cy="66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76" name="Google Shape;76;p13"/>
          <p:cNvSpPr txBox="1"/>
          <p:nvPr>
            <p:ph idx="19" type="title"/>
          </p:nvPr>
        </p:nvSpPr>
        <p:spPr>
          <a:xfrm>
            <a:off x="5768952" y="3602543"/>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7" name="Google Shape;77;p13"/>
          <p:cNvSpPr txBox="1"/>
          <p:nvPr>
            <p:ph idx="20" type="subTitle"/>
          </p:nvPr>
        </p:nvSpPr>
        <p:spPr>
          <a:xfrm>
            <a:off x="5768952" y="3937632"/>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 name="Google Shape;78;p13"/>
          <p:cNvSpPr txBox="1"/>
          <p:nvPr>
            <p:ph hasCustomPrompt="1" idx="21" type="title"/>
          </p:nvPr>
        </p:nvSpPr>
        <p:spPr>
          <a:xfrm>
            <a:off x="5768951" y="3039614"/>
            <a:ext cx="2240100" cy="63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79" name="Google Shape;79;p13"/>
          <p:cNvSpPr/>
          <p:nvPr/>
        </p:nvSpPr>
        <p:spPr>
          <a:xfrm>
            <a:off x="1715088" y="2937001"/>
            <a:ext cx="1316596" cy="687324"/>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1597513" y="1163661"/>
            <a:ext cx="1316596" cy="736673"/>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3903264" y="1170188"/>
            <a:ext cx="1316596" cy="736673"/>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4056539" y="2937001"/>
            <a:ext cx="1316596" cy="687324"/>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6295140" y="2937001"/>
            <a:ext cx="1316596" cy="687324"/>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6229890" y="1163661"/>
            <a:ext cx="1316596" cy="736673"/>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85" name="Shape 85"/>
        <p:cNvGrpSpPr/>
        <p:nvPr/>
      </p:nvGrpSpPr>
      <p:grpSpPr>
        <a:xfrm>
          <a:off x="0" y="0"/>
          <a:ext cx="0" cy="0"/>
          <a:chOff x="0" y="0"/>
          <a:chExt cx="0" cy="0"/>
        </a:xfrm>
      </p:grpSpPr>
      <p:sp>
        <p:nvSpPr>
          <p:cNvPr id="86" name="Google Shape;86;p14"/>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sz="3000"/>
            </a:lvl1pPr>
            <a:lvl2pPr lvl="1" algn="ctr">
              <a:spcBef>
                <a:spcPts val="0"/>
              </a:spcBef>
              <a:spcAft>
                <a:spcPts val="0"/>
              </a:spcAft>
              <a:buSzPts val="3000"/>
              <a:buFont typeface="Roboto Slab"/>
              <a:buNone/>
              <a:defRPr>
                <a:latin typeface="Roboto Slab"/>
                <a:ea typeface="Roboto Slab"/>
                <a:cs typeface="Roboto Slab"/>
                <a:sym typeface="Roboto Slab"/>
              </a:defRPr>
            </a:lvl2pPr>
            <a:lvl3pPr lvl="2" algn="ctr">
              <a:spcBef>
                <a:spcPts val="0"/>
              </a:spcBef>
              <a:spcAft>
                <a:spcPts val="0"/>
              </a:spcAft>
              <a:buSzPts val="3000"/>
              <a:buFont typeface="Roboto Slab"/>
              <a:buNone/>
              <a:defRPr>
                <a:latin typeface="Roboto Slab"/>
                <a:ea typeface="Roboto Slab"/>
                <a:cs typeface="Roboto Slab"/>
                <a:sym typeface="Roboto Slab"/>
              </a:defRPr>
            </a:lvl3pPr>
            <a:lvl4pPr lvl="3" algn="ctr">
              <a:spcBef>
                <a:spcPts val="0"/>
              </a:spcBef>
              <a:spcAft>
                <a:spcPts val="0"/>
              </a:spcAft>
              <a:buSzPts val="3000"/>
              <a:buFont typeface="Roboto Slab"/>
              <a:buNone/>
              <a:defRPr>
                <a:latin typeface="Roboto Slab"/>
                <a:ea typeface="Roboto Slab"/>
                <a:cs typeface="Roboto Slab"/>
                <a:sym typeface="Roboto Slab"/>
              </a:defRPr>
            </a:lvl4pPr>
            <a:lvl5pPr lvl="4" algn="ctr">
              <a:spcBef>
                <a:spcPts val="0"/>
              </a:spcBef>
              <a:spcAft>
                <a:spcPts val="0"/>
              </a:spcAft>
              <a:buSzPts val="3000"/>
              <a:buFont typeface="Roboto Slab"/>
              <a:buNone/>
              <a:defRPr>
                <a:latin typeface="Roboto Slab"/>
                <a:ea typeface="Roboto Slab"/>
                <a:cs typeface="Roboto Slab"/>
                <a:sym typeface="Roboto Slab"/>
              </a:defRPr>
            </a:lvl5pPr>
            <a:lvl6pPr lvl="5" algn="ctr">
              <a:spcBef>
                <a:spcPts val="0"/>
              </a:spcBef>
              <a:spcAft>
                <a:spcPts val="0"/>
              </a:spcAft>
              <a:buSzPts val="3000"/>
              <a:buFont typeface="Roboto Slab"/>
              <a:buNone/>
              <a:defRPr>
                <a:latin typeface="Roboto Slab"/>
                <a:ea typeface="Roboto Slab"/>
                <a:cs typeface="Roboto Slab"/>
                <a:sym typeface="Roboto Slab"/>
              </a:defRPr>
            </a:lvl6pPr>
            <a:lvl7pPr lvl="6" algn="ctr">
              <a:spcBef>
                <a:spcPts val="0"/>
              </a:spcBef>
              <a:spcAft>
                <a:spcPts val="0"/>
              </a:spcAft>
              <a:buSzPts val="3000"/>
              <a:buFont typeface="Roboto Slab"/>
              <a:buNone/>
              <a:defRPr>
                <a:latin typeface="Roboto Slab"/>
                <a:ea typeface="Roboto Slab"/>
                <a:cs typeface="Roboto Slab"/>
                <a:sym typeface="Roboto Slab"/>
              </a:defRPr>
            </a:lvl7pPr>
            <a:lvl8pPr lvl="7" algn="ctr">
              <a:spcBef>
                <a:spcPts val="0"/>
              </a:spcBef>
              <a:spcAft>
                <a:spcPts val="0"/>
              </a:spcAft>
              <a:buSzPts val="3000"/>
              <a:buFont typeface="Roboto Slab"/>
              <a:buNone/>
              <a:defRPr>
                <a:latin typeface="Roboto Slab"/>
                <a:ea typeface="Roboto Slab"/>
                <a:cs typeface="Roboto Slab"/>
                <a:sym typeface="Roboto Slab"/>
              </a:defRPr>
            </a:lvl8pPr>
            <a:lvl9pPr lvl="8"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87" name="Google Shape;87;p14"/>
          <p:cNvSpPr/>
          <p:nvPr/>
        </p:nvSpPr>
        <p:spPr>
          <a:xfrm rot="-7531753">
            <a:off x="-1055188" y="-2420408"/>
            <a:ext cx="4167357" cy="4586370"/>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rot="1432133">
            <a:off x="6060531" y="3892529"/>
            <a:ext cx="3850151" cy="3505814"/>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89" name="Shape 89"/>
        <p:cNvGrpSpPr/>
        <p:nvPr/>
      </p:nvGrpSpPr>
      <p:grpSpPr>
        <a:xfrm>
          <a:off x="0" y="0"/>
          <a:ext cx="0" cy="0"/>
          <a:chOff x="0" y="0"/>
          <a:chExt cx="0" cy="0"/>
        </a:xfrm>
      </p:grpSpPr>
      <p:sp>
        <p:nvSpPr>
          <p:cNvPr id="90" name="Google Shape;90;p15"/>
          <p:cNvSpPr txBox="1"/>
          <p:nvPr>
            <p:ph type="title"/>
          </p:nvPr>
        </p:nvSpPr>
        <p:spPr>
          <a:xfrm>
            <a:off x="1620150" y="1739138"/>
            <a:ext cx="5903700" cy="11292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sz="2000">
                <a:latin typeface="Open Sans"/>
                <a:ea typeface="Open Sans"/>
                <a:cs typeface="Open Sans"/>
                <a:sym typeface="Open Sans"/>
              </a:defRPr>
            </a:lvl1pPr>
            <a:lvl2pPr lvl="1" algn="ctr">
              <a:spcBef>
                <a:spcPts val="0"/>
              </a:spcBef>
              <a:spcAft>
                <a:spcPts val="0"/>
              </a:spcAft>
              <a:buSzPts val="3000"/>
              <a:buNone/>
              <a:defRPr>
                <a:latin typeface="Open Sans"/>
                <a:ea typeface="Open Sans"/>
                <a:cs typeface="Open Sans"/>
                <a:sym typeface="Open Sans"/>
              </a:defRPr>
            </a:lvl2pPr>
            <a:lvl3pPr lvl="2" algn="ctr">
              <a:spcBef>
                <a:spcPts val="0"/>
              </a:spcBef>
              <a:spcAft>
                <a:spcPts val="0"/>
              </a:spcAft>
              <a:buSzPts val="3000"/>
              <a:buNone/>
              <a:defRPr>
                <a:latin typeface="Open Sans"/>
                <a:ea typeface="Open Sans"/>
                <a:cs typeface="Open Sans"/>
                <a:sym typeface="Open Sans"/>
              </a:defRPr>
            </a:lvl3pPr>
            <a:lvl4pPr lvl="3" algn="ctr">
              <a:spcBef>
                <a:spcPts val="0"/>
              </a:spcBef>
              <a:spcAft>
                <a:spcPts val="0"/>
              </a:spcAft>
              <a:buSzPts val="3000"/>
              <a:buNone/>
              <a:defRPr>
                <a:latin typeface="Open Sans"/>
                <a:ea typeface="Open Sans"/>
                <a:cs typeface="Open Sans"/>
                <a:sym typeface="Open Sans"/>
              </a:defRPr>
            </a:lvl4pPr>
            <a:lvl5pPr lvl="4" algn="ctr">
              <a:spcBef>
                <a:spcPts val="0"/>
              </a:spcBef>
              <a:spcAft>
                <a:spcPts val="0"/>
              </a:spcAft>
              <a:buSzPts val="3000"/>
              <a:buNone/>
              <a:defRPr>
                <a:latin typeface="Open Sans"/>
                <a:ea typeface="Open Sans"/>
                <a:cs typeface="Open Sans"/>
                <a:sym typeface="Open Sans"/>
              </a:defRPr>
            </a:lvl5pPr>
            <a:lvl6pPr lvl="5" algn="ctr">
              <a:spcBef>
                <a:spcPts val="0"/>
              </a:spcBef>
              <a:spcAft>
                <a:spcPts val="0"/>
              </a:spcAft>
              <a:buSzPts val="3000"/>
              <a:buNone/>
              <a:defRPr>
                <a:latin typeface="Open Sans"/>
                <a:ea typeface="Open Sans"/>
                <a:cs typeface="Open Sans"/>
                <a:sym typeface="Open Sans"/>
              </a:defRPr>
            </a:lvl6pPr>
            <a:lvl7pPr lvl="6" algn="ctr">
              <a:spcBef>
                <a:spcPts val="0"/>
              </a:spcBef>
              <a:spcAft>
                <a:spcPts val="0"/>
              </a:spcAft>
              <a:buSzPts val="3000"/>
              <a:buNone/>
              <a:defRPr>
                <a:latin typeface="Open Sans"/>
                <a:ea typeface="Open Sans"/>
                <a:cs typeface="Open Sans"/>
                <a:sym typeface="Open Sans"/>
              </a:defRPr>
            </a:lvl7pPr>
            <a:lvl8pPr lvl="7" algn="ctr">
              <a:spcBef>
                <a:spcPts val="0"/>
              </a:spcBef>
              <a:spcAft>
                <a:spcPts val="0"/>
              </a:spcAft>
              <a:buSzPts val="3000"/>
              <a:buNone/>
              <a:defRPr>
                <a:latin typeface="Open Sans"/>
                <a:ea typeface="Open Sans"/>
                <a:cs typeface="Open Sans"/>
                <a:sym typeface="Open Sans"/>
              </a:defRPr>
            </a:lvl8pPr>
            <a:lvl9pPr lvl="8" algn="ctr">
              <a:spcBef>
                <a:spcPts val="0"/>
              </a:spcBef>
              <a:spcAft>
                <a:spcPts val="0"/>
              </a:spcAft>
              <a:buSzPts val="3000"/>
              <a:buNone/>
              <a:defRPr>
                <a:latin typeface="Open Sans"/>
                <a:ea typeface="Open Sans"/>
                <a:cs typeface="Open Sans"/>
                <a:sym typeface="Open Sans"/>
              </a:defRPr>
            </a:lvl9pPr>
          </a:lstStyle>
          <a:p/>
        </p:txBody>
      </p:sp>
      <p:sp>
        <p:nvSpPr>
          <p:cNvPr id="91" name="Google Shape;91;p15"/>
          <p:cNvSpPr txBox="1"/>
          <p:nvPr>
            <p:ph idx="1" type="subTitle"/>
          </p:nvPr>
        </p:nvSpPr>
        <p:spPr>
          <a:xfrm>
            <a:off x="1620150" y="2960638"/>
            <a:ext cx="5903700" cy="44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5"/>
          <p:cNvSpPr/>
          <p:nvPr/>
        </p:nvSpPr>
        <p:spPr>
          <a:xfrm rot="-9388082">
            <a:off x="-1143081" y="-588681"/>
            <a:ext cx="9612308" cy="6320856"/>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93" name="Shape 93"/>
        <p:cNvGrpSpPr/>
        <p:nvPr/>
      </p:nvGrpSpPr>
      <p:grpSpPr>
        <a:xfrm>
          <a:off x="0" y="0"/>
          <a:ext cx="0" cy="0"/>
          <a:chOff x="0" y="0"/>
          <a:chExt cx="0" cy="0"/>
        </a:xfrm>
      </p:grpSpPr>
      <p:sp>
        <p:nvSpPr>
          <p:cNvPr id="94" name="Google Shape;94;p16"/>
          <p:cNvSpPr txBox="1"/>
          <p:nvPr>
            <p:ph type="title"/>
          </p:nvPr>
        </p:nvSpPr>
        <p:spPr>
          <a:xfrm>
            <a:off x="4815300" y="1598100"/>
            <a:ext cx="3871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5" name="Google Shape;95;p16"/>
          <p:cNvSpPr txBox="1"/>
          <p:nvPr>
            <p:ph idx="1" type="subTitle"/>
          </p:nvPr>
        </p:nvSpPr>
        <p:spPr>
          <a:xfrm>
            <a:off x="4815300" y="2793300"/>
            <a:ext cx="3871500" cy="90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6" name="Google Shape;96;p16"/>
          <p:cNvSpPr/>
          <p:nvPr/>
        </p:nvSpPr>
        <p:spPr>
          <a:xfrm>
            <a:off x="-3911925" y="-1132300"/>
            <a:ext cx="9413034" cy="648013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
  <p:cSld name="CUSTOM_25">
    <p:spTree>
      <p:nvGrpSpPr>
        <p:cNvPr id="97" name="Shape 97"/>
        <p:cNvGrpSpPr/>
        <p:nvPr/>
      </p:nvGrpSpPr>
      <p:grpSpPr>
        <a:xfrm>
          <a:off x="0" y="0"/>
          <a:ext cx="0" cy="0"/>
          <a:chOff x="0" y="0"/>
          <a:chExt cx="0" cy="0"/>
        </a:xfrm>
      </p:grpSpPr>
      <p:sp>
        <p:nvSpPr>
          <p:cNvPr id="98" name="Google Shape;98;p17"/>
          <p:cNvSpPr txBox="1"/>
          <p:nvPr>
            <p:ph type="title"/>
          </p:nvPr>
        </p:nvSpPr>
        <p:spPr>
          <a:xfrm>
            <a:off x="361950" y="727575"/>
            <a:ext cx="3449400" cy="442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9" name="Google Shape;99;p17"/>
          <p:cNvSpPr txBox="1"/>
          <p:nvPr>
            <p:ph idx="1" type="subTitle"/>
          </p:nvPr>
        </p:nvSpPr>
        <p:spPr>
          <a:xfrm>
            <a:off x="361953" y="3335775"/>
            <a:ext cx="2861400" cy="79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
    <p:spTree>
      <p:nvGrpSpPr>
        <p:cNvPr id="100" name="Shape 100"/>
        <p:cNvGrpSpPr/>
        <p:nvPr/>
      </p:nvGrpSpPr>
      <p:grpSpPr>
        <a:xfrm>
          <a:off x="0" y="0"/>
          <a:ext cx="0" cy="0"/>
          <a:chOff x="0" y="0"/>
          <a:chExt cx="0" cy="0"/>
        </a:xfrm>
      </p:grpSpPr>
      <p:sp>
        <p:nvSpPr>
          <p:cNvPr id="101" name="Google Shape;101;p18"/>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102" name="Google Shape;102;p18"/>
          <p:cNvSpPr txBox="1"/>
          <p:nvPr>
            <p:ph idx="2" type="title"/>
          </p:nvPr>
        </p:nvSpPr>
        <p:spPr>
          <a:xfrm>
            <a:off x="624938" y="2569157"/>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3" name="Google Shape;103;p18"/>
          <p:cNvSpPr txBox="1"/>
          <p:nvPr>
            <p:ph idx="1" type="subTitle"/>
          </p:nvPr>
        </p:nvSpPr>
        <p:spPr>
          <a:xfrm>
            <a:off x="624938" y="2937471"/>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 name="Google Shape;104;p18"/>
          <p:cNvSpPr txBox="1"/>
          <p:nvPr>
            <p:ph idx="3" type="title"/>
          </p:nvPr>
        </p:nvSpPr>
        <p:spPr>
          <a:xfrm>
            <a:off x="3393318" y="2569158"/>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5" name="Google Shape;105;p18"/>
          <p:cNvSpPr txBox="1"/>
          <p:nvPr>
            <p:ph idx="4" type="subTitle"/>
          </p:nvPr>
        </p:nvSpPr>
        <p:spPr>
          <a:xfrm>
            <a:off x="3393318" y="2937472"/>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8"/>
          <p:cNvSpPr txBox="1"/>
          <p:nvPr>
            <p:ph idx="5" type="title"/>
          </p:nvPr>
        </p:nvSpPr>
        <p:spPr>
          <a:xfrm>
            <a:off x="6169460" y="2564130"/>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7" name="Google Shape;107;p18"/>
          <p:cNvSpPr txBox="1"/>
          <p:nvPr>
            <p:ph idx="6" type="subTitle"/>
          </p:nvPr>
        </p:nvSpPr>
        <p:spPr>
          <a:xfrm>
            <a:off x="6169460" y="2932445"/>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18"/>
          <p:cNvSpPr/>
          <p:nvPr/>
        </p:nvSpPr>
        <p:spPr>
          <a:xfrm rot="-639680">
            <a:off x="4055413" y="1796811"/>
            <a:ext cx="6875378" cy="4732714"/>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3">
    <p:spTree>
      <p:nvGrpSpPr>
        <p:cNvPr id="109" name="Shape 109"/>
        <p:cNvGrpSpPr/>
        <p:nvPr/>
      </p:nvGrpSpPr>
      <p:grpSpPr>
        <a:xfrm>
          <a:off x="0" y="0"/>
          <a:ext cx="0" cy="0"/>
          <a:chOff x="0" y="0"/>
          <a:chExt cx="0" cy="0"/>
        </a:xfrm>
      </p:grpSpPr>
      <p:sp>
        <p:nvSpPr>
          <p:cNvPr id="110" name="Google Shape;110;p19"/>
          <p:cNvSpPr txBox="1"/>
          <p:nvPr>
            <p:ph type="title"/>
          </p:nvPr>
        </p:nvSpPr>
        <p:spPr>
          <a:xfrm>
            <a:off x="1135750" y="2095577"/>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1" name="Google Shape;111;p19"/>
          <p:cNvSpPr txBox="1"/>
          <p:nvPr>
            <p:ph idx="1" type="subTitle"/>
          </p:nvPr>
        </p:nvSpPr>
        <p:spPr>
          <a:xfrm>
            <a:off x="1135750" y="2467122"/>
            <a:ext cx="2240100" cy="6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 name="Google Shape;112;p19"/>
          <p:cNvSpPr txBox="1"/>
          <p:nvPr>
            <p:ph idx="2" type="title"/>
          </p:nvPr>
        </p:nvSpPr>
        <p:spPr>
          <a:xfrm>
            <a:off x="1135750" y="3643328"/>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3" name="Google Shape;113;p19"/>
          <p:cNvSpPr txBox="1"/>
          <p:nvPr>
            <p:ph idx="3" type="subTitle"/>
          </p:nvPr>
        </p:nvSpPr>
        <p:spPr>
          <a:xfrm>
            <a:off x="1135750" y="4011640"/>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19"/>
          <p:cNvSpPr txBox="1"/>
          <p:nvPr>
            <p:ph idx="4" type="title"/>
          </p:nvPr>
        </p:nvSpPr>
        <p:spPr>
          <a:xfrm>
            <a:off x="3441529" y="2085352"/>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5" name="Google Shape;115;p19"/>
          <p:cNvSpPr txBox="1"/>
          <p:nvPr>
            <p:ph idx="5" type="subTitle"/>
          </p:nvPr>
        </p:nvSpPr>
        <p:spPr>
          <a:xfrm>
            <a:off x="3441527" y="2467122"/>
            <a:ext cx="2240100" cy="64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19"/>
          <p:cNvSpPr txBox="1"/>
          <p:nvPr>
            <p:ph idx="6" type="title"/>
          </p:nvPr>
        </p:nvSpPr>
        <p:spPr>
          <a:xfrm>
            <a:off x="3441527" y="3643328"/>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7" name="Google Shape;117;p19"/>
          <p:cNvSpPr txBox="1"/>
          <p:nvPr>
            <p:ph idx="7" type="subTitle"/>
          </p:nvPr>
        </p:nvSpPr>
        <p:spPr>
          <a:xfrm>
            <a:off x="3441527" y="4011640"/>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9"/>
          <p:cNvSpPr txBox="1"/>
          <p:nvPr>
            <p:ph idx="8" type="title"/>
          </p:nvPr>
        </p:nvSpPr>
        <p:spPr>
          <a:xfrm>
            <a:off x="5768154" y="2094110"/>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9" name="Google Shape;119;p19"/>
          <p:cNvSpPr txBox="1"/>
          <p:nvPr>
            <p:ph idx="9" type="subTitle"/>
          </p:nvPr>
        </p:nvSpPr>
        <p:spPr>
          <a:xfrm>
            <a:off x="5768152" y="2465424"/>
            <a:ext cx="2240100" cy="6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 name="Google Shape;120;p19"/>
          <p:cNvSpPr txBox="1"/>
          <p:nvPr>
            <p:ph idx="13" type="title"/>
          </p:nvPr>
        </p:nvSpPr>
        <p:spPr>
          <a:xfrm>
            <a:off x="5768152" y="3641868"/>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1" name="Google Shape;121;p19"/>
          <p:cNvSpPr txBox="1"/>
          <p:nvPr>
            <p:ph idx="14" type="subTitle"/>
          </p:nvPr>
        </p:nvSpPr>
        <p:spPr>
          <a:xfrm>
            <a:off x="5768152" y="4004123"/>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9"/>
          <p:cNvSpPr txBox="1"/>
          <p:nvPr>
            <p:ph idx="15"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123" name="Google Shape;123;p19"/>
          <p:cNvSpPr/>
          <p:nvPr/>
        </p:nvSpPr>
        <p:spPr>
          <a:xfrm rot="9117159">
            <a:off x="-1377015" y="-868228"/>
            <a:ext cx="3850050" cy="3904137"/>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p:nvPr/>
        </p:nvSpPr>
        <p:spPr>
          <a:xfrm>
            <a:off x="7358925" y="1670851"/>
            <a:ext cx="3850094" cy="3904090"/>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
    <p:spTree>
      <p:nvGrpSpPr>
        <p:cNvPr id="125" name="Shape 125"/>
        <p:cNvGrpSpPr/>
        <p:nvPr/>
      </p:nvGrpSpPr>
      <p:grpSpPr>
        <a:xfrm>
          <a:off x="0" y="0"/>
          <a:ext cx="0" cy="0"/>
          <a:chOff x="0" y="0"/>
          <a:chExt cx="0" cy="0"/>
        </a:xfrm>
      </p:grpSpPr>
      <p:sp>
        <p:nvSpPr>
          <p:cNvPr id="126" name="Google Shape;126;p20"/>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127" name="Google Shape;127;p20"/>
          <p:cNvSpPr/>
          <p:nvPr/>
        </p:nvSpPr>
        <p:spPr>
          <a:xfrm>
            <a:off x="3628076" y="1779053"/>
            <a:ext cx="1875925" cy="1116173"/>
          </a:xfrm>
          <a:custGeom>
            <a:rect b="b" l="l" r="r" t="t"/>
            <a:pathLst>
              <a:path extrusionOk="0" h="26459" w="44469">
                <a:moveTo>
                  <a:pt x="3591" y="0"/>
                </a:moveTo>
                <a:cubicBezTo>
                  <a:pt x="1596" y="0"/>
                  <a:pt x="1" y="1608"/>
                  <a:pt x="1" y="3590"/>
                </a:cubicBezTo>
                <a:lnTo>
                  <a:pt x="1" y="22869"/>
                </a:lnTo>
                <a:cubicBezTo>
                  <a:pt x="1" y="24863"/>
                  <a:pt x="1596" y="26458"/>
                  <a:pt x="3591" y="26458"/>
                </a:cubicBezTo>
                <a:lnTo>
                  <a:pt x="40879" y="26458"/>
                </a:lnTo>
                <a:cubicBezTo>
                  <a:pt x="42873" y="26458"/>
                  <a:pt x="44468" y="24863"/>
                  <a:pt x="44468" y="22869"/>
                </a:cubicBezTo>
                <a:lnTo>
                  <a:pt x="44468" y="3590"/>
                </a:lnTo>
                <a:cubicBezTo>
                  <a:pt x="44468" y="1608"/>
                  <a:pt x="42873" y="0"/>
                  <a:pt x="40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4327644" y="2872243"/>
            <a:ext cx="476817" cy="250410"/>
          </a:xfrm>
          <a:custGeom>
            <a:rect b="b" l="l" r="r" t="t"/>
            <a:pathLst>
              <a:path extrusionOk="0" h="5936" w="11303">
                <a:moveTo>
                  <a:pt x="1" y="1"/>
                </a:moveTo>
                <a:lnTo>
                  <a:pt x="5742" y="5935"/>
                </a:lnTo>
                <a:lnTo>
                  <a:pt x="113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a:off x="1331650" y="1768962"/>
            <a:ext cx="1875925" cy="1116173"/>
          </a:xfrm>
          <a:custGeom>
            <a:rect b="b" l="l" r="r" t="t"/>
            <a:pathLst>
              <a:path extrusionOk="0" h="26459" w="44469">
                <a:moveTo>
                  <a:pt x="3591" y="0"/>
                </a:moveTo>
                <a:cubicBezTo>
                  <a:pt x="1596" y="0"/>
                  <a:pt x="1" y="1608"/>
                  <a:pt x="1" y="3590"/>
                </a:cubicBezTo>
                <a:lnTo>
                  <a:pt x="1" y="22869"/>
                </a:lnTo>
                <a:cubicBezTo>
                  <a:pt x="1" y="24863"/>
                  <a:pt x="1596" y="26458"/>
                  <a:pt x="3591" y="26458"/>
                </a:cubicBezTo>
                <a:lnTo>
                  <a:pt x="40879" y="26458"/>
                </a:lnTo>
                <a:cubicBezTo>
                  <a:pt x="42873" y="26458"/>
                  <a:pt x="44468" y="24863"/>
                  <a:pt x="44468" y="22869"/>
                </a:cubicBezTo>
                <a:lnTo>
                  <a:pt x="44468" y="3590"/>
                </a:lnTo>
                <a:cubicBezTo>
                  <a:pt x="44468" y="1608"/>
                  <a:pt x="42873" y="0"/>
                  <a:pt x="40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a:off x="2031218" y="2862152"/>
            <a:ext cx="476817" cy="250410"/>
          </a:xfrm>
          <a:custGeom>
            <a:rect b="b" l="l" r="r" t="t"/>
            <a:pathLst>
              <a:path extrusionOk="0" h="5936" w="11303">
                <a:moveTo>
                  <a:pt x="1" y="1"/>
                </a:moveTo>
                <a:lnTo>
                  <a:pt x="5742" y="5935"/>
                </a:lnTo>
                <a:lnTo>
                  <a:pt x="113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a:off x="5962164" y="1788640"/>
            <a:ext cx="1875925" cy="1116173"/>
          </a:xfrm>
          <a:custGeom>
            <a:rect b="b" l="l" r="r" t="t"/>
            <a:pathLst>
              <a:path extrusionOk="0" h="26459" w="44469">
                <a:moveTo>
                  <a:pt x="3591" y="0"/>
                </a:moveTo>
                <a:cubicBezTo>
                  <a:pt x="1596" y="0"/>
                  <a:pt x="1" y="1608"/>
                  <a:pt x="1" y="3590"/>
                </a:cubicBezTo>
                <a:lnTo>
                  <a:pt x="1" y="22869"/>
                </a:lnTo>
                <a:cubicBezTo>
                  <a:pt x="1" y="24863"/>
                  <a:pt x="1596" y="26458"/>
                  <a:pt x="3591" y="26458"/>
                </a:cubicBezTo>
                <a:lnTo>
                  <a:pt x="40879" y="26458"/>
                </a:lnTo>
                <a:cubicBezTo>
                  <a:pt x="42873" y="26458"/>
                  <a:pt x="44468" y="24863"/>
                  <a:pt x="44468" y="22869"/>
                </a:cubicBezTo>
                <a:lnTo>
                  <a:pt x="44468" y="3590"/>
                </a:lnTo>
                <a:cubicBezTo>
                  <a:pt x="44468" y="1608"/>
                  <a:pt x="42873" y="0"/>
                  <a:pt x="408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6661732" y="2881830"/>
            <a:ext cx="476817" cy="250410"/>
          </a:xfrm>
          <a:custGeom>
            <a:rect b="b" l="l" r="r" t="t"/>
            <a:pathLst>
              <a:path extrusionOk="0" h="5936" w="11303">
                <a:moveTo>
                  <a:pt x="1" y="1"/>
                </a:moveTo>
                <a:lnTo>
                  <a:pt x="5742" y="5935"/>
                </a:lnTo>
                <a:lnTo>
                  <a:pt x="113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 name="Google Shape;14;p3"/>
          <p:cNvSpPr txBox="1"/>
          <p:nvPr>
            <p:ph type="title"/>
          </p:nvPr>
        </p:nvSpPr>
        <p:spPr>
          <a:xfrm>
            <a:off x="4815300" y="1973225"/>
            <a:ext cx="3871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5" name="Google Shape;15;p3"/>
          <p:cNvSpPr txBox="1"/>
          <p:nvPr>
            <p:ph idx="1" type="subTitle"/>
          </p:nvPr>
        </p:nvSpPr>
        <p:spPr>
          <a:xfrm>
            <a:off x="4815300" y="2570575"/>
            <a:ext cx="3871500" cy="90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6" name="Google Shape;16;p3"/>
          <p:cNvSpPr/>
          <p:nvPr/>
        </p:nvSpPr>
        <p:spPr>
          <a:xfrm rot="-4895465">
            <a:off x="3368024" y="-1303705"/>
            <a:ext cx="9412969" cy="648010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
    <p:spTree>
      <p:nvGrpSpPr>
        <p:cNvPr id="133" name="Shape 133"/>
        <p:cNvGrpSpPr/>
        <p:nvPr/>
      </p:nvGrpSpPr>
      <p:grpSpPr>
        <a:xfrm>
          <a:off x="0" y="0"/>
          <a:ext cx="0" cy="0"/>
          <a:chOff x="0" y="0"/>
          <a:chExt cx="0" cy="0"/>
        </a:xfrm>
      </p:grpSpPr>
      <p:sp>
        <p:nvSpPr>
          <p:cNvPr id="134" name="Google Shape;134;p21"/>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7">
    <p:spTree>
      <p:nvGrpSpPr>
        <p:cNvPr id="135" name="Shape 135"/>
        <p:cNvGrpSpPr/>
        <p:nvPr/>
      </p:nvGrpSpPr>
      <p:grpSpPr>
        <a:xfrm>
          <a:off x="0" y="0"/>
          <a:ext cx="0" cy="0"/>
          <a:chOff x="0" y="0"/>
          <a:chExt cx="0" cy="0"/>
        </a:xfrm>
      </p:grpSpPr>
      <p:sp>
        <p:nvSpPr>
          <p:cNvPr id="136" name="Google Shape;136;p22"/>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137" name="Shape 137"/>
        <p:cNvGrpSpPr/>
        <p:nvPr/>
      </p:nvGrpSpPr>
      <p:grpSpPr>
        <a:xfrm>
          <a:off x="0" y="0"/>
          <a:ext cx="0" cy="0"/>
          <a:chOff x="0" y="0"/>
          <a:chExt cx="0" cy="0"/>
        </a:xfrm>
      </p:grpSpPr>
      <p:sp>
        <p:nvSpPr>
          <p:cNvPr id="138" name="Google Shape;138;p23"/>
          <p:cNvSpPr txBox="1"/>
          <p:nvPr>
            <p:ph type="title"/>
          </p:nvPr>
        </p:nvSpPr>
        <p:spPr>
          <a:xfrm>
            <a:off x="4815300" y="1973225"/>
            <a:ext cx="3871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39" name="Google Shape;139;p23"/>
          <p:cNvSpPr txBox="1"/>
          <p:nvPr>
            <p:ph idx="1" type="subTitle"/>
          </p:nvPr>
        </p:nvSpPr>
        <p:spPr>
          <a:xfrm>
            <a:off x="4815300" y="3159224"/>
            <a:ext cx="3871500" cy="90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40" name="Google Shape;140;p23"/>
          <p:cNvSpPr/>
          <p:nvPr/>
        </p:nvSpPr>
        <p:spPr>
          <a:xfrm>
            <a:off x="4094251" y="285751"/>
            <a:ext cx="8875013" cy="6109795"/>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9">
    <p:spTree>
      <p:nvGrpSpPr>
        <p:cNvPr id="141" name="Shape 141"/>
        <p:cNvGrpSpPr/>
        <p:nvPr/>
      </p:nvGrpSpPr>
      <p:grpSpPr>
        <a:xfrm>
          <a:off x="0" y="0"/>
          <a:ext cx="0" cy="0"/>
          <a:chOff x="0" y="0"/>
          <a:chExt cx="0" cy="0"/>
        </a:xfrm>
      </p:grpSpPr>
      <p:sp>
        <p:nvSpPr>
          <p:cNvPr id="142" name="Google Shape;142;p24"/>
          <p:cNvSpPr txBox="1"/>
          <p:nvPr>
            <p:ph type="title"/>
          </p:nvPr>
        </p:nvSpPr>
        <p:spPr>
          <a:xfrm>
            <a:off x="457200" y="2259475"/>
            <a:ext cx="1888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143" name="Google Shape;143;p24"/>
          <p:cNvSpPr txBox="1"/>
          <p:nvPr>
            <p:ph idx="2" type="title"/>
          </p:nvPr>
        </p:nvSpPr>
        <p:spPr>
          <a:xfrm>
            <a:off x="2302750" y="3648183"/>
            <a:ext cx="14907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4" name="Google Shape;144;p24"/>
          <p:cNvSpPr txBox="1"/>
          <p:nvPr>
            <p:ph idx="1" type="subTitle"/>
          </p:nvPr>
        </p:nvSpPr>
        <p:spPr>
          <a:xfrm>
            <a:off x="2302750" y="4016933"/>
            <a:ext cx="14907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24"/>
          <p:cNvSpPr txBox="1"/>
          <p:nvPr>
            <p:ph idx="3" type="title"/>
          </p:nvPr>
        </p:nvSpPr>
        <p:spPr>
          <a:xfrm>
            <a:off x="3566623" y="488950"/>
            <a:ext cx="14907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6" name="Google Shape;146;p24"/>
          <p:cNvSpPr txBox="1"/>
          <p:nvPr>
            <p:ph idx="4" type="subTitle"/>
          </p:nvPr>
        </p:nvSpPr>
        <p:spPr>
          <a:xfrm>
            <a:off x="3566623" y="830095"/>
            <a:ext cx="14907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24"/>
          <p:cNvSpPr txBox="1"/>
          <p:nvPr>
            <p:ph idx="5" type="title"/>
          </p:nvPr>
        </p:nvSpPr>
        <p:spPr>
          <a:xfrm>
            <a:off x="4749702" y="3647822"/>
            <a:ext cx="14907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8" name="Google Shape;148;p24"/>
          <p:cNvSpPr txBox="1"/>
          <p:nvPr>
            <p:ph idx="6" type="subTitle"/>
          </p:nvPr>
        </p:nvSpPr>
        <p:spPr>
          <a:xfrm>
            <a:off x="4749702" y="3988966"/>
            <a:ext cx="14907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24"/>
          <p:cNvSpPr txBox="1"/>
          <p:nvPr>
            <p:ph idx="7" type="title"/>
          </p:nvPr>
        </p:nvSpPr>
        <p:spPr>
          <a:xfrm>
            <a:off x="5998592" y="488949"/>
            <a:ext cx="14907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0" name="Google Shape;150;p24"/>
          <p:cNvSpPr txBox="1"/>
          <p:nvPr>
            <p:ph idx="8" type="subTitle"/>
          </p:nvPr>
        </p:nvSpPr>
        <p:spPr>
          <a:xfrm>
            <a:off x="5853850" y="830095"/>
            <a:ext cx="17802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24"/>
          <p:cNvSpPr txBox="1"/>
          <p:nvPr>
            <p:ph idx="9" type="title"/>
          </p:nvPr>
        </p:nvSpPr>
        <p:spPr>
          <a:xfrm>
            <a:off x="7196642" y="3647817"/>
            <a:ext cx="14907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2" name="Google Shape;152;p24"/>
          <p:cNvSpPr txBox="1"/>
          <p:nvPr>
            <p:ph idx="13" type="subTitle"/>
          </p:nvPr>
        </p:nvSpPr>
        <p:spPr>
          <a:xfrm>
            <a:off x="7196642" y="3988963"/>
            <a:ext cx="14907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0">
    <p:spTree>
      <p:nvGrpSpPr>
        <p:cNvPr id="153" name="Shape 153"/>
        <p:cNvGrpSpPr/>
        <p:nvPr/>
      </p:nvGrpSpPr>
      <p:grpSpPr>
        <a:xfrm>
          <a:off x="0" y="0"/>
          <a:ext cx="0" cy="0"/>
          <a:chOff x="0" y="0"/>
          <a:chExt cx="0" cy="0"/>
        </a:xfrm>
      </p:grpSpPr>
      <p:sp>
        <p:nvSpPr>
          <p:cNvPr id="154" name="Google Shape;154;p25"/>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1">
    <p:spTree>
      <p:nvGrpSpPr>
        <p:cNvPr id="155" name="Shape 155"/>
        <p:cNvGrpSpPr/>
        <p:nvPr/>
      </p:nvGrpSpPr>
      <p:grpSpPr>
        <a:xfrm>
          <a:off x="0" y="0"/>
          <a:ext cx="0" cy="0"/>
          <a:chOff x="0" y="0"/>
          <a:chExt cx="0" cy="0"/>
        </a:xfrm>
      </p:grpSpPr>
      <p:sp>
        <p:nvSpPr>
          <p:cNvPr id="156" name="Google Shape;156;p26"/>
          <p:cNvSpPr txBox="1"/>
          <p:nvPr>
            <p:ph type="title"/>
          </p:nvPr>
        </p:nvSpPr>
        <p:spPr>
          <a:xfrm>
            <a:off x="4815309" y="1871700"/>
            <a:ext cx="3871500" cy="1400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57" name="Google Shape;157;p26"/>
          <p:cNvSpPr txBox="1"/>
          <p:nvPr>
            <p:ph idx="1" type="subTitle"/>
          </p:nvPr>
        </p:nvSpPr>
        <p:spPr>
          <a:xfrm>
            <a:off x="4815300" y="3065475"/>
            <a:ext cx="3871500" cy="67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58" name="Google Shape;158;p26"/>
          <p:cNvSpPr/>
          <p:nvPr/>
        </p:nvSpPr>
        <p:spPr>
          <a:xfrm rot="10799903">
            <a:off x="4287249" y="-1668273"/>
            <a:ext cx="6680951" cy="6564197"/>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2">
    <p:spTree>
      <p:nvGrpSpPr>
        <p:cNvPr id="159" name="Shape 159"/>
        <p:cNvGrpSpPr/>
        <p:nvPr/>
      </p:nvGrpSpPr>
      <p:grpSpPr>
        <a:xfrm>
          <a:off x="0" y="0"/>
          <a:ext cx="0" cy="0"/>
          <a:chOff x="0" y="0"/>
          <a:chExt cx="0" cy="0"/>
        </a:xfrm>
      </p:grpSpPr>
      <p:sp>
        <p:nvSpPr>
          <p:cNvPr id="160" name="Google Shape;160;p27"/>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161" name="Google Shape;161;p27"/>
          <p:cNvSpPr txBox="1"/>
          <p:nvPr>
            <p:ph idx="2" type="title"/>
          </p:nvPr>
        </p:nvSpPr>
        <p:spPr>
          <a:xfrm>
            <a:off x="3397188" y="2891208"/>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2" name="Google Shape;162;p27"/>
          <p:cNvSpPr txBox="1"/>
          <p:nvPr>
            <p:ph idx="1" type="subTitle"/>
          </p:nvPr>
        </p:nvSpPr>
        <p:spPr>
          <a:xfrm>
            <a:off x="3397188" y="3250467"/>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27"/>
          <p:cNvSpPr txBox="1"/>
          <p:nvPr>
            <p:ph idx="3" type="title"/>
          </p:nvPr>
        </p:nvSpPr>
        <p:spPr>
          <a:xfrm>
            <a:off x="778718" y="2891210"/>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4" name="Google Shape;164;p27"/>
          <p:cNvSpPr txBox="1"/>
          <p:nvPr>
            <p:ph idx="4" type="subTitle"/>
          </p:nvPr>
        </p:nvSpPr>
        <p:spPr>
          <a:xfrm>
            <a:off x="778718" y="3250468"/>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27"/>
          <p:cNvSpPr txBox="1"/>
          <p:nvPr>
            <p:ph idx="5" type="title"/>
          </p:nvPr>
        </p:nvSpPr>
        <p:spPr>
          <a:xfrm>
            <a:off x="6124185" y="2891207"/>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6" name="Google Shape;166;p27"/>
          <p:cNvSpPr txBox="1"/>
          <p:nvPr>
            <p:ph idx="6" type="subTitle"/>
          </p:nvPr>
        </p:nvSpPr>
        <p:spPr>
          <a:xfrm>
            <a:off x="6124185" y="3250466"/>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spTree>
      <p:nvGrpSpPr>
        <p:cNvPr id="167" name="Shape 167"/>
        <p:cNvGrpSpPr/>
        <p:nvPr/>
      </p:nvGrpSpPr>
      <p:grpSpPr>
        <a:xfrm>
          <a:off x="0" y="0"/>
          <a:ext cx="0" cy="0"/>
          <a:chOff x="0" y="0"/>
          <a:chExt cx="0" cy="0"/>
        </a:xfrm>
      </p:grpSpPr>
      <p:sp>
        <p:nvSpPr>
          <p:cNvPr id="168" name="Google Shape;168;p28"/>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169" name="Google Shape;169;p28"/>
          <p:cNvSpPr txBox="1"/>
          <p:nvPr>
            <p:ph idx="2" type="title"/>
          </p:nvPr>
        </p:nvSpPr>
        <p:spPr>
          <a:xfrm>
            <a:off x="6359302" y="2660600"/>
            <a:ext cx="1705800" cy="442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0" name="Google Shape;170;p28"/>
          <p:cNvSpPr txBox="1"/>
          <p:nvPr>
            <p:ph idx="1" type="subTitle"/>
          </p:nvPr>
        </p:nvSpPr>
        <p:spPr>
          <a:xfrm>
            <a:off x="6359302" y="3028909"/>
            <a:ext cx="1705800" cy="79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28"/>
          <p:cNvSpPr txBox="1"/>
          <p:nvPr>
            <p:ph idx="3" type="title"/>
          </p:nvPr>
        </p:nvSpPr>
        <p:spPr>
          <a:xfrm>
            <a:off x="1064432" y="2658916"/>
            <a:ext cx="1705800" cy="442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2" name="Google Shape;172;p28"/>
          <p:cNvSpPr txBox="1"/>
          <p:nvPr>
            <p:ph idx="4" type="subTitle"/>
          </p:nvPr>
        </p:nvSpPr>
        <p:spPr>
          <a:xfrm>
            <a:off x="1064432" y="3027227"/>
            <a:ext cx="1705800" cy="79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4">
    <p:spTree>
      <p:nvGrpSpPr>
        <p:cNvPr id="173" name="Shape 173"/>
        <p:cNvGrpSpPr/>
        <p:nvPr/>
      </p:nvGrpSpPr>
      <p:grpSpPr>
        <a:xfrm>
          <a:off x="0" y="0"/>
          <a:ext cx="0" cy="0"/>
          <a:chOff x="0" y="0"/>
          <a:chExt cx="0" cy="0"/>
        </a:xfrm>
      </p:grpSpPr>
      <p:sp>
        <p:nvSpPr>
          <p:cNvPr id="174" name="Google Shape;174;p29"/>
          <p:cNvSpPr txBox="1"/>
          <p:nvPr>
            <p:ph type="title"/>
          </p:nvPr>
        </p:nvSpPr>
        <p:spPr>
          <a:xfrm>
            <a:off x="4092475" y="628600"/>
            <a:ext cx="4594500" cy="193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5000"/>
              <a:buNone/>
              <a:defRPr sz="4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75" name="Google Shape;175;p29"/>
          <p:cNvSpPr txBox="1"/>
          <p:nvPr>
            <p:ph idx="2" type="title"/>
          </p:nvPr>
        </p:nvSpPr>
        <p:spPr>
          <a:xfrm>
            <a:off x="3798675" y="3318368"/>
            <a:ext cx="2259000" cy="442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6" name="Google Shape;176;p29"/>
          <p:cNvSpPr txBox="1"/>
          <p:nvPr>
            <p:ph idx="1" type="subTitle"/>
          </p:nvPr>
        </p:nvSpPr>
        <p:spPr>
          <a:xfrm>
            <a:off x="3798675" y="3686676"/>
            <a:ext cx="2259000" cy="79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29"/>
          <p:cNvSpPr txBox="1"/>
          <p:nvPr>
            <p:ph idx="3" type="title"/>
          </p:nvPr>
        </p:nvSpPr>
        <p:spPr>
          <a:xfrm>
            <a:off x="6378100" y="3318350"/>
            <a:ext cx="2259000" cy="442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8" name="Google Shape;178;p29"/>
          <p:cNvSpPr txBox="1"/>
          <p:nvPr>
            <p:ph idx="4" type="subTitle"/>
          </p:nvPr>
        </p:nvSpPr>
        <p:spPr>
          <a:xfrm>
            <a:off x="6378100" y="3686657"/>
            <a:ext cx="2259000" cy="79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29"/>
          <p:cNvSpPr/>
          <p:nvPr/>
        </p:nvSpPr>
        <p:spPr>
          <a:xfrm>
            <a:off x="2022913" y="-1265650"/>
            <a:ext cx="9413034" cy="648013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6">
    <p:spTree>
      <p:nvGrpSpPr>
        <p:cNvPr id="180" name="Shape 180"/>
        <p:cNvGrpSpPr/>
        <p:nvPr/>
      </p:nvGrpSpPr>
      <p:grpSpPr>
        <a:xfrm>
          <a:off x="0" y="0"/>
          <a:ext cx="0" cy="0"/>
          <a:chOff x="0" y="0"/>
          <a:chExt cx="0" cy="0"/>
        </a:xfrm>
      </p:grpSpPr>
      <p:sp>
        <p:nvSpPr>
          <p:cNvPr id="181" name="Google Shape;181;p30"/>
          <p:cNvSpPr txBox="1"/>
          <p:nvPr>
            <p:ph type="title"/>
          </p:nvPr>
        </p:nvSpPr>
        <p:spPr>
          <a:xfrm>
            <a:off x="4815309" y="1579008"/>
            <a:ext cx="3871500" cy="1400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82" name="Google Shape;182;p30"/>
          <p:cNvSpPr txBox="1"/>
          <p:nvPr>
            <p:ph idx="1" type="subTitle"/>
          </p:nvPr>
        </p:nvSpPr>
        <p:spPr>
          <a:xfrm>
            <a:off x="4815300" y="2777674"/>
            <a:ext cx="3871500" cy="67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83" name="Google Shape;183;p30"/>
          <p:cNvSpPr/>
          <p:nvPr/>
        </p:nvSpPr>
        <p:spPr>
          <a:xfrm>
            <a:off x="3873077" y="-586805"/>
            <a:ext cx="6137522" cy="6223558"/>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4815300" y="1973225"/>
            <a:ext cx="3871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sz="30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9" name="Google Shape;19;p4"/>
          <p:cNvSpPr txBox="1"/>
          <p:nvPr>
            <p:ph idx="1" type="subTitle"/>
          </p:nvPr>
        </p:nvSpPr>
        <p:spPr>
          <a:xfrm>
            <a:off x="4815300" y="2570575"/>
            <a:ext cx="3871500" cy="9045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4">
    <p:spTree>
      <p:nvGrpSpPr>
        <p:cNvPr id="184" name="Shape 184"/>
        <p:cNvGrpSpPr/>
        <p:nvPr/>
      </p:nvGrpSpPr>
      <p:grpSpPr>
        <a:xfrm>
          <a:off x="0" y="0"/>
          <a:ext cx="0" cy="0"/>
          <a:chOff x="0" y="0"/>
          <a:chExt cx="0" cy="0"/>
        </a:xfrm>
      </p:grpSpPr>
      <p:sp>
        <p:nvSpPr>
          <p:cNvPr id="185" name="Google Shape;185;p31"/>
          <p:cNvSpPr txBox="1"/>
          <p:nvPr>
            <p:ph type="title"/>
          </p:nvPr>
        </p:nvSpPr>
        <p:spPr>
          <a:xfrm>
            <a:off x="4810050" y="1975979"/>
            <a:ext cx="3871500" cy="671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86" name="Google Shape;186;p31"/>
          <p:cNvSpPr txBox="1"/>
          <p:nvPr>
            <p:ph idx="1" type="subTitle"/>
          </p:nvPr>
        </p:nvSpPr>
        <p:spPr>
          <a:xfrm>
            <a:off x="4810050" y="2534964"/>
            <a:ext cx="3871500" cy="671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87" name="Google Shape;187;p31"/>
          <p:cNvSpPr/>
          <p:nvPr/>
        </p:nvSpPr>
        <p:spPr>
          <a:xfrm rot="-4546338">
            <a:off x="3291820" y="-1265711"/>
            <a:ext cx="9413075" cy="6480182"/>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7">
    <p:spTree>
      <p:nvGrpSpPr>
        <p:cNvPr id="188" name="Shape 188"/>
        <p:cNvGrpSpPr/>
        <p:nvPr/>
      </p:nvGrpSpPr>
      <p:grpSpPr>
        <a:xfrm>
          <a:off x="0" y="0"/>
          <a:ext cx="0" cy="0"/>
          <a:chOff x="0" y="0"/>
          <a:chExt cx="0" cy="0"/>
        </a:xfrm>
      </p:grpSpPr>
      <p:sp>
        <p:nvSpPr>
          <p:cNvPr id="189" name="Google Shape;189;p32"/>
          <p:cNvSpPr txBox="1"/>
          <p:nvPr>
            <p:ph hasCustomPrompt="1" type="title"/>
          </p:nvPr>
        </p:nvSpPr>
        <p:spPr>
          <a:xfrm>
            <a:off x="457200" y="1163844"/>
            <a:ext cx="5554800" cy="1188300"/>
          </a:xfrm>
          <a:prstGeom prst="rect">
            <a:avLst/>
          </a:prstGeom>
        </p:spPr>
        <p:txBody>
          <a:bodyPr anchorCtr="0" anchor="ctr" bIns="91425" lIns="91425" spcFirstLastPara="1" rIns="91425" wrap="square" tIns="91425">
            <a:noAutofit/>
          </a:bodyPr>
          <a:lstStyle>
            <a:lvl1pPr lvl="0" rtl="0">
              <a:spcBef>
                <a:spcPts val="0"/>
              </a:spcBef>
              <a:spcAft>
                <a:spcPts val="0"/>
              </a:spcAft>
              <a:buSzPts val="90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0" name="Google Shape;190;p32"/>
          <p:cNvSpPr txBox="1"/>
          <p:nvPr>
            <p:ph idx="2"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191" name="Google Shape;191;p32"/>
          <p:cNvSpPr txBox="1"/>
          <p:nvPr>
            <p:ph hasCustomPrompt="1" idx="3" type="title"/>
          </p:nvPr>
        </p:nvSpPr>
        <p:spPr>
          <a:xfrm>
            <a:off x="3132000" y="2226898"/>
            <a:ext cx="5554800" cy="118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2" name="Google Shape;192;p32"/>
          <p:cNvSpPr txBox="1"/>
          <p:nvPr>
            <p:ph hasCustomPrompt="1" idx="4" type="title"/>
          </p:nvPr>
        </p:nvSpPr>
        <p:spPr>
          <a:xfrm>
            <a:off x="457200" y="3319492"/>
            <a:ext cx="5554800" cy="1188300"/>
          </a:xfrm>
          <a:prstGeom prst="rect">
            <a:avLst/>
          </a:prstGeom>
        </p:spPr>
        <p:txBody>
          <a:bodyPr anchorCtr="0" anchor="ctr" bIns="91425" lIns="91425" spcFirstLastPara="1" rIns="91425" wrap="square" tIns="91425">
            <a:noAutofit/>
          </a:bodyPr>
          <a:lstStyle>
            <a:lvl1pPr lvl="0" rtl="0">
              <a:spcBef>
                <a:spcPts val="0"/>
              </a:spcBef>
              <a:spcAft>
                <a:spcPts val="0"/>
              </a:spcAft>
              <a:buSzPts val="90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3" name="Google Shape;193;p32"/>
          <p:cNvSpPr/>
          <p:nvPr/>
        </p:nvSpPr>
        <p:spPr>
          <a:xfrm>
            <a:off x="457200" y="3374854"/>
            <a:ext cx="8229600" cy="107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2"/>
          <p:cNvSpPr/>
          <p:nvPr/>
        </p:nvSpPr>
        <p:spPr>
          <a:xfrm>
            <a:off x="457200" y="1219194"/>
            <a:ext cx="8229600" cy="107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8">
    <p:spTree>
      <p:nvGrpSpPr>
        <p:cNvPr id="195" name="Shape 195"/>
        <p:cNvGrpSpPr/>
        <p:nvPr/>
      </p:nvGrpSpPr>
      <p:grpSpPr>
        <a:xfrm>
          <a:off x="0" y="0"/>
          <a:ext cx="0" cy="0"/>
          <a:chOff x="0" y="0"/>
          <a:chExt cx="0" cy="0"/>
        </a:xfrm>
      </p:grpSpPr>
      <p:sp>
        <p:nvSpPr>
          <p:cNvPr id="196" name="Google Shape;196;p33"/>
          <p:cNvSpPr txBox="1"/>
          <p:nvPr>
            <p:ph type="title"/>
          </p:nvPr>
        </p:nvSpPr>
        <p:spPr>
          <a:xfrm>
            <a:off x="4815309" y="1289250"/>
            <a:ext cx="3871500" cy="140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97" name="Google Shape;197;p33"/>
          <p:cNvSpPr txBox="1"/>
          <p:nvPr>
            <p:ph idx="1" type="subTitle"/>
          </p:nvPr>
        </p:nvSpPr>
        <p:spPr>
          <a:xfrm>
            <a:off x="4815300" y="2487916"/>
            <a:ext cx="3871500" cy="6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9">
    <p:spTree>
      <p:nvGrpSpPr>
        <p:cNvPr id="198" name="Shape 198"/>
        <p:cNvGrpSpPr/>
        <p:nvPr/>
      </p:nvGrpSpPr>
      <p:grpSpPr>
        <a:xfrm>
          <a:off x="0" y="0"/>
          <a:ext cx="0" cy="0"/>
          <a:chOff x="0" y="0"/>
          <a:chExt cx="0" cy="0"/>
        </a:xfrm>
      </p:grpSpPr>
      <p:sp>
        <p:nvSpPr>
          <p:cNvPr id="199" name="Google Shape;199;p34"/>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200" name="Google Shape;200;p34"/>
          <p:cNvSpPr txBox="1"/>
          <p:nvPr>
            <p:ph hasCustomPrompt="1" idx="2" type="title"/>
          </p:nvPr>
        </p:nvSpPr>
        <p:spPr>
          <a:xfrm>
            <a:off x="554211" y="2911825"/>
            <a:ext cx="1829100" cy="50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01" name="Google Shape;201;p34"/>
          <p:cNvSpPr txBox="1"/>
          <p:nvPr>
            <p:ph idx="3" type="title"/>
          </p:nvPr>
        </p:nvSpPr>
        <p:spPr>
          <a:xfrm>
            <a:off x="463075" y="2579950"/>
            <a:ext cx="20115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2" name="Google Shape;202;p34"/>
          <p:cNvSpPr txBox="1"/>
          <p:nvPr>
            <p:ph idx="1" type="subTitle"/>
          </p:nvPr>
        </p:nvSpPr>
        <p:spPr>
          <a:xfrm>
            <a:off x="554211" y="3365091"/>
            <a:ext cx="1829100" cy="39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3" name="Google Shape;203;p34"/>
          <p:cNvSpPr txBox="1"/>
          <p:nvPr>
            <p:ph hasCustomPrompt="1" idx="4" type="title"/>
          </p:nvPr>
        </p:nvSpPr>
        <p:spPr>
          <a:xfrm>
            <a:off x="2625014" y="2921975"/>
            <a:ext cx="1829100" cy="50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04" name="Google Shape;204;p34"/>
          <p:cNvSpPr txBox="1"/>
          <p:nvPr>
            <p:ph idx="5" type="title"/>
          </p:nvPr>
        </p:nvSpPr>
        <p:spPr>
          <a:xfrm>
            <a:off x="2625025" y="2579950"/>
            <a:ext cx="1829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5" name="Google Shape;205;p34"/>
          <p:cNvSpPr txBox="1"/>
          <p:nvPr>
            <p:ph idx="6" type="subTitle"/>
          </p:nvPr>
        </p:nvSpPr>
        <p:spPr>
          <a:xfrm>
            <a:off x="2625014" y="3365103"/>
            <a:ext cx="1829100" cy="39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6" name="Google Shape;206;p34"/>
          <p:cNvSpPr txBox="1"/>
          <p:nvPr>
            <p:ph hasCustomPrompt="1" idx="7" type="title"/>
          </p:nvPr>
        </p:nvSpPr>
        <p:spPr>
          <a:xfrm>
            <a:off x="4659595" y="2921962"/>
            <a:ext cx="1829100" cy="50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07" name="Google Shape;207;p34"/>
          <p:cNvSpPr txBox="1"/>
          <p:nvPr>
            <p:ph idx="8" type="title"/>
          </p:nvPr>
        </p:nvSpPr>
        <p:spPr>
          <a:xfrm>
            <a:off x="4474475" y="2579950"/>
            <a:ext cx="21444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8" name="Google Shape;208;p34"/>
          <p:cNvSpPr txBox="1"/>
          <p:nvPr>
            <p:ph idx="9" type="subTitle"/>
          </p:nvPr>
        </p:nvSpPr>
        <p:spPr>
          <a:xfrm>
            <a:off x="4659595" y="3365091"/>
            <a:ext cx="1829100" cy="39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9" name="Google Shape;209;p34"/>
          <p:cNvSpPr txBox="1"/>
          <p:nvPr>
            <p:ph hasCustomPrompt="1" idx="13" type="title"/>
          </p:nvPr>
        </p:nvSpPr>
        <p:spPr>
          <a:xfrm>
            <a:off x="6775670" y="2919438"/>
            <a:ext cx="1829100" cy="50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210" name="Google Shape;210;p34"/>
          <p:cNvSpPr txBox="1"/>
          <p:nvPr>
            <p:ph idx="14" type="title"/>
          </p:nvPr>
        </p:nvSpPr>
        <p:spPr>
          <a:xfrm>
            <a:off x="6775670" y="2567281"/>
            <a:ext cx="1829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1" name="Google Shape;211;p34"/>
          <p:cNvSpPr txBox="1"/>
          <p:nvPr>
            <p:ph idx="15" type="subTitle"/>
          </p:nvPr>
        </p:nvSpPr>
        <p:spPr>
          <a:xfrm>
            <a:off x="6775670" y="3362566"/>
            <a:ext cx="1829100" cy="39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2" name="Google Shape;212;p34"/>
          <p:cNvSpPr/>
          <p:nvPr/>
        </p:nvSpPr>
        <p:spPr>
          <a:xfrm rot="-8100000">
            <a:off x="5824825" y="-3086334"/>
            <a:ext cx="8181040" cy="6840110"/>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0">
    <p:spTree>
      <p:nvGrpSpPr>
        <p:cNvPr id="213" name="Shape 213"/>
        <p:cNvGrpSpPr/>
        <p:nvPr/>
      </p:nvGrpSpPr>
      <p:grpSpPr>
        <a:xfrm>
          <a:off x="0" y="0"/>
          <a:ext cx="0" cy="0"/>
          <a:chOff x="0" y="0"/>
          <a:chExt cx="0" cy="0"/>
        </a:xfrm>
      </p:grpSpPr>
      <p:sp>
        <p:nvSpPr>
          <p:cNvPr id="214" name="Google Shape;214;p35"/>
          <p:cNvSpPr txBox="1"/>
          <p:nvPr>
            <p:ph type="title"/>
          </p:nvPr>
        </p:nvSpPr>
        <p:spPr>
          <a:xfrm>
            <a:off x="457200" y="2521975"/>
            <a:ext cx="311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215" name="Google Shape;215;p35"/>
          <p:cNvSpPr txBox="1"/>
          <p:nvPr>
            <p:ph idx="1" type="subTitle"/>
          </p:nvPr>
        </p:nvSpPr>
        <p:spPr>
          <a:xfrm>
            <a:off x="477656" y="2648313"/>
            <a:ext cx="3111600" cy="79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35"/>
          <p:cNvSpPr/>
          <p:nvPr/>
        </p:nvSpPr>
        <p:spPr>
          <a:xfrm>
            <a:off x="1849402" y="-710926"/>
            <a:ext cx="9538063" cy="6565367"/>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1">
    <p:spTree>
      <p:nvGrpSpPr>
        <p:cNvPr id="217" name="Shape 217"/>
        <p:cNvGrpSpPr/>
        <p:nvPr/>
      </p:nvGrpSpPr>
      <p:grpSpPr>
        <a:xfrm>
          <a:off x="0" y="0"/>
          <a:ext cx="0" cy="0"/>
          <a:chOff x="0" y="0"/>
          <a:chExt cx="0" cy="0"/>
        </a:xfrm>
      </p:grpSpPr>
      <p:sp>
        <p:nvSpPr>
          <p:cNvPr id="218" name="Google Shape;218;p36"/>
          <p:cNvSpPr txBox="1"/>
          <p:nvPr>
            <p:ph type="title"/>
          </p:nvPr>
        </p:nvSpPr>
        <p:spPr>
          <a:xfrm>
            <a:off x="457200" y="776150"/>
            <a:ext cx="375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219" name="Google Shape;219;p36"/>
          <p:cNvSpPr txBox="1"/>
          <p:nvPr>
            <p:ph idx="1" type="subTitle"/>
          </p:nvPr>
        </p:nvSpPr>
        <p:spPr>
          <a:xfrm>
            <a:off x="460500" y="1613675"/>
            <a:ext cx="37599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 name="Google Shape;220;p36"/>
          <p:cNvSpPr txBox="1"/>
          <p:nvPr/>
        </p:nvSpPr>
        <p:spPr>
          <a:xfrm>
            <a:off x="481362" y="3624400"/>
            <a:ext cx="36840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rgbClr val="15212A"/>
                </a:solidFill>
                <a:latin typeface="Open Sans"/>
                <a:ea typeface="Open Sans"/>
                <a:cs typeface="Open Sans"/>
                <a:sym typeface="Open Sans"/>
              </a:rPr>
              <a:t>CREDITS: This presentation template was created by </a:t>
            </a:r>
            <a:r>
              <a:rPr lang="en" sz="1200">
                <a:solidFill>
                  <a:srgbClr val="15212A"/>
                </a:solidFill>
                <a:uFill>
                  <a:noFill/>
                </a:uFill>
                <a:latin typeface="Open Sans"/>
                <a:ea typeface="Open Sans"/>
                <a:cs typeface="Open Sans"/>
                <a:sym typeface="Open Sans"/>
                <a:hlinkClick r:id="rId2">
                  <a:extLst>
                    <a:ext uri="{A12FA001-AC4F-418D-AE19-62706E023703}">
                      <ahyp:hlinkClr val="tx"/>
                    </a:ext>
                  </a:extLst>
                </a:hlinkClick>
              </a:rPr>
              <a:t>Slidesgo</a:t>
            </a:r>
            <a:r>
              <a:rPr lang="en" sz="1200">
                <a:solidFill>
                  <a:srgbClr val="15212A"/>
                </a:solidFill>
                <a:latin typeface="Open Sans"/>
                <a:ea typeface="Open Sans"/>
                <a:cs typeface="Open Sans"/>
                <a:sym typeface="Open Sans"/>
              </a:rPr>
              <a:t>, including icons by </a:t>
            </a:r>
            <a:r>
              <a:rPr lang="en" sz="1200">
                <a:solidFill>
                  <a:srgbClr val="15212A"/>
                </a:solidFill>
                <a:uFill>
                  <a:noFill/>
                </a:uFill>
                <a:latin typeface="Open Sans"/>
                <a:ea typeface="Open Sans"/>
                <a:cs typeface="Open Sans"/>
                <a:sym typeface="Open Sans"/>
                <a:hlinkClick r:id="rId3">
                  <a:extLst>
                    <a:ext uri="{A12FA001-AC4F-418D-AE19-62706E023703}">
                      <ahyp:hlinkClr val="tx"/>
                    </a:ext>
                  </a:extLst>
                </a:hlinkClick>
              </a:rPr>
              <a:t>Flaticon</a:t>
            </a:r>
            <a:r>
              <a:rPr lang="en" sz="1200">
                <a:solidFill>
                  <a:srgbClr val="15212A"/>
                </a:solidFill>
                <a:latin typeface="Open Sans"/>
                <a:ea typeface="Open Sans"/>
                <a:cs typeface="Open Sans"/>
                <a:sym typeface="Open Sans"/>
              </a:rPr>
              <a:t>, and infographics &amp; images by </a:t>
            </a:r>
            <a:r>
              <a:rPr lang="en" sz="1200">
                <a:solidFill>
                  <a:srgbClr val="15212A"/>
                </a:solidFill>
                <a:uFill>
                  <a:noFill/>
                </a:uFill>
                <a:latin typeface="Open Sans"/>
                <a:ea typeface="Open Sans"/>
                <a:cs typeface="Open Sans"/>
                <a:sym typeface="Open Sans"/>
                <a:hlinkClick r:id="rId4">
                  <a:extLst>
                    <a:ext uri="{A12FA001-AC4F-418D-AE19-62706E023703}">
                      <ahyp:hlinkClr val="tx"/>
                    </a:ext>
                  </a:extLst>
                </a:hlinkClick>
              </a:rPr>
              <a:t>Freepik</a:t>
            </a:r>
            <a:r>
              <a:rPr lang="en" sz="1200">
                <a:solidFill>
                  <a:srgbClr val="15212A"/>
                </a:solidFill>
                <a:latin typeface="Cutive Mono"/>
                <a:ea typeface="Cutive Mono"/>
                <a:cs typeface="Cutive Mono"/>
                <a:sym typeface="Cutive Mono"/>
              </a:rPr>
              <a:t>. </a:t>
            </a:r>
            <a:endParaRPr sz="1200">
              <a:solidFill>
                <a:srgbClr val="15212A"/>
              </a:solidFill>
              <a:latin typeface="Cutive Mono"/>
              <a:ea typeface="Cutive Mono"/>
              <a:cs typeface="Cutive Mono"/>
              <a:sym typeface="Cutive Mono"/>
            </a:endParaRPr>
          </a:p>
          <a:p>
            <a:pPr indent="0" lvl="0" marL="0" rtl="0" algn="ctr">
              <a:spcBef>
                <a:spcPts val="300"/>
              </a:spcBef>
              <a:spcAft>
                <a:spcPts val="0"/>
              </a:spcAft>
              <a:buNone/>
            </a:pPr>
            <a:r>
              <a:t/>
            </a:r>
            <a:endParaRPr sz="900">
              <a:solidFill>
                <a:srgbClr val="15212A"/>
              </a:solidFill>
              <a:latin typeface="Cutive Mono"/>
              <a:ea typeface="Cutive Mono"/>
              <a:cs typeface="Cutive Mono"/>
              <a:sym typeface="Cutive Mono"/>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2">
    <p:spTree>
      <p:nvGrpSpPr>
        <p:cNvPr id="221" name="Shape 221"/>
        <p:cNvGrpSpPr/>
        <p:nvPr/>
      </p:nvGrpSpPr>
      <p:grpSpPr>
        <a:xfrm>
          <a:off x="0" y="0"/>
          <a:ext cx="0" cy="0"/>
          <a:chOff x="0" y="0"/>
          <a:chExt cx="0" cy="0"/>
        </a:xfrm>
      </p:grpSpPr>
      <p:sp>
        <p:nvSpPr>
          <p:cNvPr id="222" name="Google Shape;222;p37"/>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3" name="Google Shape;223;p37"/>
          <p:cNvSpPr txBox="1"/>
          <p:nvPr>
            <p:ph idx="2" type="title"/>
          </p:nvPr>
        </p:nvSpPr>
        <p:spPr>
          <a:xfrm>
            <a:off x="641800" y="1140525"/>
            <a:ext cx="37452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24" name="Google Shape;224;p37"/>
          <p:cNvSpPr txBox="1"/>
          <p:nvPr>
            <p:ph idx="1" type="subTitle"/>
          </p:nvPr>
        </p:nvSpPr>
        <p:spPr>
          <a:xfrm>
            <a:off x="641800" y="1640450"/>
            <a:ext cx="3745200" cy="27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25" name="Google Shape;225;p37"/>
          <p:cNvSpPr txBox="1"/>
          <p:nvPr>
            <p:ph idx="3" type="title"/>
          </p:nvPr>
        </p:nvSpPr>
        <p:spPr>
          <a:xfrm>
            <a:off x="4769400" y="1185650"/>
            <a:ext cx="37452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26" name="Google Shape;226;p37"/>
          <p:cNvSpPr txBox="1"/>
          <p:nvPr>
            <p:ph idx="4" type="subTitle"/>
          </p:nvPr>
        </p:nvSpPr>
        <p:spPr>
          <a:xfrm>
            <a:off x="4769400" y="1640390"/>
            <a:ext cx="3745200" cy="27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200">
                <a:solidFill>
                  <a:srgbClr val="374957"/>
                </a:solidFill>
                <a:highlight>
                  <a:srgbClr val="FFFFFF"/>
                </a:highlight>
                <a:latin typeface="Proxima Nova"/>
                <a:ea typeface="Proxima Nova"/>
                <a:cs typeface="Proxima Nova"/>
                <a:sym typeface="Proxima Nova"/>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0" name="Shape 230"/>
        <p:cNvGrpSpPr/>
        <p:nvPr/>
      </p:nvGrpSpPr>
      <p:grpSpPr>
        <a:xfrm>
          <a:off x="0" y="0"/>
          <a:ext cx="0" cy="0"/>
          <a:chOff x="0" y="0"/>
          <a:chExt cx="0" cy="0"/>
        </a:xfrm>
      </p:grpSpPr>
      <p:sp>
        <p:nvSpPr>
          <p:cNvPr id="231" name="Google Shape;231;p39"/>
          <p:cNvSpPr txBox="1"/>
          <p:nvPr>
            <p:ph type="ctrTitle"/>
          </p:nvPr>
        </p:nvSpPr>
        <p:spPr>
          <a:xfrm>
            <a:off x="436875" y="719386"/>
            <a:ext cx="4114800" cy="3417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200"/>
              <a:buNone/>
              <a:defRPr sz="52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2" name="Google Shape;232;p39"/>
          <p:cNvSpPr txBox="1"/>
          <p:nvPr>
            <p:ph idx="1" type="subTitle"/>
          </p:nvPr>
        </p:nvSpPr>
        <p:spPr>
          <a:xfrm>
            <a:off x="449175" y="3542250"/>
            <a:ext cx="2520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solidFill>
                  <a:schemeClr val="accent4"/>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3" name="Google Shape;233;p39"/>
          <p:cNvSpPr/>
          <p:nvPr/>
        </p:nvSpPr>
        <p:spPr>
          <a:xfrm>
            <a:off x="3577575" y="-1265650"/>
            <a:ext cx="9413034" cy="648013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4" name="Shape 234"/>
        <p:cNvGrpSpPr/>
        <p:nvPr/>
      </p:nvGrpSpPr>
      <p:grpSpPr>
        <a:xfrm>
          <a:off x="0" y="0"/>
          <a:ext cx="0" cy="0"/>
          <a:chOff x="0" y="0"/>
          <a:chExt cx="0" cy="0"/>
        </a:xfrm>
      </p:grpSpPr>
      <p:sp>
        <p:nvSpPr>
          <p:cNvPr id="235" name="Google Shape;235;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36" name="Google Shape;236;p40"/>
          <p:cNvSpPr txBox="1"/>
          <p:nvPr>
            <p:ph type="title"/>
          </p:nvPr>
        </p:nvSpPr>
        <p:spPr>
          <a:xfrm>
            <a:off x="4815300" y="1973225"/>
            <a:ext cx="3871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37" name="Google Shape;237;p40"/>
          <p:cNvSpPr txBox="1"/>
          <p:nvPr>
            <p:ph idx="1" type="subTitle"/>
          </p:nvPr>
        </p:nvSpPr>
        <p:spPr>
          <a:xfrm>
            <a:off x="4815300" y="2570575"/>
            <a:ext cx="3871500" cy="90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8" name="Google Shape;238;p40"/>
          <p:cNvSpPr/>
          <p:nvPr/>
        </p:nvSpPr>
        <p:spPr>
          <a:xfrm rot="-4895465">
            <a:off x="3368024" y="-1303705"/>
            <a:ext cx="9412969" cy="648010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9" name="Shape 239"/>
        <p:cNvGrpSpPr/>
        <p:nvPr/>
      </p:nvGrpSpPr>
      <p:grpSpPr>
        <a:xfrm>
          <a:off x="0" y="0"/>
          <a:ext cx="0" cy="0"/>
          <a:chOff x="0" y="0"/>
          <a:chExt cx="0" cy="0"/>
        </a:xfrm>
      </p:grpSpPr>
      <p:sp>
        <p:nvSpPr>
          <p:cNvPr id="240" name="Google Shape;240;p41"/>
          <p:cNvSpPr txBox="1"/>
          <p:nvPr>
            <p:ph type="title"/>
          </p:nvPr>
        </p:nvSpPr>
        <p:spPr>
          <a:xfrm>
            <a:off x="4815300" y="1973225"/>
            <a:ext cx="3871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41" name="Google Shape;241;p41"/>
          <p:cNvSpPr txBox="1"/>
          <p:nvPr>
            <p:ph idx="1" type="subTitle"/>
          </p:nvPr>
        </p:nvSpPr>
        <p:spPr>
          <a:xfrm>
            <a:off x="4815300" y="2570575"/>
            <a:ext cx="3871500" cy="90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3" name="Google Shape;23;p5"/>
          <p:cNvSpPr txBox="1"/>
          <p:nvPr>
            <p:ph idx="2" type="title"/>
          </p:nvPr>
        </p:nvSpPr>
        <p:spPr>
          <a:xfrm>
            <a:off x="641800" y="2258012"/>
            <a:ext cx="26898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 name="Google Shape;24;p5"/>
          <p:cNvSpPr txBox="1"/>
          <p:nvPr>
            <p:ph idx="1" type="subTitle"/>
          </p:nvPr>
        </p:nvSpPr>
        <p:spPr>
          <a:xfrm>
            <a:off x="641800" y="2619438"/>
            <a:ext cx="2689800" cy="83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idx="3" type="title"/>
          </p:nvPr>
        </p:nvSpPr>
        <p:spPr>
          <a:xfrm>
            <a:off x="5824800" y="2252450"/>
            <a:ext cx="26898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 name="Google Shape;26;p5"/>
          <p:cNvSpPr txBox="1"/>
          <p:nvPr>
            <p:ph idx="4" type="subTitle"/>
          </p:nvPr>
        </p:nvSpPr>
        <p:spPr>
          <a:xfrm>
            <a:off x="5824800" y="2624010"/>
            <a:ext cx="26898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 name="Google Shape;27;p5"/>
          <p:cNvSpPr/>
          <p:nvPr/>
        </p:nvSpPr>
        <p:spPr>
          <a:xfrm flipH="1" rot="193">
            <a:off x="3014849" y="1017810"/>
            <a:ext cx="3373153" cy="5722220"/>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2" name="Shape 242"/>
        <p:cNvGrpSpPr/>
        <p:nvPr/>
      </p:nvGrpSpPr>
      <p:grpSpPr>
        <a:xfrm>
          <a:off x="0" y="0"/>
          <a:ext cx="0" cy="0"/>
          <a:chOff x="0" y="0"/>
          <a:chExt cx="0" cy="0"/>
        </a:xfrm>
      </p:grpSpPr>
      <p:sp>
        <p:nvSpPr>
          <p:cNvPr id="243" name="Google Shape;243;p42"/>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45" name="Google Shape;245;p42"/>
          <p:cNvSpPr txBox="1"/>
          <p:nvPr>
            <p:ph idx="2" type="title"/>
          </p:nvPr>
        </p:nvSpPr>
        <p:spPr>
          <a:xfrm>
            <a:off x="641800" y="2258012"/>
            <a:ext cx="26898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6" name="Google Shape;246;p42"/>
          <p:cNvSpPr txBox="1"/>
          <p:nvPr>
            <p:ph idx="1" type="subTitle"/>
          </p:nvPr>
        </p:nvSpPr>
        <p:spPr>
          <a:xfrm>
            <a:off x="641800" y="2619438"/>
            <a:ext cx="2689800" cy="83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 name="Google Shape;247;p42"/>
          <p:cNvSpPr txBox="1"/>
          <p:nvPr>
            <p:ph idx="3" type="title"/>
          </p:nvPr>
        </p:nvSpPr>
        <p:spPr>
          <a:xfrm>
            <a:off x="5824800" y="2252450"/>
            <a:ext cx="26898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48" name="Google Shape;248;p42"/>
          <p:cNvSpPr txBox="1"/>
          <p:nvPr>
            <p:ph idx="4" type="subTitle"/>
          </p:nvPr>
        </p:nvSpPr>
        <p:spPr>
          <a:xfrm>
            <a:off x="5824800" y="2624010"/>
            <a:ext cx="26898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9" name="Google Shape;249;p42"/>
          <p:cNvSpPr/>
          <p:nvPr/>
        </p:nvSpPr>
        <p:spPr>
          <a:xfrm flipH="1" rot="193">
            <a:off x="3014849" y="1017810"/>
            <a:ext cx="3373153" cy="5722220"/>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0" name="Shape 250"/>
        <p:cNvGrpSpPr/>
        <p:nvPr/>
      </p:nvGrpSpPr>
      <p:grpSpPr>
        <a:xfrm>
          <a:off x="0" y="0"/>
          <a:ext cx="0" cy="0"/>
          <a:chOff x="0" y="0"/>
          <a:chExt cx="0" cy="0"/>
        </a:xfrm>
      </p:grpSpPr>
      <p:sp>
        <p:nvSpPr>
          <p:cNvPr id="251" name="Google Shape;251;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3" name="Shape 253"/>
        <p:cNvGrpSpPr/>
        <p:nvPr/>
      </p:nvGrpSpPr>
      <p:grpSpPr>
        <a:xfrm>
          <a:off x="0" y="0"/>
          <a:ext cx="0" cy="0"/>
          <a:chOff x="0" y="0"/>
          <a:chExt cx="0" cy="0"/>
        </a:xfrm>
      </p:grpSpPr>
      <p:sp>
        <p:nvSpPr>
          <p:cNvPr id="254" name="Google Shape;254;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55" name="Google Shape;255;p44"/>
          <p:cNvSpPr txBox="1"/>
          <p:nvPr>
            <p:ph type="title"/>
          </p:nvPr>
        </p:nvSpPr>
        <p:spPr>
          <a:xfrm>
            <a:off x="457200" y="951000"/>
            <a:ext cx="375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56" name="Google Shape;256;p44"/>
          <p:cNvSpPr txBox="1"/>
          <p:nvPr>
            <p:ph idx="1" type="subTitle"/>
          </p:nvPr>
        </p:nvSpPr>
        <p:spPr>
          <a:xfrm>
            <a:off x="457200" y="2234150"/>
            <a:ext cx="3677400" cy="90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257" name="Google Shape;257;p44"/>
          <p:cNvSpPr/>
          <p:nvPr/>
        </p:nvSpPr>
        <p:spPr>
          <a:xfrm rot="-8960560">
            <a:off x="3895755" y="-250865"/>
            <a:ext cx="9413004" cy="7136681"/>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8" name="Shape 258"/>
        <p:cNvGrpSpPr/>
        <p:nvPr/>
      </p:nvGrpSpPr>
      <p:grpSpPr>
        <a:xfrm>
          <a:off x="0" y="0"/>
          <a:ext cx="0" cy="0"/>
          <a:chOff x="0" y="0"/>
          <a:chExt cx="0" cy="0"/>
        </a:xfrm>
      </p:grpSpPr>
      <p:sp>
        <p:nvSpPr>
          <p:cNvPr id="259" name="Google Shape;259;p45"/>
          <p:cNvSpPr txBox="1"/>
          <p:nvPr>
            <p:ph type="title"/>
          </p:nvPr>
        </p:nvSpPr>
        <p:spPr>
          <a:xfrm>
            <a:off x="2410799" y="1266068"/>
            <a:ext cx="4322400" cy="162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000"/>
              <a:buNone/>
              <a:defRPr sz="55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260" name="Google Shape;260;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61" name="Google Shape;261;p45"/>
          <p:cNvSpPr txBox="1"/>
          <p:nvPr>
            <p:ph idx="1" type="subTitle"/>
          </p:nvPr>
        </p:nvSpPr>
        <p:spPr>
          <a:xfrm>
            <a:off x="2410800" y="3246072"/>
            <a:ext cx="4322400" cy="66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45"/>
          <p:cNvSpPr/>
          <p:nvPr/>
        </p:nvSpPr>
        <p:spPr>
          <a:xfrm>
            <a:off x="3384975" y="2600400"/>
            <a:ext cx="5859300" cy="244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5"/>
          <p:cNvSpPr/>
          <p:nvPr/>
        </p:nvSpPr>
        <p:spPr>
          <a:xfrm>
            <a:off x="-984387" y="-419100"/>
            <a:ext cx="9413034" cy="648013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4" name="Shape 264"/>
        <p:cNvGrpSpPr/>
        <p:nvPr/>
      </p:nvGrpSpPr>
      <p:grpSpPr>
        <a:xfrm>
          <a:off x="0" y="0"/>
          <a:ext cx="0" cy="0"/>
          <a:chOff x="0" y="0"/>
          <a:chExt cx="0" cy="0"/>
        </a:xfrm>
      </p:grpSpPr>
      <p:sp>
        <p:nvSpPr>
          <p:cNvPr id="265" name="Google Shape;265;p46"/>
          <p:cNvSpPr txBox="1"/>
          <p:nvPr>
            <p:ph type="title"/>
          </p:nvPr>
        </p:nvSpPr>
        <p:spPr>
          <a:xfrm>
            <a:off x="457200" y="457200"/>
            <a:ext cx="8229600" cy="53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66" name="Google Shape;266;p46"/>
          <p:cNvSpPr txBox="1"/>
          <p:nvPr>
            <p:ph idx="2" type="title"/>
          </p:nvPr>
        </p:nvSpPr>
        <p:spPr>
          <a:xfrm>
            <a:off x="1404150" y="3196373"/>
            <a:ext cx="26898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7" name="Google Shape;267;p46"/>
          <p:cNvSpPr txBox="1"/>
          <p:nvPr>
            <p:ph idx="1" type="subTitle"/>
          </p:nvPr>
        </p:nvSpPr>
        <p:spPr>
          <a:xfrm>
            <a:off x="1395095" y="3563859"/>
            <a:ext cx="2689800" cy="83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46"/>
          <p:cNvSpPr txBox="1"/>
          <p:nvPr>
            <p:ph idx="3" type="title"/>
          </p:nvPr>
        </p:nvSpPr>
        <p:spPr>
          <a:xfrm>
            <a:off x="5050035" y="3200677"/>
            <a:ext cx="26898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9" name="Google Shape;269;p46"/>
          <p:cNvSpPr txBox="1"/>
          <p:nvPr>
            <p:ph idx="4" type="subTitle"/>
          </p:nvPr>
        </p:nvSpPr>
        <p:spPr>
          <a:xfrm>
            <a:off x="5040979" y="3560213"/>
            <a:ext cx="26898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0" name="Google Shape;270;p46"/>
          <p:cNvSpPr/>
          <p:nvPr/>
        </p:nvSpPr>
        <p:spPr>
          <a:xfrm>
            <a:off x="4093938" y="994800"/>
            <a:ext cx="9837487" cy="677241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271" name="Shape 271"/>
        <p:cNvGrpSpPr/>
        <p:nvPr/>
      </p:nvGrpSpPr>
      <p:grpSpPr>
        <a:xfrm>
          <a:off x="0" y="0"/>
          <a:ext cx="0" cy="0"/>
          <a:chOff x="0" y="0"/>
          <a:chExt cx="0" cy="0"/>
        </a:xfrm>
      </p:grpSpPr>
      <p:sp>
        <p:nvSpPr>
          <p:cNvPr id="272" name="Google Shape;272;p47"/>
          <p:cNvSpPr/>
          <p:nvPr/>
        </p:nvSpPr>
        <p:spPr>
          <a:xfrm>
            <a:off x="4440650" y="497725"/>
            <a:ext cx="4755900" cy="186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7"/>
          <p:cNvSpPr txBox="1"/>
          <p:nvPr>
            <p:ph idx="1" type="body"/>
          </p:nvPr>
        </p:nvSpPr>
        <p:spPr>
          <a:xfrm>
            <a:off x="4708075" y="645775"/>
            <a:ext cx="4207200" cy="1588800"/>
          </a:xfrm>
          <a:prstGeom prst="rect">
            <a:avLst/>
          </a:prstGeom>
        </p:spPr>
        <p:txBody>
          <a:bodyPr anchorCtr="0" anchor="t" bIns="91425" lIns="91425" spcFirstLastPara="1" rIns="91425" wrap="square" tIns="91425">
            <a:noAutofit/>
          </a:bodyPr>
          <a:lstStyle>
            <a:lvl1pPr indent="-228600" lvl="0" marL="457200" rtl="0" algn="r">
              <a:lnSpc>
                <a:spcPct val="100000"/>
              </a:lnSpc>
              <a:spcBef>
                <a:spcPts val="0"/>
              </a:spcBef>
              <a:spcAft>
                <a:spcPts val="0"/>
              </a:spcAft>
              <a:buSzPts val="1800"/>
              <a:buNone/>
              <a:defRPr b="1" sz="3000">
                <a:latin typeface="Montserrat"/>
                <a:ea typeface="Montserrat"/>
                <a:cs typeface="Montserrat"/>
                <a:sym typeface="Montserrat"/>
              </a:defRPr>
            </a:lvl1pPr>
          </a:lstStyle>
          <a:p/>
        </p:txBody>
      </p:sp>
      <p:sp>
        <p:nvSpPr>
          <p:cNvPr id="274" name="Google Shape;274;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5" name="Shape 275"/>
        <p:cNvGrpSpPr/>
        <p:nvPr/>
      </p:nvGrpSpPr>
      <p:grpSpPr>
        <a:xfrm>
          <a:off x="0" y="0"/>
          <a:ext cx="0" cy="0"/>
          <a:chOff x="0" y="0"/>
          <a:chExt cx="0" cy="0"/>
        </a:xfrm>
      </p:grpSpPr>
      <p:sp>
        <p:nvSpPr>
          <p:cNvPr id="276" name="Google Shape;276;p48"/>
          <p:cNvSpPr txBox="1"/>
          <p:nvPr>
            <p:ph hasCustomPrompt="1" type="title"/>
          </p:nvPr>
        </p:nvSpPr>
        <p:spPr>
          <a:xfrm>
            <a:off x="457200" y="1197526"/>
            <a:ext cx="55548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0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7" name="Google Shape;277;p48"/>
          <p:cNvSpPr txBox="1"/>
          <p:nvPr>
            <p:ph idx="1" type="body"/>
          </p:nvPr>
        </p:nvSpPr>
        <p:spPr>
          <a:xfrm>
            <a:off x="457200" y="2772226"/>
            <a:ext cx="5554800" cy="6243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78" name="Google Shape;278;p48"/>
          <p:cNvSpPr/>
          <p:nvPr/>
        </p:nvSpPr>
        <p:spPr>
          <a:xfrm rot="4882985">
            <a:off x="-1124517" y="-2578459"/>
            <a:ext cx="7378882" cy="7482174"/>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9" name="Shape 279"/>
        <p:cNvGrpSpPr/>
        <p:nvPr/>
      </p:nvGrpSpPr>
      <p:grpSpPr>
        <a:xfrm>
          <a:off x="0" y="0"/>
          <a:ext cx="0" cy="0"/>
          <a:chOff x="0" y="0"/>
          <a:chExt cx="0" cy="0"/>
        </a:xfrm>
      </p:grpSpPr>
      <p:sp>
        <p:nvSpPr>
          <p:cNvPr id="280" name="Google Shape;280;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
  <p:cSld name="CUSTOM">
    <p:spTree>
      <p:nvGrpSpPr>
        <p:cNvPr id="281" name="Shape 281"/>
        <p:cNvGrpSpPr/>
        <p:nvPr/>
      </p:nvGrpSpPr>
      <p:grpSpPr>
        <a:xfrm>
          <a:off x="0" y="0"/>
          <a:ext cx="0" cy="0"/>
          <a:chOff x="0" y="0"/>
          <a:chExt cx="0" cy="0"/>
        </a:xfrm>
      </p:grpSpPr>
      <p:sp>
        <p:nvSpPr>
          <p:cNvPr id="282" name="Google Shape;282;p50"/>
          <p:cNvSpPr txBox="1"/>
          <p:nvPr>
            <p:ph type="title"/>
          </p:nvPr>
        </p:nvSpPr>
        <p:spPr>
          <a:xfrm>
            <a:off x="457200" y="445025"/>
            <a:ext cx="8229600" cy="48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atin typeface="Ubuntu"/>
                <a:ea typeface="Ubuntu"/>
                <a:cs typeface="Ubuntu"/>
                <a:sym typeface="Ubuntu"/>
              </a:defRPr>
            </a:lvl2pPr>
            <a:lvl3pPr lvl="2" rtl="0">
              <a:spcBef>
                <a:spcPts val="0"/>
              </a:spcBef>
              <a:spcAft>
                <a:spcPts val="0"/>
              </a:spcAft>
              <a:buSzPts val="3000"/>
              <a:buNone/>
              <a:defRPr>
                <a:latin typeface="Ubuntu"/>
                <a:ea typeface="Ubuntu"/>
                <a:cs typeface="Ubuntu"/>
                <a:sym typeface="Ubuntu"/>
              </a:defRPr>
            </a:lvl3pPr>
            <a:lvl4pPr lvl="3" rtl="0">
              <a:spcBef>
                <a:spcPts val="0"/>
              </a:spcBef>
              <a:spcAft>
                <a:spcPts val="0"/>
              </a:spcAft>
              <a:buSzPts val="3000"/>
              <a:buNone/>
              <a:defRPr>
                <a:latin typeface="Ubuntu"/>
                <a:ea typeface="Ubuntu"/>
                <a:cs typeface="Ubuntu"/>
                <a:sym typeface="Ubuntu"/>
              </a:defRPr>
            </a:lvl4pPr>
            <a:lvl5pPr lvl="4" rtl="0">
              <a:spcBef>
                <a:spcPts val="0"/>
              </a:spcBef>
              <a:spcAft>
                <a:spcPts val="0"/>
              </a:spcAft>
              <a:buSzPts val="3000"/>
              <a:buNone/>
              <a:defRPr>
                <a:latin typeface="Ubuntu"/>
                <a:ea typeface="Ubuntu"/>
                <a:cs typeface="Ubuntu"/>
                <a:sym typeface="Ubuntu"/>
              </a:defRPr>
            </a:lvl5pPr>
            <a:lvl6pPr lvl="5" rtl="0">
              <a:spcBef>
                <a:spcPts val="0"/>
              </a:spcBef>
              <a:spcAft>
                <a:spcPts val="0"/>
              </a:spcAft>
              <a:buSzPts val="3000"/>
              <a:buNone/>
              <a:defRPr>
                <a:latin typeface="Ubuntu"/>
                <a:ea typeface="Ubuntu"/>
                <a:cs typeface="Ubuntu"/>
                <a:sym typeface="Ubuntu"/>
              </a:defRPr>
            </a:lvl6pPr>
            <a:lvl7pPr lvl="6" rtl="0">
              <a:spcBef>
                <a:spcPts val="0"/>
              </a:spcBef>
              <a:spcAft>
                <a:spcPts val="0"/>
              </a:spcAft>
              <a:buSzPts val="3000"/>
              <a:buNone/>
              <a:defRPr>
                <a:latin typeface="Ubuntu"/>
                <a:ea typeface="Ubuntu"/>
                <a:cs typeface="Ubuntu"/>
                <a:sym typeface="Ubuntu"/>
              </a:defRPr>
            </a:lvl7pPr>
            <a:lvl8pPr lvl="7" rtl="0">
              <a:spcBef>
                <a:spcPts val="0"/>
              </a:spcBef>
              <a:spcAft>
                <a:spcPts val="0"/>
              </a:spcAft>
              <a:buSzPts val="3000"/>
              <a:buNone/>
              <a:defRPr>
                <a:latin typeface="Ubuntu"/>
                <a:ea typeface="Ubuntu"/>
                <a:cs typeface="Ubuntu"/>
                <a:sym typeface="Ubuntu"/>
              </a:defRPr>
            </a:lvl8pPr>
            <a:lvl9pPr lvl="8" rtl="0">
              <a:spcBef>
                <a:spcPts val="0"/>
              </a:spcBef>
              <a:spcAft>
                <a:spcPts val="0"/>
              </a:spcAft>
              <a:buSzPts val="3000"/>
              <a:buNone/>
              <a:defRPr>
                <a:latin typeface="Ubuntu"/>
                <a:ea typeface="Ubuntu"/>
                <a:cs typeface="Ubuntu"/>
                <a:sym typeface="Ubuntu"/>
              </a:defRPr>
            </a:lvl9pPr>
          </a:lstStyle>
          <a:p/>
        </p:txBody>
      </p:sp>
      <p:sp>
        <p:nvSpPr>
          <p:cNvPr id="283" name="Google Shape;283;p50"/>
          <p:cNvSpPr txBox="1"/>
          <p:nvPr>
            <p:ph idx="2" type="title"/>
          </p:nvPr>
        </p:nvSpPr>
        <p:spPr>
          <a:xfrm>
            <a:off x="1120050" y="1827650"/>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84" name="Google Shape;284;p50"/>
          <p:cNvSpPr txBox="1"/>
          <p:nvPr>
            <p:ph idx="1" type="subTitle"/>
          </p:nvPr>
        </p:nvSpPr>
        <p:spPr>
          <a:xfrm>
            <a:off x="1136550" y="2208253"/>
            <a:ext cx="2240100" cy="6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5" name="Google Shape;285;p50"/>
          <p:cNvSpPr txBox="1"/>
          <p:nvPr>
            <p:ph hasCustomPrompt="1" idx="3" type="title"/>
          </p:nvPr>
        </p:nvSpPr>
        <p:spPr>
          <a:xfrm>
            <a:off x="1136550" y="1261027"/>
            <a:ext cx="2240100" cy="66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86" name="Google Shape;286;p50"/>
          <p:cNvSpPr txBox="1"/>
          <p:nvPr>
            <p:ph idx="4" type="title"/>
          </p:nvPr>
        </p:nvSpPr>
        <p:spPr>
          <a:xfrm>
            <a:off x="1051675" y="3604000"/>
            <a:ext cx="24099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87" name="Google Shape;287;p50"/>
          <p:cNvSpPr txBox="1"/>
          <p:nvPr>
            <p:ph idx="5" type="subTitle"/>
          </p:nvPr>
        </p:nvSpPr>
        <p:spPr>
          <a:xfrm>
            <a:off x="1136550" y="3945148"/>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 name="Google Shape;288;p50"/>
          <p:cNvSpPr txBox="1"/>
          <p:nvPr>
            <p:ph hasCustomPrompt="1" idx="6" type="title"/>
          </p:nvPr>
        </p:nvSpPr>
        <p:spPr>
          <a:xfrm>
            <a:off x="1136550" y="3036281"/>
            <a:ext cx="2240100" cy="63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89" name="Google Shape;289;p50"/>
          <p:cNvSpPr txBox="1"/>
          <p:nvPr>
            <p:ph idx="7" type="title"/>
          </p:nvPr>
        </p:nvSpPr>
        <p:spPr>
          <a:xfrm>
            <a:off x="3528725" y="1817425"/>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90" name="Google Shape;290;p50"/>
          <p:cNvSpPr txBox="1"/>
          <p:nvPr>
            <p:ph idx="8" type="subTitle"/>
          </p:nvPr>
        </p:nvSpPr>
        <p:spPr>
          <a:xfrm>
            <a:off x="3442327" y="2208253"/>
            <a:ext cx="2240100" cy="64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50"/>
          <p:cNvSpPr txBox="1"/>
          <p:nvPr>
            <p:ph hasCustomPrompt="1" idx="9" type="title"/>
          </p:nvPr>
        </p:nvSpPr>
        <p:spPr>
          <a:xfrm>
            <a:off x="3442327" y="1235450"/>
            <a:ext cx="2240100" cy="68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92" name="Google Shape;292;p50"/>
          <p:cNvSpPr txBox="1"/>
          <p:nvPr>
            <p:ph idx="13" type="title"/>
          </p:nvPr>
        </p:nvSpPr>
        <p:spPr>
          <a:xfrm>
            <a:off x="3442327" y="3604003"/>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93" name="Google Shape;293;p50"/>
          <p:cNvSpPr txBox="1"/>
          <p:nvPr>
            <p:ph idx="14" type="subTitle"/>
          </p:nvPr>
        </p:nvSpPr>
        <p:spPr>
          <a:xfrm>
            <a:off x="3442327" y="3945148"/>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4" name="Google Shape;294;p50"/>
          <p:cNvSpPr txBox="1"/>
          <p:nvPr>
            <p:ph hasCustomPrompt="1" idx="15" type="title"/>
          </p:nvPr>
        </p:nvSpPr>
        <p:spPr>
          <a:xfrm>
            <a:off x="3442327" y="3012050"/>
            <a:ext cx="2240100" cy="65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95" name="Google Shape;295;p50"/>
          <p:cNvSpPr txBox="1"/>
          <p:nvPr>
            <p:ph idx="16" type="title"/>
          </p:nvPr>
        </p:nvSpPr>
        <p:spPr>
          <a:xfrm>
            <a:off x="5682425" y="1826175"/>
            <a:ext cx="24099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96" name="Google Shape;296;p50"/>
          <p:cNvSpPr txBox="1"/>
          <p:nvPr>
            <p:ph idx="17" type="subTitle"/>
          </p:nvPr>
        </p:nvSpPr>
        <p:spPr>
          <a:xfrm>
            <a:off x="5768952" y="2161277"/>
            <a:ext cx="2240100" cy="6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7" name="Google Shape;297;p50"/>
          <p:cNvSpPr txBox="1"/>
          <p:nvPr>
            <p:ph hasCustomPrompt="1" idx="18" type="title"/>
          </p:nvPr>
        </p:nvSpPr>
        <p:spPr>
          <a:xfrm>
            <a:off x="5768951" y="1264506"/>
            <a:ext cx="2240100" cy="66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98" name="Google Shape;298;p50"/>
          <p:cNvSpPr txBox="1"/>
          <p:nvPr>
            <p:ph idx="19" type="title"/>
          </p:nvPr>
        </p:nvSpPr>
        <p:spPr>
          <a:xfrm>
            <a:off x="5768952" y="3602543"/>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99" name="Google Shape;299;p50"/>
          <p:cNvSpPr txBox="1"/>
          <p:nvPr>
            <p:ph idx="20" type="subTitle"/>
          </p:nvPr>
        </p:nvSpPr>
        <p:spPr>
          <a:xfrm>
            <a:off x="5768952" y="3937632"/>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0" name="Google Shape;300;p50"/>
          <p:cNvSpPr txBox="1"/>
          <p:nvPr>
            <p:ph hasCustomPrompt="1" idx="21" type="title"/>
          </p:nvPr>
        </p:nvSpPr>
        <p:spPr>
          <a:xfrm>
            <a:off x="5768951" y="3039614"/>
            <a:ext cx="2240100" cy="63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301" name="Google Shape;301;p50"/>
          <p:cNvSpPr/>
          <p:nvPr/>
        </p:nvSpPr>
        <p:spPr>
          <a:xfrm>
            <a:off x="1715088" y="2937001"/>
            <a:ext cx="1316596" cy="687324"/>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0"/>
          <p:cNvSpPr/>
          <p:nvPr/>
        </p:nvSpPr>
        <p:spPr>
          <a:xfrm>
            <a:off x="1597513" y="1163661"/>
            <a:ext cx="1316596" cy="736673"/>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0"/>
          <p:cNvSpPr/>
          <p:nvPr/>
        </p:nvSpPr>
        <p:spPr>
          <a:xfrm>
            <a:off x="3903264" y="1170188"/>
            <a:ext cx="1316596" cy="736673"/>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0"/>
          <p:cNvSpPr/>
          <p:nvPr/>
        </p:nvSpPr>
        <p:spPr>
          <a:xfrm>
            <a:off x="4056539" y="2937001"/>
            <a:ext cx="1316596" cy="687324"/>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0"/>
          <p:cNvSpPr/>
          <p:nvPr/>
        </p:nvSpPr>
        <p:spPr>
          <a:xfrm>
            <a:off x="6295140" y="2937001"/>
            <a:ext cx="1316596" cy="687324"/>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0"/>
          <p:cNvSpPr/>
          <p:nvPr/>
        </p:nvSpPr>
        <p:spPr>
          <a:xfrm>
            <a:off x="6229890" y="1163661"/>
            <a:ext cx="1316596" cy="736673"/>
          </a:xfrm>
          <a:custGeom>
            <a:rect b="b" l="l" r="r" t="t"/>
            <a:pathLst>
              <a:path extrusionOk="0" h="20955" w="43850">
                <a:moveTo>
                  <a:pt x="35868" y="1"/>
                </a:moveTo>
                <a:cubicBezTo>
                  <a:pt x="33099" y="1"/>
                  <a:pt x="29407" y="1533"/>
                  <a:pt x="25541" y="5166"/>
                </a:cubicBezTo>
                <a:cubicBezTo>
                  <a:pt x="22783" y="7783"/>
                  <a:pt x="17994" y="8281"/>
                  <a:pt x="14745" y="8281"/>
                </a:cubicBezTo>
                <a:cubicBezTo>
                  <a:pt x="12746" y="8281"/>
                  <a:pt x="11330" y="8093"/>
                  <a:pt x="11330" y="8093"/>
                </a:cubicBezTo>
                <a:cubicBezTo>
                  <a:pt x="10126" y="7944"/>
                  <a:pt x="9040" y="7874"/>
                  <a:pt x="8063" y="7874"/>
                </a:cubicBezTo>
                <a:cubicBezTo>
                  <a:pt x="1782" y="7874"/>
                  <a:pt x="1" y="10760"/>
                  <a:pt x="338" y="14109"/>
                </a:cubicBezTo>
                <a:cubicBezTo>
                  <a:pt x="687" y="17299"/>
                  <a:pt x="7181" y="20954"/>
                  <a:pt x="15993" y="20954"/>
                </a:cubicBezTo>
                <a:cubicBezTo>
                  <a:pt x="17869" y="20954"/>
                  <a:pt x="19850" y="20789"/>
                  <a:pt x="21899" y="20418"/>
                </a:cubicBezTo>
                <a:cubicBezTo>
                  <a:pt x="35297" y="17979"/>
                  <a:pt x="43850" y="7800"/>
                  <a:pt x="39980" y="1914"/>
                </a:cubicBezTo>
                <a:cubicBezTo>
                  <a:pt x="39181" y="696"/>
                  <a:pt x="37734" y="1"/>
                  <a:pt x="35868" y="1"/>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307" name="Shape 307"/>
        <p:cNvGrpSpPr/>
        <p:nvPr/>
      </p:nvGrpSpPr>
      <p:grpSpPr>
        <a:xfrm>
          <a:off x="0" y="0"/>
          <a:ext cx="0" cy="0"/>
          <a:chOff x="0" y="0"/>
          <a:chExt cx="0" cy="0"/>
        </a:xfrm>
      </p:grpSpPr>
      <p:sp>
        <p:nvSpPr>
          <p:cNvPr id="308" name="Google Shape;308;p51"/>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309" name="Google Shape;309;p51"/>
          <p:cNvSpPr/>
          <p:nvPr/>
        </p:nvSpPr>
        <p:spPr>
          <a:xfrm rot="-7531753">
            <a:off x="-1055188" y="-2420408"/>
            <a:ext cx="4167357" cy="4586370"/>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1"/>
          <p:cNvSpPr/>
          <p:nvPr/>
        </p:nvSpPr>
        <p:spPr>
          <a:xfrm rot="1432133">
            <a:off x="6060531" y="3892529"/>
            <a:ext cx="3850151" cy="3505814"/>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311" name="Shape 311"/>
        <p:cNvGrpSpPr/>
        <p:nvPr/>
      </p:nvGrpSpPr>
      <p:grpSpPr>
        <a:xfrm>
          <a:off x="0" y="0"/>
          <a:ext cx="0" cy="0"/>
          <a:chOff x="0" y="0"/>
          <a:chExt cx="0" cy="0"/>
        </a:xfrm>
      </p:grpSpPr>
      <p:sp>
        <p:nvSpPr>
          <p:cNvPr id="312" name="Google Shape;312;p52"/>
          <p:cNvSpPr txBox="1"/>
          <p:nvPr>
            <p:ph type="title"/>
          </p:nvPr>
        </p:nvSpPr>
        <p:spPr>
          <a:xfrm>
            <a:off x="1620150" y="1739138"/>
            <a:ext cx="5903700" cy="112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None/>
              <a:defRPr sz="2000">
                <a:latin typeface="Open Sans"/>
                <a:ea typeface="Open Sans"/>
                <a:cs typeface="Open Sans"/>
                <a:sym typeface="Open Sans"/>
              </a:defRPr>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313" name="Google Shape;313;p52"/>
          <p:cNvSpPr txBox="1"/>
          <p:nvPr>
            <p:ph idx="1" type="subTitle"/>
          </p:nvPr>
        </p:nvSpPr>
        <p:spPr>
          <a:xfrm>
            <a:off x="1620150" y="2960638"/>
            <a:ext cx="5903700" cy="44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4" name="Google Shape;314;p52"/>
          <p:cNvSpPr/>
          <p:nvPr/>
        </p:nvSpPr>
        <p:spPr>
          <a:xfrm rot="-9388082">
            <a:off x="-1143081" y="-588681"/>
            <a:ext cx="9612308" cy="6320856"/>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315" name="Shape 315"/>
        <p:cNvGrpSpPr/>
        <p:nvPr/>
      </p:nvGrpSpPr>
      <p:grpSpPr>
        <a:xfrm>
          <a:off x="0" y="0"/>
          <a:ext cx="0" cy="0"/>
          <a:chOff x="0" y="0"/>
          <a:chExt cx="0" cy="0"/>
        </a:xfrm>
      </p:grpSpPr>
      <p:sp>
        <p:nvSpPr>
          <p:cNvPr id="316" name="Google Shape;316;p53"/>
          <p:cNvSpPr txBox="1"/>
          <p:nvPr>
            <p:ph type="title"/>
          </p:nvPr>
        </p:nvSpPr>
        <p:spPr>
          <a:xfrm>
            <a:off x="4815300" y="1598100"/>
            <a:ext cx="3871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17" name="Google Shape;317;p53"/>
          <p:cNvSpPr txBox="1"/>
          <p:nvPr>
            <p:ph idx="1" type="subTitle"/>
          </p:nvPr>
        </p:nvSpPr>
        <p:spPr>
          <a:xfrm>
            <a:off x="4815300" y="2793300"/>
            <a:ext cx="3871500" cy="90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18" name="Google Shape;318;p53"/>
          <p:cNvSpPr/>
          <p:nvPr/>
        </p:nvSpPr>
        <p:spPr>
          <a:xfrm>
            <a:off x="-3911925" y="-1132300"/>
            <a:ext cx="9413034" cy="648013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
  <p:cSld name="CUSTOM_25">
    <p:spTree>
      <p:nvGrpSpPr>
        <p:cNvPr id="319" name="Shape 319"/>
        <p:cNvGrpSpPr/>
        <p:nvPr/>
      </p:nvGrpSpPr>
      <p:grpSpPr>
        <a:xfrm>
          <a:off x="0" y="0"/>
          <a:ext cx="0" cy="0"/>
          <a:chOff x="0" y="0"/>
          <a:chExt cx="0" cy="0"/>
        </a:xfrm>
      </p:grpSpPr>
      <p:sp>
        <p:nvSpPr>
          <p:cNvPr id="320" name="Google Shape;320;p54"/>
          <p:cNvSpPr txBox="1"/>
          <p:nvPr>
            <p:ph type="title"/>
          </p:nvPr>
        </p:nvSpPr>
        <p:spPr>
          <a:xfrm>
            <a:off x="361950" y="727575"/>
            <a:ext cx="3449400" cy="442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21" name="Google Shape;321;p54"/>
          <p:cNvSpPr txBox="1"/>
          <p:nvPr>
            <p:ph idx="1" type="subTitle"/>
          </p:nvPr>
        </p:nvSpPr>
        <p:spPr>
          <a:xfrm>
            <a:off x="361953" y="3335775"/>
            <a:ext cx="2861400" cy="79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
    <p:spTree>
      <p:nvGrpSpPr>
        <p:cNvPr id="322" name="Shape 322"/>
        <p:cNvGrpSpPr/>
        <p:nvPr/>
      </p:nvGrpSpPr>
      <p:grpSpPr>
        <a:xfrm>
          <a:off x="0" y="0"/>
          <a:ext cx="0" cy="0"/>
          <a:chOff x="0" y="0"/>
          <a:chExt cx="0" cy="0"/>
        </a:xfrm>
      </p:grpSpPr>
      <p:sp>
        <p:nvSpPr>
          <p:cNvPr id="323" name="Google Shape;323;p55"/>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324" name="Google Shape;324;p55"/>
          <p:cNvSpPr txBox="1"/>
          <p:nvPr>
            <p:ph idx="2" type="title"/>
          </p:nvPr>
        </p:nvSpPr>
        <p:spPr>
          <a:xfrm>
            <a:off x="624938" y="2569157"/>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25" name="Google Shape;325;p55"/>
          <p:cNvSpPr txBox="1"/>
          <p:nvPr>
            <p:ph idx="1" type="subTitle"/>
          </p:nvPr>
        </p:nvSpPr>
        <p:spPr>
          <a:xfrm>
            <a:off x="624938" y="2937471"/>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6" name="Google Shape;326;p55"/>
          <p:cNvSpPr txBox="1"/>
          <p:nvPr>
            <p:ph idx="3" type="title"/>
          </p:nvPr>
        </p:nvSpPr>
        <p:spPr>
          <a:xfrm>
            <a:off x="3393318" y="2569158"/>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27" name="Google Shape;327;p55"/>
          <p:cNvSpPr txBox="1"/>
          <p:nvPr>
            <p:ph idx="4" type="subTitle"/>
          </p:nvPr>
        </p:nvSpPr>
        <p:spPr>
          <a:xfrm>
            <a:off x="3393318" y="2937472"/>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8" name="Google Shape;328;p55"/>
          <p:cNvSpPr txBox="1"/>
          <p:nvPr>
            <p:ph idx="5" type="title"/>
          </p:nvPr>
        </p:nvSpPr>
        <p:spPr>
          <a:xfrm>
            <a:off x="6169460" y="2564130"/>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29" name="Google Shape;329;p55"/>
          <p:cNvSpPr txBox="1"/>
          <p:nvPr>
            <p:ph idx="6" type="subTitle"/>
          </p:nvPr>
        </p:nvSpPr>
        <p:spPr>
          <a:xfrm>
            <a:off x="6169460" y="2932445"/>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0" name="Google Shape;330;p55"/>
          <p:cNvSpPr/>
          <p:nvPr/>
        </p:nvSpPr>
        <p:spPr>
          <a:xfrm rot="-639680">
            <a:off x="4055413" y="1796811"/>
            <a:ext cx="6875378" cy="4732714"/>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3">
    <p:spTree>
      <p:nvGrpSpPr>
        <p:cNvPr id="331" name="Shape 331"/>
        <p:cNvGrpSpPr/>
        <p:nvPr/>
      </p:nvGrpSpPr>
      <p:grpSpPr>
        <a:xfrm>
          <a:off x="0" y="0"/>
          <a:ext cx="0" cy="0"/>
          <a:chOff x="0" y="0"/>
          <a:chExt cx="0" cy="0"/>
        </a:xfrm>
      </p:grpSpPr>
      <p:sp>
        <p:nvSpPr>
          <p:cNvPr id="332" name="Google Shape;332;p56"/>
          <p:cNvSpPr txBox="1"/>
          <p:nvPr>
            <p:ph type="title"/>
          </p:nvPr>
        </p:nvSpPr>
        <p:spPr>
          <a:xfrm>
            <a:off x="1135750" y="2095577"/>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33" name="Google Shape;333;p56"/>
          <p:cNvSpPr txBox="1"/>
          <p:nvPr>
            <p:ph idx="1" type="subTitle"/>
          </p:nvPr>
        </p:nvSpPr>
        <p:spPr>
          <a:xfrm>
            <a:off x="1135750" y="2467122"/>
            <a:ext cx="2240100" cy="6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4" name="Google Shape;334;p56"/>
          <p:cNvSpPr txBox="1"/>
          <p:nvPr>
            <p:ph idx="2" type="title"/>
          </p:nvPr>
        </p:nvSpPr>
        <p:spPr>
          <a:xfrm>
            <a:off x="1135750" y="3643328"/>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35" name="Google Shape;335;p56"/>
          <p:cNvSpPr txBox="1"/>
          <p:nvPr>
            <p:ph idx="3" type="subTitle"/>
          </p:nvPr>
        </p:nvSpPr>
        <p:spPr>
          <a:xfrm>
            <a:off x="1135750" y="4011640"/>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6" name="Google Shape;336;p56"/>
          <p:cNvSpPr txBox="1"/>
          <p:nvPr>
            <p:ph idx="4" type="title"/>
          </p:nvPr>
        </p:nvSpPr>
        <p:spPr>
          <a:xfrm>
            <a:off x="3441529" y="2085352"/>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37" name="Google Shape;337;p56"/>
          <p:cNvSpPr txBox="1"/>
          <p:nvPr>
            <p:ph idx="5" type="subTitle"/>
          </p:nvPr>
        </p:nvSpPr>
        <p:spPr>
          <a:xfrm>
            <a:off x="3441527" y="2467122"/>
            <a:ext cx="2240100" cy="64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56"/>
          <p:cNvSpPr txBox="1"/>
          <p:nvPr>
            <p:ph idx="6" type="title"/>
          </p:nvPr>
        </p:nvSpPr>
        <p:spPr>
          <a:xfrm>
            <a:off x="3441527" y="3643328"/>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39" name="Google Shape;339;p56"/>
          <p:cNvSpPr txBox="1"/>
          <p:nvPr>
            <p:ph idx="7" type="subTitle"/>
          </p:nvPr>
        </p:nvSpPr>
        <p:spPr>
          <a:xfrm>
            <a:off x="3441527" y="4011640"/>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0" name="Google Shape;340;p56"/>
          <p:cNvSpPr txBox="1"/>
          <p:nvPr>
            <p:ph idx="8" type="title"/>
          </p:nvPr>
        </p:nvSpPr>
        <p:spPr>
          <a:xfrm>
            <a:off x="5768154" y="2094110"/>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41" name="Google Shape;341;p56"/>
          <p:cNvSpPr txBox="1"/>
          <p:nvPr>
            <p:ph idx="9" type="subTitle"/>
          </p:nvPr>
        </p:nvSpPr>
        <p:spPr>
          <a:xfrm>
            <a:off x="5768152" y="2465424"/>
            <a:ext cx="2240100" cy="6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2" name="Google Shape;342;p56"/>
          <p:cNvSpPr txBox="1"/>
          <p:nvPr>
            <p:ph idx="13" type="title"/>
          </p:nvPr>
        </p:nvSpPr>
        <p:spPr>
          <a:xfrm>
            <a:off x="5768152" y="3641868"/>
            <a:ext cx="2240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43" name="Google Shape;343;p56"/>
          <p:cNvSpPr txBox="1"/>
          <p:nvPr>
            <p:ph idx="14" type="subTitle"/>
          </p:nvPr>
        </p:nvSpPr>
        <p:spPr>
          <a:xfrm>
            <a:off x="5768152" y="4004123"/>
            <a:ext cx="22401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 name="Google Shape;344;p56"/>
          <p:cNvSpPr txBox="1"/>
          <p:nvPr>
            <p:ph idx="15"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345" name="Google Shape;345;p56"/>
          <p:cNvSpPr/>
          <p:nvPr/>
        </p:nvSpPr>
        <p:spPr>
          <a:xfrm rot="9117159">
            <a:off x="-1377015" y="-868228"/>
            <a:ext cx="3850050" cy="3904137"/>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6"/>
          <p:cNvSpPr/>
          <p:nvPr/>
        </p:nvSpPr>
        <p:spPr>
          <a:xfrm>
            <a:off x="7358925" y="1670851"/>
            <a:ext cx="3850094" cy="3904090"/>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
    <p:spTree>
      <p:nvGrpSpPr>
        <p:cNvPr id="347" name="Shape 347"/>
        <p:cNvGrpSpPr/>
        <p:nvPr/>
      </p:nvGrpSpPr>
      <p:grpSpPr>
        <a:xfrm>
          <a:off x="0" y="0"/>
          <a:ext cx="0" cy="0"/>
          <a:chOff x="0" y="0"/>
          <a:chExt cx="0" cy="0"/>
        </a:xfrm>
      </p:grpSpPr>
      <p:sp>
        <p:nvSpPr>
          <p:cNvPr id="348" name="Google Shape;348;p57"/>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349" name="Google Shape;349;p57"/>
          <p:cNvSpPr/>
          <p:nvPr/>
        </p:nvSpPr>
        <p:spPr>
          <a:xfrm>
            <a:off x="3628076" y="1779053"/>
            <a:ext cx="1875925" cy="1116173"/>
          </a:xfrm>
          <a:custGeom>
            <a:rect b="b" l="l" r="r" t="t"/>
            <a:pathLst>
              <a:path extrusionOk="0" h="26459" w="44469">
                <a:moveTo>
                  <a:pt x="3591" y="0"/>
                </a:moveTo>
                <a:cubicBezTo>
                  <a:pt x="1596" y="0"/>
                  <a:pt x="1" y="1608"/>
                  <a:pt x="1" y="3590"/>
                </a:cubicBezTo>
                <a:lnTo>
                  <a:pt x="1" y="22869"/>
                </a:lnTo>
                <a:cubicBezTo>
                  <a:pt x="1" y="24863"/>
                  <a:pt x="1596" y="26458"/>
                  <a:pt x="3591" y="26458"/>
                </a:cubicBezTo>
                <a:lnTo>
                  <a:pt x="40879" y="26458"/>
                </a:lnTo>
                <a:cubicBezTo>
                  <a:pt x="42873" y="26458"/>
                  <a:pt x="44468" y="24863"/>
                  <a:pt x="44468" y="22869"/>
                </a:cubicBezTo>
                <a:lnTo>
                  <a:pt x="44468" y="3590"/>
                </a:lnTo>
                <a:cubicBezTo>
                  <a:pt x="44468" y="1608"/>
                  <a:pt x="42873" y="0"/>
                  <a:pt x="40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7"/>
          <p:cNvSpPr/>
          <p:nvPr/>
        </p:nvSpPr>
        <p:spPr>
          <a:xfrm>
            <a:off x="4327644" y="2872243"/>
            <a:ext cx="476817" cy="250410"/>
          </a:xfrm>
          <a:custGeom>
            <a:rect b="b" l="l" r="r" t="t"/>
            <a:pathLst>
              <a:path extrusionOk="0" h="5936" w="11303">
                <a:moveTo>
                  <a:pt x="1" y="1"/>
                </a:moveTo>
                <a:lnTo>
                  <a:pt x="5742" y="5935"/>
                </a:lnTo>
                <a:lnTo>
                  <a:pt x="113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7"/>
          <p:cNvSpPr/>
          <p:nvPr/>
        </p:nvSpPr>
        <p:spPr>
          <a:xfrm>
            <a:off x="1331650" y="1768962"/>
            <a:ext cx="1875925" cy="1116173"/>
          </a:xfrm>
          <a:custGeom>
            <a:rect b="b" l="l" r="r" t="t"/>
            <a:pathLst>
              <a:path extrusionOk="0" h="26459" w="44469">
                <a:moveTo>
                  <a:pt x="3591" y="0"/>
                </a:moveTo>
                <a:cubicBezTo>
                  <a:pt x="1596" y="0"/>
                  <a:pt x="1" y="1608"/>
                  <a:pt x="1" y="3590"/>
                </a:cubicBezTo>
                <a:lnTo>
                  <a:pt x="1" y="22869"/>
                </a:lnTo>
                <a:cubicBezTo>
                  <a:pt x="1" y="24863"/>
                  <a:pt x="1596" y="26458"/>
                  <a:pt x="3591" y="26458"/>
                </a:cubicBezTo>
                <a:lnTo>
                  <a:pt x="40879" y="26458"/>
                </a:lnTo>
                <a:cubicBezTo>
                  <a:pt x="42873" y="26458"/>
                  <a:pt x="44468" y="24863"/>
                  <a:pt x="44468" y="22869"/>
                </a:cubicBezTo>
                <a:lnTo>
                  <a:pt x="44468" y="3590"/>
                </a:lnTo>
                <a:cubicBezTo>
                  <a:pt x="44468" y="1608"/>
                  <a:pt x="42873" y="0"/>
                  <a:pt x="40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7"/>
          <p:cNvSpPr/>
          <p:nvPr/>
        </p:nvSpPr>
        <p:spPr>
          <a:xfrm>
            <a:off x="2031218" y="2862152"/>
            <a:ext cx="476817" cy="250410"/>
          </a:xfrm>
          <a:custGeom>
            <a:rect b="b" l="l" r="r" t="t"/>
            <a:pathLst>
              <a:path extrusionOk="0" h="5936" w="11303">
                <a:moveTo>
                  <a:pt x="1" y="1"/>
                </a:moveTo>
                <a:lnTo>
                  <a:pt x="5742" y="5935"/>
                </a:lnTo>
                <a:lnTo>
                  <a:pt x="113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7"/>
          <p:cNvSpPr/>
          <p:nvPr/>
        </p:nvSpPr>
        <p:spPr>
          <a:xfrm>
            <a:off x="5962164" y="1788640"/>
            <a:ext cx="1875925" cy="1116173"/>
          </a:xfrm>
          <a:custGeom>
            <a:rect b="b" l="l" r="r" t="t"/>
            <a:pathLst>
              <a:path extrusionOk="0" h="26459" w="44469">
                <a:moveTo>
                  <a:pt x="3591" y="0"/>
                </a:moveTo>
                <a:cubicBezTo>
                  <a:pt x="1596" y="0"/>
                  <a:pt x="1" y="1608"/>
                  <a:pt x="1" y="3590"/>
                </a:cubicBezTo>
                <a:lnTo>
                  <a:pt x="1" y="22869"/>
                </a:lnTo>
                <a:cubicBezTo>
                  <a:pt x="1" y="24863"/>
                  <a:pt x="1596" y="26458"/>
                  <a:pt x="3591" y="26458"/>
                </a:cubicBezTo>
                <a:lnTo>
                  <a:pt x="40879" y="26458"/>
                </a:lnTo>
                <a:cubicBezTo>
                  <a:pt x="42873" y="26458"/>
                  <a:pt x="44468" y="24863"/>
                  <a:pt x="44468" y="22869"/>
                </a:cubicBezTo>
                <a:lnTo>
                  <a:pt x="44468" y="3590"/>
                </a:lnTo>
                <a:cubicBezTo>
                  <a:pt x="44468" y="1608"/>
                  <a:pt x="42873" y="0"/>
                  <a:pt x="408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7"/>
          <p:cNvSpPr/>
          <p:nvPr/>
        </p:nvSpPr>
        <p:spPr>
          <a:xfrm>
            <a:off x="6661732" y="2881830"/>
            <a:ext cx="476817" cy="250410"/>
          </a:xfrm>
          <a:custGeom>
            <a:rect b="b" l="l" r="r" t="t"/>
            <a:pathLst>
              <a:path extrusionOk="0" h="5936" w="11303">
                <a:moveTo>
                  <a:pt x="1" y="1"/>
                </a:moveTo>
                <a:lnTo>
                  <a:pt x="5742" y="5935"/>
                </a:lnTo>
                <a:lnTo>
                  <a:pt x="113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
    <p:spTree>
      <p:nvGrpSpPr>
        <p:cNvPr id="355" name="Shape 355"/>
        <p:cNvGrpSpPr/>
        <p:nvPr/>
      </p:nvGrpSpPr>
      <p:grpSpPr>
        <a:xfrm>
          <a:off x="0" y="0"/>
          <a:ext cx="0" cy="0"/>
          <a:chOff x="0" y="0"/>
          <a:chExt cx="0" cy="0"/>
        </a:xfrm>
      </p:grpSpPr>
      <p:sp>
        <p:nvSpPr>
          <p:cNvPr id="356" name="Google Shape;356;p58"/>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7">
    <p:spTree>
      <p:nvGrpSpPr>
        <p:cNvPr id="357" name="Shape 357"/>
        <p:cNvGrpSpPr/>
        <p:nvPr/>
      </p:nvGrpSpPr>
      <p:grpSpPr>
        <a:xfrm>
          <a:off x="0" y="0"/>
          <a:ext cx="0" cy="0"/>
          <a:chOff x="0" y="0"/>
          <a:chExt cx="0" cy="0"/>
        </a:xfrm>
      </p:grpSpPr>
      <p:sp>
        <p:nvSpPr>
          <p:cNvPr id="358" name="Google Shape;358;p59"/>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359" name="Shape 359"/>
        <p:cNvGrpSpPr/>
        <p:nvPr/>
      </p:nvGrpSpPr>
      <p:grpSpPr>
        <a:xfrm>
          <a:off x="0" y="0"/>
          <a:ext cx="0" cy="0"/>
          <a:chOff x="0" y="0"/>
          <a:chExt cx="0" cy="0"/>
        </a:xfrm>
      </p:grpSpPr>
      <p:sp>
        <p:nvSpPr>
          <p:cNvPr id="360" name="Google Shape;360;p60"/>
          <p:cNvSpPr txBox="1"/>
          <p:nvPr>
            <p:ph type="title"/>
          </p:nvPr>
        </p:nvSpPr>
        <p:spPr>
          <a:xfrm>
            <a:off x="4815300" y="1973225"/>
            <a:ext cx="3871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61" name="Google Shape;361;p60"/>
          <p:cNvSpPr txBox="1"/>
          <p:nvPr>
            <p:ph idx="1" type="subTitle"/>
          </p:nvPr>
        </p:nvSpPr>
        <p:spPr>
          <a:xfrm>
            <a:off x="4815300" y="3159224"/>
            <a:ext cx="3871500" cy="90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62" name="Google Shape;362;p60"/>
          <p:cNvSpPr/>
          <p:nvPr/>
        </p:nvSpPr>
        <p:spPr>
          <a:xfrm>
            <a:off x="4094251" y="285751"/>
            <a:ext cx="8875013" cy="6109795"/>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9">
    <p:spTree>
      <p:nvGrpSpPr>
        <p:cNvPr id="363" name="Shape 363"/>
        <p:cNvGrpSpPr/>
        <p:nvPr/>
      </p:nvGrpSpPr>
      <p:grpSpPr>
        <a:xfrm>
          <a:off x="0" y="0"/>
          <a:ext cx="0" cy="0"/>
          <a:chOff x="0" y="0"/>
          <a:chExt cx="0" cy="0"/>
        </a:xfrm>
      </p:grpSpPr>
      <p:sp>
        <p:nvSpPr>
          <p:cNvPr id="364" name="Google Shape;364;p61"/>
          <p:cNvSpPr txBox="1"/>
          <p:nvPr>
            <p:ph type="title"/>
          </p:nvPr>
        </p:nvSpPr>
        <p:spPr>
          <a:xfrm>
            <a:off x="457200" y="2259475"/>
            <a:ext cx="188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atin typeface="Open Sans"/>
                <a:ea typeface="Open Sans"/>
                <a:cs typeface="Open Sans"/>
                <a:sym typeface="Open Sans"/>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p:txBody>
      </p:sp>
      <p:sp>
        <p:nvSpPr>
          <p:cNvPr id="365" name="Google Shape;365;p61"/>
          <p:cNvSpPr txBox="1"/>
          <p:nvPr>
            <p:ph idx="2" type="title"/>
          </p:nvPr>
        </p:nvSpPr>
        <p:spPr>
          <a:xfrm>
            <a:off x="2302750" y="3648183"/>
            <a:ext cx="14907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66" name="Google Shape;366;p61"/>
          <p:cNvSpPr txBox="1"/>
          <p:nvPr>
            <p:ph idx="1" type="subTitle"/>
          </p:nvPr>
        </p:nvSpPr>
        <p:spPr>
          <a:xfrm>
            <a:off x="2302750" y="4016933"/>
            <a:ext cx="14907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7" name="Google Shape;367;p61"/>
          <p:cNvSpPr txBox="1"/>
          <p:nvPr>
            <p:ph idx="3" type="title"/>
          </p:nvPr>
        </p:nvSpPr>
        <p:spPr>
          <a:xfrm>
            <a:off x="3566623" y="488950"/>
            <a:ext cx="14907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68" name="Google Shape;368;p61"/>
          <p:cNvSpPr txBox="1"/>
          <p:nvPr>
            <p:ph idx="4" type="subTitle"/>
          </p:nvPr>
        </p:nvSpPr>
        <p:spPr>
          <a:xfrm>
            <a:off x="3566623" y="830095"/>
            <a:ext cx="14907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9" name="Google Shape;369;p61"/>
          <p:cNvSpPr txBox="1"/>
          <p:nvPr>
            <p:ph idx="5" type="title"/>
          </p:nvPr>
        </p:nvSpPr>
        <p:spPr>
          <a:xfrm>
            <a:off x="4749702" y="3647822"/>
            <a:ext cx="14907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70" name="Google Shape;370;p61"/>
          <p:cNvSpPr txBox="1"/>
          <p:nvPr>
            <p:ph idx="6" type="subTitle"/>
          </p:nvPr>
        </p:nvSpPr>
        <p:spPr>
          <a:xfrm>
            <a:off x="4749702" y="3988966"/>
            <a:ext cx="14907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1" name="Google Shape;371;p61"/>
          <p:cNvSpPr txBox="1"/>
          <p:nvPr>
            <p:ph idx="7" type="title"/>
          </p:nvPr>
        </p:nvSpPr>
        <p:spPr>
          <a:xfrm>
            <a:off x="5998592" y="488949"/>
            <a:ext cx="14907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72" name="Google Shape;372;p61"/>
          <p:cNvSpPr txBox="1"/>
          <p:nvPr>
            <p:ph idx="8" type="subTitle"/>
          </p:nvPr>
        </p:nvSpPr>
        <p:spPr>
          <a:xfrm>
            <a:off x="5853850" y="830095"/>
            <a:ext cx="17802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3" name="Google Shape;373;p61"/>
          <p:cNvSpPr txBox="1"/>
          <p:nvPr>
            <p:ph idx="9" type="title"/>
          </p:nvPr>
        </p:nvSpPr>
        <p:spPr>
          <a:xfrm>
            <a:off x="7196642" y="3647817"/>
            <a:ext cx="14907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74" name="Google Shape;374;p61"/>
          <p:cNvSpPr txBox="1"/>
          <p:nvPr>
            <p:ph idx="13" type="subTitle"/>
          </p:nvPr>
        </p:nvSpPr>
        <p:spPr>
          <a:xfrm>
            <a:off x="7196642" y="3988963"/>
            <a:ext cx="14907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3" name="Google Shape;33;p7"/>
          <p:cNvSpPr txBox="1"/>
          <p:nvPr>
            <p:ph type="title"/>
          </p:nvPr>
        </p:nvSpPr>
        <p:spPr>
          <a:xfrm>
            <a:off x="457200" y="951000"/>
            <a:ext cx="375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4" name="Google Shape;34;p7"/>
          <p:cNvSpPr txBox="1"/>
          <p:nvPr>
            <p:ph idx="1" type="subTitle"/>
          </p:nvPr>
        </p:nvSpPr>
        <p:spPr>
          <a:xfrm>
            <a:off x="457200" y="2234150"/>
            <a:ext cx="3677400" cy="90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35" name="Google Shape;35;p7"/>
          <p:cNvSpPr/>
          <p:nvPr/>
        </p:nvSpPr>
        <p:spPr>
          <a:xfrm rot="-8960560">
            <a:off x="3895755" y="-250865"/>
            <a:ext cx="9413004" cy="7136681"/>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0">
    <p:spTree>
      <p:nvGrpSpPr>
        <p:cNvPr id="375" name="Shape 375"/>
        <p:cNvGrpSpPr/>
        <p:nvPr/>
      </p:nvGrpSpPr>
      <p:grpSpPr>
        <a:xfrm>
          <a:off x="0" y="0"/>
          <a:ext cx="0" cy="0"/>
          <a:chOff x="0" y="0"/>
          <a:chExt cx="0" cy="0"/>
        </a:xfrm>
      </p:grpSpPr>
      <p:sp>
        <p:nvSpPr>
          <p:cNvPr id="376" name="Google Shape;376;p62"/>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1">
    <p:spTree>
      <p:nvGrpSpPr>
        <p:cNvPr id="377" name="Shape 377"/>
        <p:cNvGrpSpPr/>
        <p:nvPr/>
      </p:nvGrpSpPr>
      <p:grpSpPr>
        <a:xfrm>
          <a:off x="0" y="0"/>
          <a:ext cx="0" cy="0"/>
          <a:chOff x="0" y="0"/>
          <a:chExt cx="0" cy="0"/>
        </a:xfrm>
      </p:grpSpPr>
      <p:sp>
        <p:nvSpPr>
          <p:cNvPr id="378" name="Google Shape;378;p63"/>
          <p:cNvSpPr txBox="1"/>
          <p:nvPr>
            <p:ph type="title"/>
          </p:nvPr>
        </p:nvSpPr>
        <p:spPr>
          <a:xfrm>
            <a:off x="4815309" y="1871700"/>
            <a:ext cx="3871500" cy="1400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79" name="Google Shape;379;p63"/>
          <p:cNvSpPr txBox="1"/>
          <p:nvPr>
            <p:ph idx="1" type="subTitle"/>
          </p:nvPr>
        </p:nvSpPr>
        <p:spPr>
          <a:xfrm>
            <a:off x="4815300" y="3065475"/>
            <a:ext cx="3871500" cy="67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80" name="Google Shape;380;p63"/>
          <p:cNvSpPr/>
          <p:nvPr/>
        </p:nvSpPr>
        <p:spPr>
          <a:xfrm rot="10799903">
            <a:off x="4287249" y="-1668273"/>
            <a:ext cx="6680951" cy="6564197"/>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2">
    <p:spTree>
      <p:nvGrpSpPr>
        <p:cNvPr id="381" name="Shape 381"/>
        <p:cNvGrpSpPr/>
        <p:nvPr/>
      </p:nvGrpSpPr>
      <p:grpSpPr>
        <a:xfrm>
          <a:off x="0" y="0"/>
          <a:ext cx="0" cy="0"/>
          <a:chOff x="0" y="0"/>
          <a:chExt cx="0" cy="0"/>
        </a:xfrm>
      </p:grpSpPr>
      <p:sp>
        <p:nvSpPr>
          <p:cNvPr id="382" name="Google Shape;382;p64"/>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383" name="Google Shape;383;p64"/>
          <p:cNvSpPr txBox="1"/>
          <p:nvPr>
            <p:ph idx="2" type="title"/>
          </p:nvPr>
        </p:nvSpPr>
        <p:spPr>
          <a:xfrm>
            <a:off x="3397188" y="2891208"/>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84" name="Google Shape;384;p64"/>
          <p:cNvSpPr txBox="1"/>
          <p:nvPr>
            <p:ph idx="1" type="subTitle"/>
          </p:nvPr>
        </p:nvSpPr>
        <p:spPr>
          <a:xfrm>
            <a:off x="3397188" y="3250467"/>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5" name="Google Shape;385;p64"/>
          <p:cNvSpPr txBox="1"/>
          <p:nvPr>
            <p:ph idx="3" type="title"/>
          </p:nvPr>
        </p:nvSpPr>
        <p:spPr>
          <a:xfrm>
            <a:off x="778718" y="2891210"/>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86" name="Google Shape;386;p64"/>
          <p:cNvSpPr txBox="1"/>
          <p:nvPr>
            <p:ph idx="4" type="subTitle"/>
          </p:nvPr>
        </p:nvSpPr>
        <p:spPr>
          <a:xfrm>
            <a:off x="778718" y="3250468"/>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7" name="Google Shape;387;p64"/>
          <p:cNvSpPr txBox="1"/>
          <p:nvPr>
            <p:ph idx="5" type="title"/>
          </p:nvPr>
        </p:nvSpPr>
        <p:spPr>
          <a:xfrm>
            <a:off x="6124185" y="2891207"/>
            <a:ext cx="23496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88" name="Google Shape;388;p64"/>
          <p:cNvSpPr txBox="1"/>
          <p:nvPr>
            <p:ph idx="6" type="subTitle"/>
          </p:nvPr>
        </p:nvSpPr>
        <p:spPr>
          <a:xfrm>
            <a:off x="6124185" y="3250466"/>
            <a:ext cx="23496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spTree>
      <p:nvGrpSpPr>
        <p:cNvPr id="389" name="Shape 389"/>
        <p:cNvGrpSpPr/>
        <p:nvPr/>
      </p:nvGrpSpPr>
      <p:grpSpPr>
        <a:xfrm>
          <a:off x="0" y="0"/>
          <a:ext cx="0" cy="0"/>
          <a:chOff x="0" y="0"/>
          <a:chExt cx="0" cy="0"/>
        </a:xfrm>
      </p:grpSpPr>
      <p:sp>
        <p:nvSpPr>
          <p:cNvPr id="390" name="Google Shape;390;p65"/>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391" name="Google Shape;391;p65"/>
          <p:cNvSpPr txBox="1"/>
          <p:nvPr>
            <p:ph idx="2" type="title"/>
          </p:nvPr>
        </p:nvSpPr>
        <p:spPr>
          <a:xfrm>
            <a:off x="6359302" y="2660600"/>
            <a:ext cx="1705800" cy="442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2" name="Google Shape;392;p65"/>
          <p:cNvSpPr txBox="1"/>
          <p:nvPr>
            <p:ph idx="1" type="subTitle"/>
          </p:nvPr>
        </p:nvSpPr>
        <p:spPr>
          <a:xfrm>
            <a:off x="6359302" y="3028909"/>
            <a:ext cx="1705800" cy="79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3" name="Google Shape;393;p65"/>
          <p:cNvSpPr txBox="1"/>
          <p:nvPr>
            <p:ph idx="3" type="title"/>
          </p:nvPr>
        </p:nvSpPr>
        <p:spPr>
          <a:xfrm>
            <a:off x="1064432" y="2658916"/>
            <a:ext cx="1705800" cy="442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4" name="Google Shape;394;p65"/>
          <p:cNvSpPr txBox="1"/>
          <p:nvPr>
            <p:ph idx="4" type="subTitle"/>
          </p:nvPr>
        </p:nvSpPr>
        <p:spPr>
          <a:xfrm>
            <a:off x="1064432" y="3027227"/>
            <a:ext cx="1705800" cy="79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4">
    <p:spTree>
      <p:nvGrpSpPr>
        <p:cNvPr id="395" name="Shape 395"/>
        <p:cNvGrpSpPr/>
        <p:nvPr/>
      </p:nvGrpSpPr>
      <p:grpSpPr>
        <a:xfrm>
          <a:off x="0" y="0"/>
          <a:ext cx="0" cy="0"/>
          <a:chOff x="0" y="0"/>
          <a:chExt cx="0" cy="0"/>
        </a:xfrm>
      </p:grpSpPr>
      <p:sp>
        <p:nvSpPr>
          <p:cNvPr id="396" name="Google Shape;396;p66"/>
          <p:cNvSpPr txBox="1"/>
          <p:nvPr>
            <p:ph type="title"/>
          </p:nvPr>
        </p:nvSpPr>
        <p:spPr>
          <a:xfrm>
            <a:off x="4092475" y="628600"/>
            <a:ext cx="4594500" cy="193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5000"/>
              <a:buNone/>
              <a:defRPr sz="4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397" name="Google Shape;397;p66"/>
          <p:cNvSpPr txBox="1"/>
          <p:nvPr>
            <p:ph idx="2" type="title"/>
          </p:nvPr>
        </p:nvSpPr>
        <p:spPr>
          <a:xfrm>
            <a:off x="3798675" y="3318368"/>
            <a:ext cx="2259000" cy="442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8" name="Google Shape;398;p66"/>
          <p:cNvSpPr txBox="1"/>
          <p:nvPr>
            <p:ph idx="1" type="subTitle"/>
          </p:nvPr>
        </p:nvSpPr>
        <p:spPr>
          <a:xfrm>
            <a:off x="3798675" y="3686676"/>
            <a:ext cx="2259000" cy="79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9" name="Google Shape;399;p66"/>
          <p:cNvSpPr txBox="1"/>
          <p:nvPr>
            <p:ph idx="3" type="title"/>
          </p:nvPr>
        </p:nvSpPr>
        <p:spPr>
          <a:xfrm>
            <a:off x="6378100" y="3318350"/>
            <a:ext cx="2259000" cy="442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00" name="Google Shape;400;p66"/>
          <p:cNvSpPr txBox="1"/>
          <p:nvPr>
            <p:ph idx="4" type="subTitle"/>
          </p:nvPr>
        </p:nvSpPr>
        <p:spPr>
          <a:xfrm>
            <a:off x="6378100" y="3686657"/>
            <a:ext cx="2259000" cy="79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1" name="Google Shape;401;p66"/>
          <p:cNvSpPr/>
          <p:nvPr/>
        </p:nvSpPr>
        <p:spPr>
          <a:xfrm>
            <a:off x="2022913" y="-1265650"/>
            <a:ext cx="9413034" cy="648013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6">
    <p:spTree>
      <p:nvGrpSpPr>
        <p:cNvPr id="402" name="Shape 402"/>
        <p:cNvGrpSpPr/>
        <p:nvPr/>
      </p:nvGrpSpPr>
      <p:grpSpPr>
        <a:xfrm>
          <a:off x="0" y="0"/>
          <a:ext cx="0" cy="0"/>
          <a:chOff x="0" y="0"/>
          <a:chExt cx="0" cy="0"/>
        </a:xfrm>
      </p:grpSpPr>
      <p:sp>
        <p:nvSpPr>
          <p:cNvPr id="403" name="Google Shape;403;p67"/>
          <p:cNvSpPr txBox="1"/>
          <p:nvPr>
            <p:ph type="title"/>
          </p:nvPr>
        </p:nvSpPr>
        <p:spPr>
          <a:xfrm>
            <a:off x="4815309" y="1579008"/>
            <a:ext cx="3871500" cy="1400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04" name="Google Shape;404;p67"/>
          <p:cNvSpPr txBox="1"/>
          <p:nvPr>
            <p:ph idx="1" type="subTitle"/>
          </p:nvPr>
        </p:nvSpPr>
        <p:spPr>
          <a:xfrm>
            <a:off x="4815300" y="2777674"/>
            <a:ext cx="3871500" cy="67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05" name="Google Shape;405;p67"/>
          <p:cNvSpPr/>
          <p:nvPr/>
        </p:nvSpPr>
        <p:spPr>
          <a:xfrm>
            <a:off x="3873077" y="-586805"/>
            <a:ext cx="6137522" cy="6223558"/>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4">
    <p:spTree>
      <p:nvGrpSpPr>
        <p:cNvPr id="406" name="Shape 406"/>
        <p:cNvGrpSpPr/>
        <p:nvPr/>
      </p:nvGrpSpPr>
      <p:grpSpPr>
        <a:xfrm>
          <a:off x="0" y="0"/>
          <a:ext cx="0" cy="0"/>
          <a:chOff x="0" y="0"/>
          <a:chExt cx="0" cy="0"/>
        </a:xfrm>
      </p:grpSpPr>
      <p:sp>
        <p:nvSpPr>
          <p:cNvPr id="407" name="Google Shape;407;p68"/>
          <p:cNvSpPr txBox="1"/>
          <p:nvPr>
            <p:ph type="title"/>
          </p:nvPr>
        </p:nvSpPr>
        <p:spPr>
          <a:xfrm>
            <a:off x="4810050" y="1975979"/>
            <a:ext cx="3871500" cy="671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08" name="Google Shape;408;p68"/>
          <p:cNvSpPr txBox="1"/>
          <p:nvPr>
            <p:ph idx="1" type="subTitle"/>
          </p:nvPr>
        </p:nvSpPr>
        <p:spPr>
          <a:xfrm>
            <a:off x="4810050" y="2534964"/>
            <a:ext cx="3871500" cy="671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09" name="Google Shape;409;p68"/>
          <p:cNvSpPr/>
          <p:nvPr/>
        </p:nvSpPr>
        <p:spPr>
          <a:xfrm rot="-4546338">
            <a:off x="3291820" y="-1265711"/>
            <a:ext cx="9413075" cy="6480182"/>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7">
    <p:spTree>
      <p:nvGrpSpPr>
        <p:cNvPr id="410" name="Shape 410"/>
        <p:cNvGrpSpPr/>
        <p:nvPr/>
      </p:nvGrpSpPr>
      <p:grpSpPr>
        <a:xfrm>
          <a:off x="0" y="0"/>
          <a:ext cx="0" cy="0"/>
          <a:chOff x="0" y="0"/>
          <a:chExt cx="0" cy="0"/>
        </a:xfrm>
      </p:grpSpPr>
      <p:sp>
        <p:nvSpPr>
          <p:cNvPr id="411" name="Google Shape;411;p69"/>
          <p:cNvSpPr txBox="1"/>
          <p:nvPr>
            <p:ph hasCustomPrompt="1" type="title"/>
          </p:nvPr>
        </p:nvSpPr>
        <p:spPr>
          <a:xfrm>
            <a:off x="457200" y="1163844"/>
            <a:ext cx="5554800" cy="1188300"/>
          </a:xfrm>
          <a:prstGeom prst="rect">
            <a:avLst/>
          </a:prstGeom>
        </p:spPr>
        <p:txBody>
          <a:bodyPr anchorCtr="0" anchor="ctr" bIns="91425" lIns="91425" spcFirstLastPara="1" rIns="91425" wrap="square" tIns="91425">
            <a:noAutofit/>
          </a:bodyPr>
          <a:lstStyle>
            <a:lvl1pPr lvl="0" rtl="0">
              <a:spcBef>
                <a:spcPts val="0"/>
              </a:spcBef>
              <a:spcAft>
                <a:spcPts val="0"/>
              </a:spcAft>
              <a:buSzPts val="90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12" name="Google Shape;412;p69"/>
          <p:cNvSpPr txBox="1"/>
          <p:nvPr>
            <p:ph idx="2"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413" name="Google Shape;413;p69"/>
          <p:cNvSpPr txBox="1"/>
          <p:nvPr>
            <p:ph hasCustomPrompt="1" idx="3" type="title"/>
          </p:nvPr>
        </p:nvSpPr>
        <p:spPr>
          <a:xfrm>
            <a:off x="3132000" y="2226898"/>
            <a:ext cx="5554800" cy="118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14" name="Google Shape;414;p69"/>
          <p:cNvSpPr txBox="1"/>
          <p:nvPr>
            <p:ph hasCustomPrompt="1" idx="4" type="title"/>
          </p:nvPr>
        </p:nvSpPr>
        <p:spPr>
          <a:xfrm>
            <a:off x="457200" y="3319492"/>
            <a:ext cx="5554800" cy="1188300"/>
          </a:xfrm>
          <a:prstGeom prst="rect">
            <a:avLst/>
          </a:prstGeom>
        </p:spPr>
        <p:txBody>
          <a:bodyPr anchorCtr="0" anchor="ctr" bIns="91425" lIns="91425" spcFirstLastPara="1" rIns="91425" wrap="square" tIns="91425">
            <a:noAutofit/>
          </a:bodyPr>
          <a:lstStyle>
            <a:lvl1pPr lvl="0" rtl="0">
              <a:spcBef>
                <a:spcPts val="0"/>
              </a:spcBef>
              <a:spcAft>
                <a:spcPts val="0"/>
              </a:spcAft>
              <a:buSzPts val="90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15" name="Google Shape;415;p69"/>
          <p:cNvSpPr/>
          <p:nvPr/>
        </p:nvSpPr>
        <p:spPr>
          <a:xfrm>
            <a:off x="457200" y="3374854"/>
            <a:ext cx="8229600" cy="107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9"/>
          <p:cNvSpPr/>
          <p:nvPr/>
        </p:nvSpPr>
        <p:spPr>
          <a:xfrm>
            <a:off x="457200" y="1219194"/>
            <a:ext cx="8229600" cy="107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8">
    <p:spTree>
      <p:nvGrpSpPr>
        <p:cNvPr id="417" name="Shape 417"/>
        <p:cNvGrpSpPr/>
        <p:nvPr/>
      </p:nvGrpSpPr>
      <p:grpSpPr>
        <a:xfrm>
          <a:off x="0" y="0"/>
          <a:ext cx="0" cy="0"/>
          <a:chOff x="0" y="0"/>
          <a:chExt cx="0" cy="0"/>
        </a:xfrm>
      </p:grpSpPr>
      <p:sp>
        <p:nvSpPr>
          <p:cNvPr id="418" name="Google Shape;418;p70"/>
          <p:cNvSpPr txBox="1"/>
          <p:nvPr>
            <p:ph type="title"/>
          </p:nvPr>
        </p:nvSpPr>
        <p:spPr>
          <a:xfrm>
            <a:off x="4815309" y="1289250"/>
            <a:ext cx="3871500" cy="140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19" name="Google Shape;419;p70"/>
          <p:cNvSpPr txBox="1"/>
          <p:nvPr>
            <p:ph idx="1" type="subTitle"/>
          </p:nvPr>
        </p:nvSpPr>
        <p:spPr>
          <a:xfrm>
            <a:off x="4815300" y="2487916"/>
            <a:ext cx="3871500" cy="6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9">
    <p:spTree>
      <p:nvGrpSpPr>
        <p:cNvPr id="420" name="Shape 420"/>
        <p:cNvGrpSpPr/>
        <p:nvPr/>
      </p:nvGrpSpPr>
      <p:grpSpPr>
        <a:xfrm>
          <a:off x="0" y="0"/>
          <a:ext cx="0" cy="0"/>
          <a:chOff x="0" y="0"/>
          <a:chExt cx="0" cy="0"/>
        </a:xfrm>
      </p:grpSpPr>
      <p:sp>
        <p:nvSpPr>
          <p:cNvPr id="421" name="Google Shape;421;p71"/>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422" name="Google Shape;422;p71"/>
          <p:cNvSpPr txBox="1"/>
          <p:nvPr>
            <p:ph hasCustomPrompt="1" idx="2" type="title"/>
          </p:nvPr>
        </p:nvSpPr>
        <p:spPr>
          <a:xfrm>
            <a:off x="554211" y="2911825"/>
            <a:ext cx="1829100" cy="50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423" name="Google Shape;423;p71"/>
          <p:cNvSpPr txBox="1"/>
          <p:nvPr>
            <p:ph idx="3" type="title"/>
          </p:nvPr>
        </p:nvSpPr>
        <p:spPr>
          <a:xfrm>
            <a:off x="463075" y="2579950"/>
            <a:ext cx="20115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4" name="Google Shape;424;p71"/>
          <p:cNvSpPr txBox="1"/>
          <p:nvPr>
            <p:ph idx="1" type="subTitle"/>
          </p:nvPr>
        </p:nvSpPr>
        <p:spPr>
          <a:xfrm>
            <a:off x="554211" y="3365091"/>
            <a:ext cx="1829100" cy="39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25" name="Google Shape;425;p71"/>
          <p:cNvSpPr txBox="1"/>
          <p:nvPr>
            <p:ph hasCustomPrompt="1" idx="4" type="title"/>
          </p:nvPr>
        </p:nvSpPr>
        <p:spPr>
          <a:xfrm>
            <a:off x="2625014" y="2921975"/>
            <a:ext cx="1829100" cy="50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426" name="Google Shape;426;p71"/>
          <p:cNvSpPr txBox="1"/>
          <p:nvPr>
            <p:ph idx="5" type="title"/>
          </p:nvPr>
        </p:nvSpPr>
        <p:spPr>
          <a:xfrm>
            <a:off x="2625025" y="2579950"/>
            <a:ext cx="1829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7" name="Google Shape;427;p71"/>
          <p:cNvSpPr txBox="1"/>
          <p:nvPr>
            <p:ph idx="6" type="subTitle"/>
          </p:nvPr>
        </p:nvSpPr>
        <p:spPr>
          <a:xfrm>
            <a:off x="2625014" y="3365103"/>
            <a:ext cx="1829100" cy="39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28" name="Google Shape;428;p71"/>
          <p:cNvSpPr txBox="1"/>
          <p:nvPr>
            <p:ph hasCustomPrompt="1" idx="7" type="title"/>
          </p:nvPr>
        </p:nvSpPr>
        <p:spPr>
          <a:xfrm>
            <a:off x="4659595" y="2921962"/>
            <a:ext cx="1829100" cy="50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429" name="Google Shape;429;p71"/>
          <p:cNvSpPr txBox="1"/>
          <p:nvPr>
            <p:ph idx="8" type="title"/>
          </p:nvPr>
        </p:nvSpPr>
        <p:spPr>
          <a:xfrm>
            <a:off x="4474475" y="2579950"/>
            <a:ext cx="21444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30" name="Google Shape;430;p71"/>
          <p:cNvSpPr txBox="1"/>
          <p:nvPr>
            <p:ph idx="9" type="subTitle"/>
          </p:nvPr>
        </p:nvSpPr>
        <p:spPr>
          <a:xfrm>
            <a:off x="4659595" y="3365091"/>
            <a:ext cx="1829100" cy="39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31" name="Google Shape;431;p71"/>
          <p:cNvSpPr txBox="1"/>
          <p:nvPr>
            <p:ph hasCustomPrompt="1" idx="13" type="title"/>
          </p:nvPr>
        </p:nvSpPr>
        <p:spPr>
          <a:xfrm>
            <a:off x="6775670" y="2919438"/>
            <a:ext cx="1829100" cy="50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3"/>
                </a:solidFill>
              </a:defRPr>
            </a:lvl1pPr>
            <a:lvl2pPr lvl="1" rtl="0">
              <a:spcBef>
                <a:spcPts val="0"/>
              </a:spcBef>
              <a:spcAft>
                <a:spcPts val="0"/>
              </a:spcAft>
              <a:buSzPts val="11000"/>
              <a:buNone/>
              <a:defRPr sz="11000"/>
            </a:lvl2pPr>
            <a:lvl3pPr lvl="2" rtl="0">
              <a:spcBef>
                <a:spcPts val="0"/>
              </a:spcBef>
              <a:spcAft>
                <a:spcPts val="0"/>
              </a:spcAft>
              <a:buSzPts val="11000"/>
              <a:buNone/>
              <a:defRPr sz="11000"/>
            </a:lvl3pPr>
            <a:lvl4pPr lvl="3" rtl="0">
              <a:spcBef>
                <a:spcPts val="0"/>
              </a:spcBef>
              <a:spcAft>
                <a:spcPts val="0"/>
              </a:spcAft>
              <a:buSzPts val="11000"/>
              <a:buNone/>
              <a:defRPr sz="11000"/>
            </a:lvl4pPr>
            <a:lvl5pPr lvl="4" rtl="0">
              <a:spcBef>
                <a:spcPts val="0"/>
              </a:spcBef>
              <a:spcAft>
                <a:spcPts val="0"/>
              </a:spcAft>
              <a:buSzPts val="11000"/>
              <a:buNone/>
              <a:defRPr sz="11000"/>
            </a:lvl5pPr>
            <a:lvl6pPr lvl="5" rtl="0">
              <a:spcBef>
                <a:spcPts val="0"/>
              </a:spcBef>
              <a:spcAft>
                <a:spcPts val="0"/>
              </a:spcAft>
              <a:buSzPts val="11000"/>
              <a:buNone/>
              <a:defRPr sz="11000"/>
            </a:lvl6pPr>
            <a:lvl7pPr lvl="6" rtl="0">
              <a:spcBef>
                <a:spcPts val="0"/>
              </a:spcBef>
              <a:spcAft>
                <a:spcPts val="0"/>
              </a:spcAft>
              <a:buSzPts val="11000"/>
              <a:buNone/>
              <a:defRPr sz="11000"/>
            </a:lvl7pPr>
            <a:lvl8pPr lvl="7" rtl="0">
              <a:spcBef>
                <a:spcPts val="0"/>
              </a:spcBef>
              <a:spcAft>
                <a:spcPts val="0"/>
              </a:spcAft>
              <a:buSzPts val="11000"/>
              <a:buNone/>
              <a:defRPr sz="11000"/>
            </a:lvl8pPr>
            <a:lvl9pPr lvl="8" rtl="0">
              <a:spcBef>
                <a:spcPts val="0"/>
              </a:spcBef>
              <a:spcAft>
                <a:spcPts val="0"/>
              </a:spcAft>
              <a:buSzPts val="11000"/>
              <a:buNone/>
              <a:defRPr sz="11000"/>
            </a:lvl9pPr>
          </a:lstStyle>
          <a:p>
            <a:r>
              <a:t>xx%</a:t>
            </a:r>
          </a:p>
        </p:txBody>
      </p:sp>
      <p:sp>
        <p:nvSpPr>
          <p:cNvPr id="432" name="Google Shape;432;p71"/>
          <p:cNvSpPr txBox="1"/>
          <p:nvPr>
            <p:ph idx="14" type="title"/>
          </p:nvPr>
        </p:nvSpPr>
        <p:spPr>
          <a:xfrm>
            <a:off x="6775670" y="2567281"/>
            <a:ext cx="18291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33" name="Google Shape;433;p71"/>
          <p:cNvSpPr txBox="1"/>
          <p:nvPr>
            <p:ph idx="15" type="subTitle"/>
          </p:nvPr>
        </p:nvSpPr>
        <p:spPr>
          <a:xfrm>
            <a:off x="6775670" y="3362566"/>
            <a:ext cx="1829100" cy="39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34" name="Google Shape;434;p71"/>
          <p:cNvSpPr/>
          <p:nvPr/>
        </p:nvSpPr>
        <p:spPr>
          <a:xfrm rot="-8100000">
            <a:off x="5824825" y="-3086334"/>
            <a:ext cx="8181040" cy="6840110"/>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2410799" y="1266068"/>
            <a:ext cx="4322400" cy="16275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5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38" name="Google Shape;3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9" name="Google Shape;39;p8"/>
          <p:cNvSpPr txBox="1"/>
          <p:nvPr>
            <p:ph idx="1" type="subTitle"/>
          </p:nvPr>
        </p:nvSpPr>
        <p:spPr>
          <a:xfrm>
            <a:off x="2410800" y="3246072"/>
            <a:ext cx="4322400" cy="66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 name="Google Shape;40;p8"/>
          <p:cNvSpPr/>
          <p:nvPr/>
        </p:nvSpPr>
        <p:spPr>
          <a:xfrm>
            <a:off x="3384975" y="2600400"/>
            <a:ext cx="5859300" cy="244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p:nvPr/>
        </p:nvSpPr>
        <p:spPr>
          <a:xfrm>
            <a:off x="-984387" y="-419100"/>
            <a:ext cx="9413034" cy="648013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0">
    <p:spTree>
      <p:nvGrpSpPr>
        <p:cNvPr id="435" name="Shape 435"/>
        <p:cNvGrpSpPr/>
        <p:nvPr/>
      </p:nvGrpSpPr>
      <p:grpSpPr>
        <a:xfrm>
          <a:off x="0" y="0"/>
          <a:ext cx="0" cy="0"/>
          <a:chOff x="0" y="0"/>
          <a:chExt cx="0" cy="0"/>
        </a:xfrm>
      </p:grpSpPr>
      <p:sp>
        <p:nvSpPr>
          <p:cNvPr id="436" name="Google Shape;436;p72"/>
          <p:cNvSpPr txBox="1"/>
          <p:nvPr>
            <p:ph type="title"/>
          </p:nvPr>
        </p:nvSpPr>
        <p:spPr>
          <a:xfrm>
            <a:off x="457200" y="2521975"/>
            <a:ext cx="311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437" name="Google Shape;437;p72"/>
          <p:cNvSpPr txBox="1"/>
          <p:nvPr>
            <p:ph idx="1" type="subTitle"/>
          </p:nvPr>
        </p:nvSpPr>
        <p:spPr>
          <a:xfrm>
            <a:off x="477656" y="2648313"/>
            <a:ext cx="3111600" cy="79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8" name="Google Shape;438;p72"/>
          <p:cNvSpPr/>
          <p:nvPr/>
        </p:nvSpPr>
        <p:spPr>
          <a:xfrm>
            <a:off x="1849402" y="-710926"/>
            <a:ext cx="9538063" cy="6565367"/>
          </a:xfrm>
          <a:custGeom>
            <a:rect b="b" l="l" r="r" t="t"/>
            <a:pathLst>
              <a:path extrusionOk="0" h="52006" w="75555">
                <a:moveTo>
                  <a:pt x="54241" y="0"/>
                </a:moveTo>
                <a:cubicBezTo>
                  <a:pt x="52749" y="0"/>
                  <a:pt x="51267" y="444"/>
                  <a:pt x="50141" y="1404"/>
                </a:cubicBezTo>
                <a:cubicBezTo>
                  <a:pt x="48388" y="2890"/>
                  <a:pt x="47721" y="5341"/>
                  <a:pt x="46019" y="6878"/>
                </a:cubicBezTo>
                <a:cubicBezTo>
                  <a:pt x="44551" y="8198"/>
                  <a:pt x="42477" y="8653"/>
                  <a:pt x="40487" y="8653"/>
                </a:cubicBezTo>
                <a:cubicBezTo>
                  <a:pt x="40421" y="8653"/>
                  <a:pt x="40355" y="8653"/>
                  <a:pt x="40289" y="8652"/>
                </a:cubicBezTo>
                <a:cubicBezTo>
                  <a:pt x="38249" y="8631"/>
                  <a:pt x="36229" y="8190"/>
                  <a:pt x="34189" y="8037"/>
                </a:cubicBezTo>
                <a:cubicBezTo>
                  <a:pt x="33607" y="7992"/>
                  <a:pt x="33023" y="7972"/>
                  <a:pt x="32440" y="7972"/>
                </a:cubicBezTo>
                <a:cubicBezTo>
                  <a:pt x="30868" y="7972"/>
                  <a:pt x="29296" y="8120"/>
                  <a:pt x="27741" y="8344"/>
                </a:cubicBezTo>
                <a:cubicBezTo>
                  <a:pt x="25845" y="8631"/>
                  <a:pt x="23917" y="9041"/>
                  <a:pt x="22287" y="10046"/>
                </a:cubicBezTo>
                <a:cubicBezTo>
                  <a:pt x="20657" y="11051"/>
                  <a:pt x="19335" y="12732"/>
                  <a:pt x="19222" y="14649"/>
                </a:cubicBezTo>
                <a:cubicBezTo>
                  <a:pt x="19099" y="16863"/>
                  <a:pt x="20924" y="18811"/>
                  <a:pt x="20944" y="21025"/>
                </a:cubicBezTo>
                <a:cubicBezTo>
                  <a:pt x="20996" y="26981"/>
                  <a:pt x="16393" y="25649"/>
                  <a:pt x="14168" y="28970"/>
                </a:cubicBezTo>
                <a:cubicBezTo>
                  <a:pt x="12764" y="31082"/>
                  <a:pt x="14496" y="34660"/>
                  <a:pt x="12856" y="37028"/>
                </a:cubicBezTo>
                <a:cubicBezTo>
                  <a:pt x="11236" y="39334"/>
                  <a:pt x="8714" y="38770"/>
                  <a:pt x="6520" y="39755"/>
                </a:cubicBezTo>
                <a:cubicBezTo>
                  <a:pt x="2748" y="41446"/>
                  <a:pt x="1" y="45947"/>
                  <a:pt x="8858" y="45947"/>
                </a:cubicBezTo>
                <a:cubicBezTo>
                  <a:pt x="10769" y="45947"/>
                  <a:pt x="13152" y="45689"/>
                  <a:pt x="15512" y="45689"/>
                </a:cubicBezTo>
                <a:cubicBezTo>
                  <a:pt x="18457" y="45689"/>
                  <a:pt x="21365" y="46090"/>
                  <a:pt x="23271" y="47894"/>
                </a:cubicBezTo>
                <a:cubicBezTo>
                  <a:pt x="24630" y="49179"/>
                  <a:pt x="25735" y="49880"/>
                  <a:pt x="27385" y="49880"/>
                </a:cubicBezTo>
                <a:cubicBezTo>
                  <a:pt x="27777" y="49880"/>
                  <a:pt x="28200" y="49841"/>
                  <a:pt x="28664" y="49760"/>
                </a:cubicBezTo>
                <a:cubicBezTo>
                  <a:pt x="29048" y="49693"/>
                  <a:pt x="29403" y="49663"/>
                  <a:pt x="29736" y="49663"/>
                </a:cubicBezTo>
                <a:cubicBezTo>
                  <a:pt x="32676" y="49663"/>
                  <a:pt x="33835" y="52005"/>
                  <a:pt x="37500" y="52005"/>
                </a:cubicBezTo>
                <a:cubicBezTo>
                  <a:pt x="41191" y="52005"/>
                  <a:pt x="42318" y="49798"/>
                  <a:pt x="46348" y="49798"/>
                </a:cubicBezTo>
                <a:cubicBezTo>
                  <a:pt x="47434" y="49798"/>
                  <a:pt x="48731" y="49958"/>
                  <a:pt x="50346" y="50365"/>
                </a:cubicBezTo>
                <a:cubicBezTo>
                  <a:pt x="50907" y="50506"/>
                  <a:pt x="51422" y="50566"/>
                  <a:pt x="51901" y="50566"/>
                </a:cubicBezTo>
                <a:cubicBezTo>
                  <a:pt x="54272" y="50566"/>
                  <a:pt x="55758" y="49090"/>
                  <a:pt x="57634" y="48663"/>
                </a:cubicBezTo>
                <a:cubicBezTo>
                  <a:pt x="58412" y="48485"/>
                  <a:pt x="59185" y="48426"/>
                  <a:pt x="59958" y="48426"/>
                </a:cubicBezTo>
                <a:cubicBezTo>
                  <a:pt x="61460" y="48426"/>
                  <a:pt x="62960" y="48650"/>
                  <a:pt x="64482" y="48663"/>
                </a:cubicBezTo>
                <a:cubicBezTo>
                  <a:pt x="64488" y="48663"/>
                  <a:pt x="64494" y="48663"/>
                  <a:pt x="64500" y="48663"/>
                </a:cubicBezTo>
                <a:cubicBezTo>
                  <a:pt x="66727" y="48663"/>
                  <a:pt x="68515" y="46763"/>
                  <a:pt x="69895" y="45239"/>
                </a:cubicBezTo>
                <a:cubicBezTo>
                  <a:pt x="71095" y="43927"/>
                  <a:pt x="72796" y="42953"/>
                  <a:pt x="74037" y="41651"/>
                </a:cubicBezTo>
                <a:cubicBezTo>
                  <a:pt x="75328" y="40318"/>
                  <a:pt x="75554" y="38442"/>
                  <a:pt x="75144" y="36679"/>
                </a:cubicBezTo>
                <a:cubicBezTo>
                  <a:pt x="74088" y="32107"/>
                  <a:pt x="68727" y="30364"/>
                  <a:pt x="67404" y="25956"/>
                </a:cubicBezTo>
                <a:cubicBezTo>
                  <a:pt x="66707" y="23619"/>
                  <a:pt x="67394" y="21118"/>
                  <a:pt x="67609" y="18688"/>
                </a:cubicBezTo>
                <a:cubicBezTo>
                  <a:pt x="68132" y="12619"/>
                  <a:pt x="65426" y="6355"/>
                  <a:pt x="60648" y="2573"/>
                </a:cubicBezTo>
                <a:cubicBezTo>
                  <a:pt x="59152" y="1394"/>
                  <a:pt x="57429" y="430"/>
                  <a:pt x="55543" y="112"/>
                </a:cubicBezTo>
                <a:cubicBezTo>
                  <a:pt x="55114" y="38"/>
                  <a:pt x="54677" y="0"/>
                  <a:pt x="54241" y="0"/>
                </a:cubicBezTo>
                <a:close/>
              </a:path>
            </a:pathLst>
          </a:custGeom>
          <a:solidFill>
            <a:srgbClr val="8FCEF9">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1">
    <p:spTree>
      <p:nvGrpSpPr>
        <p:cNvPr id="439" name="Shape 439"/>
        <p:cNvGrpSpPr/>
        <p:nvPr/>
      </p:nvGrpSpPr>
      <p:grpSpPr>
        <a:xfrm>
          <a:off x="0" y="0"/>
          <a:ext cx="0" cy="0"/>
          <a:chOff x="0" y="0"/>
          <a:chExt cx="0" cy="0"/>
        </a:xfrm>
      </p:grpSpPr>
      <p:sp>
        <p:nvSpPr>
          <p:cNvPr id="440" name="Google Shape;440;p73"/>
          <p:cNvSpPr txBox="1"/>
          <p:nvPr>
            <p:ph type="title"/>
          </p:nvPr>
        </p:nvSpPr>
        <p:spPr>
          <a:xfrm>
            <a:off x="457200" y="776150"/>
            <a:ext cx="375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Font typeface="Roboto Slab"/>
              <a:buNone/>
              <a:defRPr>
                <a:latin typeface="Roboto Slab"/>
                <a:ea typeface="Roboto Slab"/>
                <a:cs typeface="Roboto Slab"/>
                <a:sym typeface="Roboto Slab"/>
              </a:defRPr>
            </a:lvl2pPr>
            <a:lvl3pPr lvl="2" rtl="0" algn="ctr">
              <a:spcBef>
                <a:spcPts val="0"/>
              </a:spcBef>
              <a:spcAft>
                <a:spcPts val="0"/>
              </a:spcAft>
              <a:buSzPts val="3000"/>
              <a:buFont typeface="Roboto Slab"/>
              <a:buNone/>
              <a:defRPr>
                <a:latin typeface="Roboto Slab"/>
                <a:ea typeface="Roboto Slab"/>
                <a:cs typeface="Roboto Slab"/>
                <a:sym typeface="Roboto Slab"/>
              </a:defRPr>
            </a:lvl3pPr>
            <a:lvl4pPr lvl="3" rtl="0" algn="ctr">
              <a:spcBef>
                <a:spcPts val="0"/>
              </a:spcBef>
              <a:spcAft>
                <a:spcPts val="0"/>
              </a:spcAft>
              <a:buSzPts val="3000"/>
              <a:buFont typeface="Roboto Slab"/>
              <a:buNone/>
              <a:defRPr>
                <a:latin typeface="Roboto Slab"/>
                <a:ea typeface="Roboto Slab"/>
                <a:cs typeface="Roboto Slab"/>
                <a:sym typeface="Roboto Slab"/>
              </a:defRPr>
            </a:lvl4pPr>
            <a:lvl5pPr lvl="4" rtl="0" algn="ctr">
              <a:spcBef>
                <a:spcPts val="0"/>
              </a:spcBef>
              <a:spcAft>
                <a:spcPts val="0"/>
              </a:spcAft>
              <a:buSzPts val="3000"/>
              <a:buFont typeface="Roboto Slab"/>
              <a:buNone/>
              <a:defRPr>
                <a:latin typeface="Roboto Slab"/>
                <a:ea typeface="Roboto Slab"/>
                <a:cs typeface="Roboto Slab"/>
                <a:sym typeface="Roboto Slab"/>
              </a:defRPr>
            </a:lvl5pPr>
            <a:lvl6pPr lvl="5" rtl="0" algn="ctr">
              <a:spcBef>
                <a:spcPts val="0"/>
              </a:spcBef>
              <a:spcAft>
                <a:spcPts val="0"/>
              </a:spcAft>
              <a:buSzPts val="3000"/>
              <a:buFont typeface="Roboto Slab"/>
              <a:buNone/>
              <a:defRPr>
                <a:latin typeface="Roboto Slab"/>
                <a:ea typeface="Roboto Slab"/>
                <a:cs typeface="Roboto Slab"/>
                <a:sym typeface="Roboto Slab"/>
              </a:defRPr>
            </a:lvl6pPr>
            <a:lvl7pPr lvl="6" rtl="0" algn="ctr">
              <a:spcBef>
                <a:spcPts val="0"/>
              </a:spcBef>
              <a:spcAft>
                <a:spcPts val="0"/>
              </a:spcAft>
              <a:buSzPts val="3000"/>
              <a:buFont typeface="Roboto Slab"/>
              <a:buNone/>
              <a:defRPr>
                <a:latin typeface="Roboto Slab"/>
                <a:ea typeface="Roboto Slab"/>
                <a:cs typeface="Roboto Slab"/>
                <a:sym typeface="Roboto Slab"/>
              </a:defRPr>
            </a:lvl7pPr>
            <a:lvl8pPr lvl="7" rtl="0" algn="ctr">
              <a:spcBef>
                <a:spcPts val="0"/>
              </a:spcBef>
              <a:spcAft>
                <a:spcPts val="0"/>
              </a:spcAft>
              <a:buSzPts val="3000"/>
              <a:buFont typeface="Roboto Slab"/>
              <a:buNone/>
              <a:defRPr>
                <a:latin typeface="Roboto Slab"/>
                <a:ea typeface="Roboto Slab"/>
                <a:cs typeface="Roboto Slab"/>
                <a:sym typeface="Roboto Slab"/>
              </a:defRPr>
            </a:lvl8pPr>
            <a:lvl9pPr lvl="8" rtl="0" algn="ctr">
              <a:spcBef>
                <a:spcPts val="0"/>
              </a:spcBef>
              <a:spcAft>
                <a:spcPts val="0"/>
              </a:spcAft>
              <a:buSzPts val="3000"/>
              <a:buFont typeface="Roboto Slab"/>
              <a:buNone/>
              <a:defRPr>
                <a:latin typeface="Roboto Slab"/>
                <a:ea typeface="Roboto Slab"/>
                <a:cs typeface="Roboto Slab"/>
                <a:sym typeface="Roboto Slab"/>
              </a:defRPr>
            </a:lvl9pPr>
          </a:lstStyle>
          <a:p/>
        </p:txBody>
      </p:sp>
      <p:sp>
        <p:nvSpPr>
          <p:cNvPr id="441" name="Google Shape;441;p73"/>
          <p:cNvSpPr txBox="1"/>
          <p:nvPr>
            <p:ph idx="1" type="subTitle"/>
          </p:nvPr>
        </p:nvSpPr>
        <p:spPr>
          <a:xfrm>
            <a:off x="460500" y="1613675"/>
            <a:ext cx="37599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2" name="Google Shape;442;p73"/>
          <p:cNvSpPr txBox="1"/>
          <p:nvPr/>
        </p:nvSpPr>
        <p:spPr>
          <a:xfrm>
            <a:off x="481362" y="3624400"/>
            <a:ext cx="36840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rgbClr val="15212A"/>
                </a:solidFill>
                <a:latin typeface="Open Sans"/>
                <a:ea typeface="Open Sans"/>
                <a:cs typeface="Open Sans"/>
                <a:sym typeface="Open Sans"/>
              </a:rPr>
              <a:t>CREDITS: This presentation template was created by </a:t>
            </a:r>
            <a:r>
              <a:rPr lang="en" sz="1200">
                <a:solidFill>
                  <a:srgbClr val="15212A"/>
                </a:solidFill>
                <a:uFill>
                  <a:noFill/>
                </a:uFill>
                <a:latin typeface="Open Sans"/>
                <a:ea typeface="Open Sans"/>
                <a:cs typeface="Open Sans"/>
                <a:sym typeface="Open Sans"/>
                <a:hlinkClick r:id="rId2">
                  <a:extLst>
                    <a:ext uri="{A12FA001-AC4F-418D-AE19-62706E023703}">
                      <ahyp:hlinkClr val="tx"/>
                    </a:ext>
                  </a:extLst>
                </a:hlinkClick>
              </a:rPr>
              <a:t>Slidesgo</a:t>
            </a:r>
            <a:r>
              <a:rPr lang="en" sz="1200">
                <a:solidFill>
                  <a:srgbClr val="15212A"/>
                </a:solidFill>
                <a:latin typeface="Open Sans"/>
                <a:ea typeface="Open Sans"/>
                <a:cs typeface="Open Sans"/>
                <a:sym typeface="Open Sans"/>
              </a:rPr>
              <a:t>, including icons by </a:t>
            </a:r>
            <a:r>
              <a:rPr lang="en" sz="1200">
                <a:solidFill>
                  <a:srgbClr val="15212A"/>
                </a:solidFill>
                <a:uFill>
                  <a:noFill/>
                </a:uFill>
                <a:latin typeface="Open Sans"/>
                <a:ea typeface="Open Sans"/>
                <a:cs typeface="Open Sans"/>
                <a:sym typeface="Open Sans"/>
                <a:hlinkClick r:id="rId3">
                  <a:extLst>
                    <a:ext uri="{A12FA001-AC4F-418D-AE19-62706E023703}">
                      <ahyp:hlinkClr val="tx"/>
                    </a:ext>
                  </a:extLst>
                </a:hlinkClick>
              </a:rPr>
              <a:t>Flaticon</a:t>
            </a:r>
            <a:r>
              <a:rPr lang="en" sz="1200">
                <a:solidFill>
                  <a:srgbClr val="15212A"/>
                </a:solidFill>
                <a:latin typeface="Open Sans"/>
                <a:ea typeface="Open Sans"/>
                <a:cs typeface="Open Sans"/>
                <a:sym typeface="Open Sans"/>
              </a:rPr>
              <a:t>, and infographics &amp; images by </a:t>
            </a:r>
            <a:r>
              <a:rPr lang="en" sz="1200">
                <a:solidFill>
                  <a:srgbClr val="15212A"/>
                </a:solidFill>
                <a:uFill>
                  <a:noFill/>
                </a:uFill>
                <a:latin typeface="Open Sans"/>
                <a:ea typeface="Open Sans"/>
                <a:cs typeface="Open Sans"/>
                <a:sym typeface="Open Sans"/>
                <a:hlinkClick r:id="rId4">
                  <a:extLst>
                    <a:ext uri="{A12FA001-AC4F-418D-AE19-62706E023703}">
                      <ahyp:hlinkClr val="tx"/>
                    </a:ext>
                  </a:extLst>
                </a:hlinkClick>
              </a:rPr>
              <a:t>Freepik</a:t>
            </a:r>
            <a:r>
              <a:rPr lang="en" sz="1200">
                <a:solidFill>
                  <a:srgbClr val="15212A"/>
                </a:solidFill>
                <a:latin typeface="Cutive Mono"/>
                <a:ea typeface="Cutive Mono"/>
                <a:cs typeface="Cutive Mono"/>
                <a:sym typeface="Cutive Mono"/>
              </a:rPr>
              <a:t>. </a:t>
            </a:r>
            <a:endParaRPr sz="1200">
              <a:solidFill>
                <a:srgbClr val="15212A"/>
              </a:solidFill>
              <a:latin typeface="Cutive Mono"/>
              <a:ea typeface="Cutive Mono"/>
              <a:cs typeface="Cutive Mono"/>
              <a:sym typeface="Cutive Mono"/>
            </a:endParaRPr>
          </a:p>
          <a:p>
            <a:pPr indent="0" lvl="0" marL="0" rtl="0" algn="ctr">
              <a:spcBef>
                <a:spcPts val="300"/>
              </a:spcBef>
              <a:spcAft>
                <a:spcPts val="0"/>
              </a:spcAft>
              <a:buNone/>
            </a:pPr>
            <a:r>
              <a:t/>
            </a:r>
            <a:endParaRPr sz="900">
              <a:solidFill>
                <a:srgbClr val="15212A"/>
              </a:solidFill>
              <a:latin typeface="Cutive Mono"/>
              <a:ea typeface="Cutive Mono"/>
              <a:cs typeface="Cutive Mono"/>
              <a:sym typeface="Cutive Mono"/>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2">
    <p:spTree>
      <p:nvGrpSpPr>
        <p:cNvPr id="443" name="Shape 443"/>
        <p:cNvGrpSpPr/>
        <p:nvPr/>
      </p:nvGrpSpPr>
      <p:grpSpPr>
        <a:xfrm>
          <a:off x="0" y="0"/>
          <a:ext cx="0" cy="0"/>
          <a:chOff x="0" y="0"/>
          <a:chExt cx="0" cy="0"/>
        </a:xfrm>
      </p:grpSpPr>
      <p:sp>
        <p:nvSpPr>
          <p:cNvPr id="444" name="Google Shape;444;p74"/>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45" name="Google Shape;445;p74"/>
          <p:cNvSpPr txBox="1"/>
          <p:nvPr>
            <p:ph idx="2" type="title"/>
          </p:nvPr>
        </p:nvSpPr>
        <p:spPr>
          <a:xfrm>
            <a:off x="641800" y="1140525"/>
            <a:ext cx="37452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46" name="Google Shape;446;p74"/>
          <p:cNvSpPr txBox="1"/>
          <p:nvPr>
            <p:ph idx="1" type="subTitle"/>
          </p:nvPr>
        </p:nvSpPr>
        <p:spPr>
          <a:xfrm>
            <a:off x="641800" y="1640450"/>
            <a:ext cx="3745200" cy="27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447" name="Google Shape;447;p74"/>
          <p:cNvSpPr txBox="1"/>
          <p:nvPr>
            <p:ph idx="3" type="title"/>
          </p:nvPr>
        </p:nvSpPr>
        <p:spPr>
          <a:xfrm>
            <a:off x="4769400" y="1185650"/>
            <a:ext cx="37452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48" name="Google Shape;448;p74"/>
          <p:cNvSpPr txBox="1"/>
          <p:nvPr>
            <p:ph idx="4" type="subTitle"/>
          </p:nvPr>
        </p:nvSpPr>
        <p:spPr>
          <a:xfrm>
            <a:off x="4769400" y="1640390"/>
            <a:ext cx="3745200" cy="27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200">
                <a:solidFill>
                  <a:srgbClr val="374957"/>
                </a:solidFill>
                <a:highlight>
                  <a:srgbClr val="FFFFFF"/>
                </a:highlight>
                <a:latin typeface="Proxima Nova"/>
                <a:ea typeface="Proxima Nova"/>
                <a:cs typeface="Proxima Nova"/>
                <a:sym typeface="Proxima Nova"/>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txBox="1"/>
          <p:nvPr>
            <p:ph type="title"/>
          </p:nvPr>
        </p:nvSpPr>
        <p:spPr>
          <a:xfrm>
            <a:off x="457200" y="457200"/>
            <a:ext cx="8229600" cy="537600"/>
          </a:xfrm>
          <a:prstGeom prst="rect">
            <a:avLst/>
          </a:prstGeom>
        </p:spPr>
        <p:txBody>
          <a:bodyPr anchorCtr="0" anchor="t"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 name="Google Shape;44;p9"/>
          <p:cNvSpPr txBox="1"/>
          <p:nvPr>
            <p:ph idx="2" type="title"/>
          </p:nvPr>
        </p:nvSpPr>
        <p:spPr>
          <a:xfrm>
            <a:off x="1404150" y="3196373"/>
            <a:ext cx="26898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5" name="Google Shape;45;p9"/>
          <p:cNvSpPr txBox="1"/>
          <p:nvPr>
            <p:ph idx="1" type="subTitle"/>
          </p:nvPr>
        </p:nvSpPr>
        <p:spPr>
          <a:xfrm>
            <a:off x="1395095" y="3563859"/>
            <a:ext cx="2689800" cy="83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9"/>
          <p:cNvSpPr txBox="1"/>
          <p:nvPr>
            <p:ph idx="3" type="title"/>
          </p:nvPr>
        </p:nvSpPr>
        <p:spPr>
          <a:xfrm>
            <a:off x="5050035" y="3200677"/>
            <a:ext cx="26898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7" name="Google Shape;47;p9"/>
          <p:cNvSpPr txBox="1"/>
          <p:nvPr>
            <p:ph idx="4" type="subTitle"/>
          </p:nvPr>
        </p:nvSpPr>
        <p:spPr>
          <a:xfrm>
            <a:off x="5040979" y="3560213"/>
            <a:ext cx="2689800" cy="79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 name="Google Shape;48;p9"/>
          <p:cNvSpPr/>
          <p:nvPr/>
        </p:nvSpPr>
        <p:spPr>
          <a:xfrm>
            <a:off x="4093938" y="994800"/>
            <a:ext cx="9837487" cy="6772417"/>
          </a:xfrm>
          <a:custGeom>
            <a:rect b="b" l="l" r="r" t="t"/>
            <a:pathLst>
              <a:path extrusionOk="0" h="44606" w="69355">
                <a:moveTo>
                  <a:pt x="26829" y="0"/>
                </a:moveTo>
                <a:cubicBezTo>
                  <a:pt x="21416" y="0"/>
                  <a:pt x="19533" y="7906"/>
                  <a:pt x="11616" y="9252"/>
                </a:cubicBezTo>
                <a:cubicBezTo>
                  <a:pt x="823" y="11101"/>
                  <a:pt x="9344" y="29570"/>
                  <a:pt x="3240" y="32410"/>
                </a:cubicBezTo>
                <a:cubicBezTo>
                  <a:pt x="919" y="33486"/>
                  <a:pt x="158" y="35468"/>
                  <a:pt x="109" y="37511"/>
                </a:cubicBezTo>
                <a:cubicBezTo>
                  <a:pt x="1" y="41258"/>
                  <a:pt x="3047" y="44340"/>
                  <a:pt x="6806" y="44364"/>
                </a:cubicBezTo>
                <a:lnTo>
                  <a:pt x="59190" y="44606"/>
                </a:lnTo>
                <a:cubicBezTo>
                  <a:pt x="59202" y="44606"/>
                  <a:pt x="59214" y="44606"/>
                  <a:pt x="59226" y="44606"/>
                </a:cubicBezTo>
                <a:cubicBezTo>
                  <a:pt x="61497" y="44606"/>
                  <a:pt x="63620" y="43471"/>
                  <a:pt x="64859" y="41560"/>
                </a:cubicBezTo>
                <a:cubicBezTo>
                  <a:pt x="67143" y="38042"/>
                  <a:pt x="69355" y="32325"/>
                  <a:pt x="62610" y="29134"/>
                </a:cubicBezTo>
                <a:cubicBezTo>
                  <a:pt x="52385" y="24312"/>
                  <a:pt x="66019" y="14944"/>
                  <a:pt x="57776" y="7559"/>
                </a:cubicBezTo>
                <a:cubicBezTo>
                  <a:pt x="55916" y="5888"/>
                  <a:pt x="54360" y="5319"/>
                  <a:pt x="52920" y="5319"/>
                </a:cubicBezTo>
                <a:cubicBezTo>
                  <a:pt x="49855" y="5319"/>
                  <a:pt x="47316" y="7895"/>
                  <a:pt x="43484" y="7895"/>
                </a:cubicBezTo>
                <a:cubicBezTo>
                  <a:pt x="41149" y="7895"/>
                  <a:pt x="38334" y="6939"/>
                  <a:pt x="34629" y="3861"/>
                </a:cubicBezTo>
                <a:cubicBezTo>
                  <a:pt x="31249" y="1053"/>
                  <a:pt x="28804" y="0"/>
                  <a:pt x="26829" y="0"/>
                </a:cubicBezTo>
                <a:close/>
              </a:path>
            </a:pathLst>
          </a:custGeom>
          <a:solidFill>
            <a:srgbClr val="8FCEF9">
              <a:alpha val="6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49" name="Shape 49"/>
        <p:cNvGrpSpPr/>
        <p:nvPr/>
      </p:nvGrpSpPr>
      <p:grpSpPr>
        <a:xfrm>
          <a:off x="0" y="0"/>
          <a:ext cx="0" cy="0"/>
          <a:chOff x="0" y="0"/>
          <a:chExt cx="0" cy="0"/>
        </a:xfrm>
      </p:grpSpPr>
      <p:sp>
        <p:nvSpPr>
          <p:cNvPr id="50" name="Google Shape;50;p10"/>
          <p:cNvSpPr/>
          <p:nvPr/>
        </p:nvSpPr>
        <p:spPr>
          <a:xfrm>
            <a:off x="4440650" y="497725"/>
            <a:ext cx="4755900" cy="186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0"/>
          <p:cNvSpPr txBox="1"/>
          <p:nvPr>
            <p:ph idx="1" type="body"/>
          </p:nvPr>
        </p:nvSpPr>
        <p:spPr>
          <a:xfrm>
            <a:off x="4708075" y="645775"/>
            <a:ext cx="4207200" cy="1588800"/>
          </a:xfrm>
          <a:prstGeom prst="rect">
            <a:avLst/>
          </a:prstGeom>
        </p:spPr>
        <p:txBody>
          <a:bodyPr anchorCtr="0" anchor="t" bIns="91425" lIns="91425" spcFirstLastPara="1" rIns="91425" wrap="square" tIns="91425">
            <a:noAutofit/>
          </a:bodyPr>
          <a:lstStyle>
            <a:lvl1pPr indent="-228600" lvl="0" marL="457200" algn="r">
              <a:lnSpc>
                <a:spcPct val="100000"/>
              </a:lnSpc>
              <a:spcBef>
                <a:spcPts val="0"/>
              </a:spcBef>
              <a:spcAft>
                <a:spcPts val="0"/>
              </a:spcAft>
              <a:buSzPts val="1800"/>
              <a:buNone/>
              <a:defRPr b="1" sz="3000">
                <a:latin typeface="Montserrat"/>
                <a:ea typeface="Montserrat"/>
                <a:cs typeface="Montserrat"/>
                <a:sym typeface="Montserrat"/>
              </a:defRPr>
            </a:lvl1pPr>
          </a:lstStyle>
          <a:p/>
        </p:txBody>
      </p:sp>
      <p:sp>
        <p:nvSpPr>
          <p:cNvPr id="52" name="Google Shape;5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2.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6.xml"/><Relationship Id="rId22" Type="http://schemas.openxmlformats.org/officeDocument/2006/relationships/slideLayout" Target="../slideLayouts/slideLayout58.xml"/><Relationship Id="rId21" Type="http://schemas.openxmlformats.org/officeDocument/2006/relationships/slideLayout" Target="../slideLayouts/slideLayout57.xml"/><Relationship Id="rId24" Type="http://schemas.openxmlformats.org/officeDocument/2006/relationships/slideLayout" Target="../slideLayouts/slideLayout60.xml"/><Relationship Id="rId23" Type="http://schemas.openxmlformats.org/officeDocument/2006/relationships/slideLayout" Target="../slideLayouts/slideLayout59.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26" Type="http://schemas.openxmlformats.org/officeDocument/2006/relationships/slideLayout" Target="../slideLayouts/slideLayout62.xml"/><Relationship Id="rId25" Type="http://schemas.openxmlformats.org/officeDocument/2006/relationships/slideLayout" Target="../slideLayouts/slideLayout61.xml"/><Relationship Id="rId28" Type="http://schemas.openxmlformats.org/officeDocument/2006/relationships/slideLayout" Target="../slideLayouts/slideLayout64.xml"/><Relationship Id="rId27" Type="http://schemas.openxmlformats.org/officeDocument/2006/relationships/slideLayout" Target="../slideLayouts/slideLayout63.xml"/><Relationship Id="rId5" Type="http://schemas.openxmlformats.org/officeDocument/2006/relationships/slideLayout" Target="../slideLayouts/slideLayout41.xml"/><Relationship Id="rId6" Type="http://schemas.openxmlformats.org/officeDocument/2006/relationships/slideLayout" Target="../slideLayouts/slideLayout42.xml"/><Relationship Id="rId29" Type="http://schemas.openxmlformats.org/officeDocument/2006/relationships/slideLayout" Target="../slideLayouts/slideLayout65.xml"/><Relationship Id="rId7" Type="http://schemas.openxmlformats.org/officeDocument/2006/relationships/slideLayout" Target="../slideLayouts/slideLayout43.xml"/><Relationship Id="rId8" Type="http://schemas.openxmlformats.org/officeDocument/2006/relationships/slideLayout" Target="../slideLayouts/slideLayout44.xml"/><Relationship Id="rId31" Type="http://schemas.openxmlformats.org/officeDocument/2006/relationships/slideLayout" Target="../slideLayouts/slideLayout67.xml"/><Relationship Id="rId30" Type="http://schemas.openxmlformats.org/officeDocument/2006/relationships/slideLayout" Target="../slideLayouts/slideLayout66.xml"/><Relationship Id="rId11" Type="http://schemas.openxmlformats.org/officeDocument/2006/relationships/slideLayout" Target="../slideLayouts/slideLayout47.xml"/><Relationship Id="rId33" Type="http://schemas.openxmlformats.org/officeDocument/2006/relationships/slideLayout" Target="../slideLayouts/slideLayout69.xml"/><Relationship Id="rId10" Type="http://schemas.openxmlformats.org/officeDocument/2006/relationships/slideLayout" Target="../slideLayouts/slideLayout46.xml"/><Relationship Id="rId32" Type="http://schemas.openxmlformats.org/officeDocument/2006/relationships/slideLayout" Target="../slideLayouts/slideLayout68.xml"/><Relationship Id="rId13" Type="http://schemas.openxmlformats.org/officeDocument/2006/relationships/slideLayout" Target="../slideLayouts/slideLayout49.xml"/><Relationship Id="rId35" Type="http://schemas.openxmlformats.org/officeDocument/2006/relationships/slideLayout" Target="../slideLayouts/slideLayout71.xml"/><Relationship Id="rId12" Type="http://schemas.openxmlformats.org/officeDocument/2006/relationships/slideLayout" Target="../slideLayouts/slideLayout48.xml"/><Relationship Id="rId34" Type="http://schemas.openxmlformats.org/officeDocument/2006/relationships/slideLayout" Target="../slideLayouts/slideLayout70.xml"/><Relationship Id="rId15" Type="http://schemas.openxmlformats.org/officeDocument/2006/relationships/slideLayout" Target="../slideLayouts/slideLayout51.xml"/><Relationship Id="rId37" Type="http://schemas.openxmlformats.org/officeDocument/2006/relationships/theme" Target="../theme/theme1.xml"/><Relationship Id="rId14" Type="http://schemas.openxmlformats.org/officeDocument/2006/relationships/slideLayout" Target="../slideLayouts/slideLayout50.xml"/><Relationship Id="rId36" Type="http://schemas.openxmlformats.org/officeDocument/2006/relationships/slideLayout" Target="../slideLayouts/slideLayout72.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9" Type="http://schemas.openxmlformats.org/officeDocument/2006/relationships/slideLayout" Target="../slideLayouts/slideLayout55.xml"/><Relationship Id="rId18"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1pPr>
            <a:lvl2pPr lvl="1">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2pPr>
            <a:lvl3pPr lvl="2">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3pPr>
            <a:lvl4pPr lvl="3">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4pPr>
            <a:lvl5pPr lvl="4">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5pPr>
            <a:lvl6pPr lvl="5">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6pPr>
            <a:lvl7pPr lvl="6">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7pPr>
            <a:lvl8pPr lvl="7">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8pPr>
            <a:lvl9pPr lvl="8">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1pPr>
            <a:lvl2pPr lvl="1"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9pPr>
          </a:lstStyle>
          <a:p/>
        </p:txBody>
      </p:sp>
      <p:sp>
        <p:nvSpPr>
          <p:cNvPr id="229" name="Google Shape;229;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hyperlink" Target="https://doi.org/10.21919/remef.v15i1.376" TargetMode="External"/><Relationship Id="rId4" Type="http://schemas.openxmlformats.org/officeDocument/2006/relationships/hyperlink" Target="https://doi.org/10.21919/remef.v15i1.376" TargetMode="External"/><Relationship Id="rId5" Type="http://schemas.openxmlformats.org/officeDocument/2006/relationships/hyperlink" Target="https://doi.org/10.1162/neco.1997.9.8.1735" TargetMode="External"/><Relationship Id="rId6" Type="http://schemas.openxmlformats.org/officeDocument/2006/relationships/hyperlink" Target="https://doi.org/10.1162/neco.1997.9.8.173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7.jpg"/><Relationship Id="rId7" Type="http://schemas.openxmlformats.org/officeDocument/2006/relationships/image" Target="../media/image9.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2" name="Shape 452"/>
        <p:cNvGrpSpPr/>
        <p:nvPr/>
      </p:nvGrpSpPr>
      <p:grpSpPr>
        <a:xfrm>
          <a:off x="0" y="0"/>
          <a:ext cx="0" cy="0"/>
          <a:chOff x="0" y="0"/>
          <a:chExt cx="0" cy="0"/>
        </a:xfrm>
      </p:grpSpPr>
      <p:sp>
        <p:nvSpPr>
          <p:cNvPr id="453" name="Google Shape;453;p75"/>
          <p:cNvSpPr txBox="1"/>
          <p:nvPr>
            <p:ph type="ctrTitle"/>
          </p:nvPr>
        </p:nvSpPr>
        <p:spPr>
          <a:xfrm>
            <a:off x="126925" y="-247350"/>
            <a:ext cx="8127600" cy="341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Deep Learning Based Portfolio Management System</a:t>
            </a:r>
            <a:r>
              <a:rPr lang="en"/>
              <a:t> </a:t>
            </a:r>
            <a:endParaRPr/>
          </a:p>
        </p:txBody>
      </p:sp>
      <p:sp>
        <p:nvSpPr>
          <p:cNvPr id="454" name="Google Shape;454;p75"/>
          <p:cNvSpPr txBox="1"/>
          <p:nvPr>
            <p:ph idx="1" type="subTitle"/>
          </p:nvPr>
        </p:nvSpPr>
        <p:spPr>
          <a:xfrm>
            <a:off x="449175" y="3542250"/>
            <a:ext cx="25203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JITENDRA JAIN Jai</a:t>
            </a:r>
            <a:endParaRPr sz="1200"/>
          </a:p>
          <a:p>
            <a:pPr indent="0" lvl="0" marL="0" rtl="0" algn="l">
              <a:spcBef>
                <a:spcPts val="0"/>
              </a:spcBef>
              <a:spcAft>
                <a:spcPts val="0"/>
              </a:spcAft>
              <a:buNone/>
            </a:pPr>
            <a:r>
              <a:rPr lang="en" sz="1200"/>
              <a:t>55326734</a:t>
            </a:r>
            <a:endParaRPr sz="1200"/>
          </a:p>
          <a:p>
            <a:pPr indent="0" lvl="0" marL="0" rtl="0" algn="l">
              <a:spcBef>
                <a:spcPts val="0"/>
              </a:spcBef>
              <a:spcAft>
                <a:spcPts val="0"/>
              </a:spcAft>
              <a:buNone/>
            </a:pPr>
            <a:r>
              <a:t/>
            </a:r>
            <a:endParaRPr/>
          </a:p>
        </p:txBody>
      </p:sp>
      <p:sp>
        <p:nvSpPr>
          <p:cNvPr id="455" name="Google Shape;455;p75"/>
          <p:cNvSpPr/>
          <p:nvPr/>
        </p:nvSpPr>
        <p:spPr>
          <a:xfrm>
            <a:off x="8964223" y="2608744"/>
            <a:ext cx="120227" cy="161505"/>
          </a:xfrm>
          <a:custGeom>
            <a:rect b="b" l="l" r="r" t="t"/>
            <a:pathLst>
              <a:path extrusionOk="0" h="2328" w="1733">
                <a:moveTo>
                  <a:pt x="871" y="1"/>
                </a:moveTo>
                <a:lnTo>
                  <a:pt x="636" y="923"/>
                </a:lnTo>
                <a:lnTo>
                  <a:pt x="0" y="1159"/>
                </a:lnTo>
                <a:lnTo>
                  <a:pt x="615" y="1395"/>
                </a:lnTo>
                <a:lnTo>
                  <a:pt x="861" y="2328"/>
                </a:lnTo>
                <a:lnTo>
                  <a:pt x="1097" y="1416"/>
                </a:lnTo>
                <a:lnTo>
                  <a:pt x="1733" y="1180"/>
                </a:lnTo>
                <a:lnTo>
                  <a:pt x="1117" y="944"/>
                </a:lnTo>
                <a:lnTo>
                  <a:pt x="871"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75"/>
          <p:cNvGrpSpPr/>
          <p:nvPr/>
        </p:nvGrpSpPr>
        <p:grpSpPr>
          <a:xfrm>
            <a:off x="4635243" y="1759912"/>
            <a:ext cx="4384739" cy="3108334"/>
            <a:chOff x="4384025" y="753975"/>
            <a:chExt cx="4561734" cy="3321225"/>
          </a:xfrm>
        </p:grpSpPr>
        <p:sp>
          <p:nvSpPr>
            <p:cNvPr id="457" name="Google Shape;457;p75"/>
            <p:cNvSpPr/>
            <p:nvPr/>
          </p:nvSpPr>
          <p:spPr>
            <a:xfrm>
              <a:off x="5131531" y="3948106"/>
              <a:ext cx="109315" cy="84899"/>
            </a:xfrm>
            <a:custGeom>
              <a:rect b="b" l="l" r="r" t="t"/>
              <a:pathLst>
                <a:path extrusionOk="0" h="1164" w="1499">
                  <a:moveTo>
                    <a:pt x="682" y="1"/>
                  </a:moveTo>
                  <a:cubicBezTo>
                    <a:pt x="579" y="1"/>
                    <a:pt x="468" y="22"/>
                    <a:pt x="371" y="35"/>
                  </a:cubicBezTo>
                  <a:cubicBezTo>
                    <a:pt x="279" y="45"/>
                    <a:pt x="207" y="127"/>
                    <a:pt x="207" y="219"/>
                  </a:cubicBezTo>
                  <a:cubicBezTo>
                    <a:pt x="207" y="230"/>
                    <a:pt x="207" y="240"/>
                    <a:pt x="207" y="250"/>
                  </a:cubicBezTo>
                  <a:cubicBezTo>
                    <a:pt x="207" y="271"/>
                    <a:pt x="207" y="291"/>
                    <a:pt x="207" y="312"/>
                  </a:cubicBezTo>
                  <a:cubicBezTo>
                    <a:pt x="197" y="486"/>
                    <a:pt x="156" y="650"/>
                    <a:pt x="94" y="814"/>
                  </a:cubicBezTo>
                  <a:cubicBezTo>
                    <a:pt x="0" y="1105"/>
                    <a:pt x="293" y="1164"/>
                    <a:pt x="800" y="1164"/>
                  </a:cubicBezTo>
                  <a:cubicBezTo>
                    <a:pt x="847" y="1164"/>
                    <a:pt x="895" y="1163"/>
                    <a:pt x="945" y="1162"/>
                  </a:cubicBezTo>
                  <a:cubicBezTo>
                    <a:pt x="1499" y="1152"/>
                    <a:pt x="1345" y="927"/>
                    <a:pt x="1263" y="804"/>
                  </a:cubicBezTo>
                  <a:cubicBezTo>
                    <a:pt x="1181" y="691"/>
                    <a:pt x="1037" y="629"/>
                    <a:pt x="1017" y="486"/>
                  </a:cubicBezTo>
                  <a:cubicBezTo>
                    <a:pt x="1007" y="383"/>
                    <a:pt x="996" y="281"/>
                    <a:pt x="986" y="189"/>
                  </a:cubicBezTo>
                  <a:cubicBezTo>
                    <a:pt x="986" y="178"/>
                    <a:pt x="986" y="178"/>
                    <a:pt x="986" y="178"/>
                  </a:cubicBezTo>
                  <a:cubicBezTo>
                    <a:pt x="939" y="38"/>
                    <a:pt x="819" y="1"/>
                    <a:pt x="6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5"/>
            <p:cNvSpPr/>
            <p:nvPr/>
          </p:nvSpPr>
          <p:spPr>
            <a:xfrm>
              <a:off x="5151804" y="3907261"/>
              <a:ext cx="46453" cy="64841"/>
            </a:xfrm>
            <a:custGeom>
              <a:rect b="b" l="l" r="r" t="t"/>
              <a:pathLst>
                <a:path extrusionOk="0" h="889" w="637">
                  <a:moveTo>
                    <a:pt x="636" y="0"/>
                  </a:moveTo>
                  <a:lnTo>
                    <a:pt x="1" y="62"/>
                  </a:lnTo>
                  <a:cubicBezTo>
                    <a:pt x="1" y="62"/>
                    <a:pt x="1" y="636"/>
                    <a:pt x="1" y="769"/>
                  </a:cubicBezTo>
                  <a:cubicBezTo>
                    <a:pt x="1" y="816"/>
                    <a:pt x="135" y="888"/>
                    <a:pt x="294" y="888"/>
                  </a:cubicBezTo>
                  <a:cubicBezTo>
                    <a:pt x="380" y="888"/>
                    <a:pt x="472" y="867"/>
                    <a:pt x="554" y="810"/>
                  </a:cubicBezTo>
                  <a:cubicBezTo>
                    <a:pt x="575" y="800"/>
                    <a:pt x="585" y="779"/>
                    <a:pt x="595" y="749"/>
                  </a:cubicBezTo>
                  <a:cubicBezTo>
                    <a:pt x="606" y="677"/>
                    <a:pt x="626" y="226"/>
                    <a:pt x="636" y="0"/>
                  </a:cubicBez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5"/>
            <p:cNvSpPr/>
            <p:nvPr/>
          </p:nvSpPr>
          <p:spPr>
            <a:xfrm>
              <a:off x="5545100" y="3905000"/>
              <a:ext cx="50902" cy="71843"/>
            </a:xfrm>
            <a:custGeom>
              <a:rect b="b" l="l" r="r" t="t"/>
              <a:pathLst>
                <a:path extrusionOk="0" h="985" w="698">
                  <a:moveTo>
                    <a:pt x="554" y="0"/>
                  </a:moveTo>
                  <a:lnTo>
                    <a:pt x="0" y="72"/>
                  </a:lnTo>
                  <a:lnTo>
                    <a:pt x="144" y="985"/>
                  </a:lnTo>
                  <a:lnTo>
                    <a:pt x="697" y="933"/>
                  </a:lnTo>
                  <a:lnTo>
                    <a:pt x="554" y="0"/>
                  </a:ln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5"/>
            <p:cNvSpPr/>
            <p:nvPr/>
          </p:nvSpPr>
          <p:spPr>
            <a:xfrm>
              <a:off x="5547360" y="3954962"/>
              <a:ext cx="160727" cy="62507"/>
            </a:xfrm>
            <a:custGeom>
              <a:rect b="b" l="l" r="r" t="t"/>
              <a:pathLst>
                <a:path extrusionOk="0" h="857" w="2204">
                  <a:moveTo>
                    <a:pt x="585" y="1"/>
                  </a:moveTo>
                  <a:cubicBezTo>
                    <a:pt x="552" y="1"/>
                    <a:pt x="500" y="43"/>
                    <a:pt x="482" y="136"/>
                  </a:cubicBezTo>
                  <a:cubicBezTo>
                    <a:pt x="460" y="200"/>
                    <a:pt x="360" y="249"/>
                    <a:pt x="249" y="249"/>
                  </a:cubicBezTo>
                  <a:cubicBezTo>
                    <a:pt x="200" y="249"/>
                    <a:pt x="149" y="239"/>
                    <a:pt x="102" y="218"/>
                  </a:cubicBezTo>
                  <a:cubicBezTo>
                    <a:pt x="51" y="300"/>
                    <a:pt x="20" y="392"/>
                    <a:pt x="20" y="494"/>
                  </a:cubicBezTo>
                  <a:cubicBezTo>
                    <a:pt x="3" y="778"/>
                    <a:pt x="0" y="838"/>
                    <a:pt x="187" y="838"/>
                  </a:cubicBezTo>
                  <a:cubicBezTo>
                    <a:pt x="223" y="838"/>
                    <a:pt x="266" y="836"/>
                    <a:pt x="318" y="833"/>
                  </a:cubicBezTo>
                  <a:cubicBezTo>
                    <a:pt x="420" y="822"/>
                    <a:pt x="525" y="817"/>
                    <a:pt x="630" y="817"/>
                  </a:cubicBezTo>
                  <a:cubicBezTo>
                    <a:pt x="735" y="817"/>
                    <a:pt x="841" y="822"/>
                    <a:pt x="943" y="833"/>
                  </a:cubicBezTo>
                  <a:cubicBezTo>
                    <a:pt x="1038" y="842"/>
                    <a:pt x="1174" y="856"/>
                    <a:pt x="1326" y="856"/>
                  </a:cubicBezTo>
                  <a:cubicBezTo>
                    <a:pt x="1503" y="856"/>
                    <a:pt x="1700" y="837"/>
                    <a:pt x="1876" y="771"/>
                  </a:cubicBezTo>
                  <a:cubicBezTo>
                    <a:pt x="2204" y="638"/>
                    <a:pt x="1599" y="617"/>
                    <a:pt x="1302" y="515"/>
                  </a:cubicBezTo>
                  <a:cubicBezTo>
                    <a:pt x="1087" y="453"/>
                    <a:pt x="892" y="330"/>
                    <a:pt x="738" y="166"/>
                  </a:cubicBezTo>
                  <a:cubicBezTo>
                    <a:pt x="697" y="95"/>
                    <a:pt x="646" y="13"/>
                    <a:pt x="594" y="2"/>
                  </a:cubicBezTo>
                  <a:cubicBezTo>
                    <a:pt x="591" y="1"/>
                    <a:pt x="588" y="1"/>
                    <a:pt x="5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5"/>
            <p:cNvSpPr/>
            <p:nvPr/>
          </p:nvSpPr>
          <p:spPr>
            <a:xfrm>
              <a:off x="5156691" y="3957296"/>
              <a:ext cx="51631" cy="25674"/>
            </a:xfrm>
            <a:custGeom>
              <a:rect b="b" l="l" r="r" t="t"/>
              <a:pathLst>
                <a:path extrusionOk="0" h="352" w="708">
                  <a:moveTo>
                    <a:pt x="288" y="1"/>
                  </a:moveTo>
                  <a:cubicBezTo>
                    <a:pt x="262" y="1"/>
                    <a:pt x="234" y="1"/>
                    <a:pt x="205" y="3"/>
                  </a:cubicBezTo>
                  <a:cubicBezTo>
                    <a:pt x="93" y="3"/>
                    <a:pt x="0" y="95"/>
                    <a:pt x="0" y="208"/>
                  </a:cubicBezTo>
                  <a:lnTo>
                    <a:pt x="82" y="310"/>
                  </a:lnTo>
                  <a:lnTo>
                    <a:pt x="308" y="351"/>
                  </a:lnTo>
                  <a:cubicBezTo>
                    <a:pt x="308" y="351"/>
                    <a:pt x="708" y="341"/>
                    <a:pt x="646" y="177"/>
                  </a:cubicBezTo>
                  <a:cubicBezTo>
                    <a:pt x="584" y="35"/>
                    <a:pt x="460" y="1"/>
                    <a:pt x="288" y="1"/>
                  </a:cubicBezTo>
                  <a:close/>
                </a:path>
              </a:pathLst>
            </a:custGeom>
            <a:solidFill>
              <a:srgbClr val="1E5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75"/>
            <p:cNvSpPr/>
            <p:nvPr/>
          </p:nvSpPr>
          <p:spPr>
            <a:xfrm>
              <a:off x="5530948" y="1003944"/>
              <a:ext cx="377955" cy="177947"/>
            </a:xfrm>
            <a:custGeom>
              <a:rect b="b" l="l" r="r" t="t"/>
              <a:pathLst>
                <a:path extrusionOk="0" h="2565" w="5448">
                  <a:moveTo>
                    <a:pt x="3817" y="0"/>
                  </a:moveTo>
                  <a:cubicBezTo>
                    <a:pt x="2165" y="0"/>
                    <a:pt x="1" y="1052"/>
                    <a:pt x="1470" y="2292"/>
                  </a:cubicBezTo>
                  <a:cubicBezTo>
                    <a:pt x="1706" y="2489"/>
                    <a:pt x="1978" y="2565"/>
                    <a:pt x="2268" y="2565"/>
                  </a:cubicBezTo>
                  <a:cubicBezTo>
                    <a:pt x="3078" y="2565"/>
                    <a:pt x="4025" y="1979"/>
                    <a:pt x="4689" y="1820"/>
                  </a:cubicBezTo>
                  <a:cubicBezTo>
                    <a:pt x="4904" y="1779"/>
                    <a:pt x="5099" y="1666"/>
                    <a:pt x="5232" y="1492"/>
                  </a:cubicBezTo>
                  <a:cubicBezTo>
                    <a:pt x="5396" y="1277"/>
                    <a:pt x="5448" y="990"/>
                    <a:pt x="5386" y="733"/>
                  </a:cubicBezTo>
                  <a:cubicBezTo>
                    <a:pt x="5325" y="549"/>
                    <a:pt x="5202" y="405"/>
                    <a:pt x="5048" y="303"/>
                  </a:cubicBezTo>
                  <a:cubicBezTo>
                    <a:pt x="4756" y="93"/>
                    <a:pt x="4309" y="0"/>
                    <a:pt x="38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5"/>
            <p:cNvSpPr/>
            <p:nvPr/>
          </p:nvSpPr>
          <p:spPr>
            <a:xfrm>
              <a:off x="5071055" y="3718270"/>
              <a:ext cx="663641" cy="130217"/>
            </a:xfrm>
            <a:custGeom>
              <a:rect b="b" l="l" r="r" t="t"/>
              <a:pathLst>
                <a:path extrusionOk="0" h="1877" w="9566">
                  <a:moveTo>
                    <a:pt x="0" y="0"/>
                  </a:moveTo>
                  <a:lnTo>
                    <a:pt x="0" y="1148"/>
                  </a:lnTo>
                  <a:cubicBezTo>
                    <a:pt x="0" y="1548"/>
                    <a:pt x="2133" y="1876"/>
                    <a:pt x="4778" y="1876"/>
                  </a:cubicBezTo>
                  <a:cubicBezTo>
                    <a:pt x="7422" y="1876"/>
                    <a:pt x="9565" y="1558"/>
                    <a:pt x="9565" y="1159"/>
                  </a:cubicBezTo>
                  <a:lnTo>
                    <a:pt x="9565" y="0"/>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5"/>
            <p:cNvSpPr/>
            <p:nvPr/>
          </p:nvSpPr>
          <p:spPr>
            <a:xfrm>
              <a:off x="5078131" y="3684831"/>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5"/>
            <p:cNvSpPr/>
            <p:nvPr/>
          </p:nvSpPr>
          <p:spPr>
            <a:xfrm>
              <a:off x="5118716" y="3684831"/>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75"/>
            <p:cNvSpPr/>
            <p:nvPr/>
          </p:nvSpPr>
          <p:spPr>
            <a:xfrm>
              <a:off x="5164920" y="3684831"/>
              <a:ext cx="16442" cy="184260"/>
            </a:xfrm>
            <a:custGeom>
              <a:rect b="b" l="l" r="r" t="t"/>
              <a:pathLst>
                <a:path extrusionOk="0" h="2656" w="237">
                  <a:moveTo>
                    <a:pt x="1" y="0"/>
                  </a:moveTo>
                  <a:lnTo>
                    <a:pt x="1" y="2655"/>
                  </a:lnTo>
                  <a:lnTo>
                    <a:pt x="236" y="265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75"/>
            <p:cNvSpPr/>
            <p:nvPr/>
          </p:nvSpPr>
          <p:spPr>
            <a:xfrm>
              <a:off x="5223265" y="3684831"/>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75"/>
            <p:cNvSpPr/>
            <p:nvPr/>
          </p:nvSpPr>
          <p:spPr>
            <a:xfrm>
              <a:off x="5287230" y="3684831"/>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5"/>
            <p:cNvSpPr/>
            <p:nvPr/>
          </p:nvSpPr>
          <p:spPr>
            <a:xfrm>
              <a:off x="5566052" y="3684831"/>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5"/>
            <p:cNvSpPr/>
            <p:nvPr/>
          </p:nvSpPr>
          <p:spPr>
            <a:xfrm>
              <a:off x="5070361" y="3666308"/>
              <a:ext cx="664335" cy="100386"/>
            </a:xfrm>
            <a:custGeom>
              <a:rect b="b" l="l" r="r" t="t"/>
              <a:pathLst>
                <a:path extrusionOk="0" h="1447" w="9576">
                  <a:moveTo>
                    <a:pt x="4788" y="1"/>
                  </a:moveTo>
                  <a:cubicBezTo>
                    <a:pt x="2143" y="1"/>
                    <a:pt x="0" y="329"/>
                    <a:pt x="0" y="729"/>
                  </a:cubicBezTo>
                  <a:cubicBezTo>
                    <a:pt x="0" y="1128"/>
                    <a:pt x="2143" y="1446"/>
                    <a:pt x="4788" y="1446"/>
                  </a:cubicBezTo>
                  <a:cubicBezTo>
                    <a:pt x="7432" y="1446"/>
                    <a:pt x="9575" y="1128"/>
                    <a:pt x="9575" y="729"/>
                  </a:cubicBezTo>
                  <a:cubicBezTo>
                    <a:pt x="9575" y="319"/>
                    <a:pt x="7432" y="1"/>
                    <a:pt x="4788"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5"/>
            <p:cNvSpPr/>
            <p:nvPr/>
          </p:nvSpPr>
          <p:spPr>
            <a:xfrm>
              <a:off x="5138627" y="3687676"/>
              <a:ext cx="527736" cy="46967"/>
            </a:xfrm>
            <a:custGeom>
              <a:rect b="b" l="l" r="r" t="t"/>
              <a:pathLst>
                <a:path extrusionOk="0" h="677" w="7607">
                  <a:moveTo>
                    <a:pt x="3804" y="0"/>
                  </a:moveTo>
                  <a:cubicBezTo>
                    <a:pt x="1702" y="0"/>
                    <a:pt x="0" y="154"/>
                    <a:pt x="0" y="339"/>
                  </a:cubicBezTo>
                  <a:cubicBezTo>
                    <a:pt x="0" y="523"/>
                    <a:pt x="1702" y="677"/>
                    <a:pt x="3804" y="677"/>
                  </a:cubicBezTo>
                  <a:cubicBezTo>
                    <a:pt x="5905" y="677"/>
                    <a:pt x="7607" y="523"/>
                    <a:pt x="7607" y="339"/>
                  </a:cubicBezTo>
                  <a:cubicBezTo>
                    <a:pt x="7607" y="154"/>
                    <a:pt x="5905"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5"/>
            <p:cNvSpPr/>
            <p:nvPr/>
          </p:nvSpPr>
          <p:spPr>
            <a:xfrm>
              <a:off x="5138627" y="3687676"/>
              <a:ext cx="527736" cy="30664"/>
            </a:xfrm>
            <a:custGeom>
              <a:rect b="b" l="l" r="r" t="t"/>
              <a:pathLst>
                <a:path extrusionOk="0" h="442" w="7607">
                  <a:moveTo>
                    <a:pt x="3804" y="0"/>
                  </a:moveTo>
                  <a:cubicBezTo>
                    <a:pt x="1702" y="0"/>
                    <a:pt x="0" y="154"/>
                    <a:pt x="0" y="339"/>
                  </a:cubicBezTo>
                  <a:cubicBezTo>
                    <a:pt x="0" y="380"/>
                    <a:pt x="62" y="410"/>
                    <a:pt x="164" y="441"/>
                  </a:cubicBezTo>
                  <a:cubicBezTo>
                    <a:pt x="636" y="298"/>
                    <a:pt x="2092" y="195"/>
                    <a:pt x="3804" y="195"/>
                  </a:cubicBezTo>
                  <a:cubicBezTo>
                    <a:pt x="5526" y="195"/>
                    <a:pt x="6971" y="298"/>
                    <a:pt x="7443" y="441"/>
                  </a:cubicBezTo>
                  <a:cubicBezTo>
                    <a:pt x="7545" y="410"/>
                    <a:pt x="7607" y="380"/>
                    <a:pt x="7607" y="339"/>
                  </a:cubicBezTo>
                  <a:cubicBezTo>
                    <a:pt x="7607" y="154"/>
                    <a:pt x="5905" y="0"/>
                    <a:pt x="380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5"/>
            <p:cNvSpPr/>
            <p:nvPr/>
          </p:nvSpPr>
          <p:spPr>
            <a:xfrm>
              <a:off x="5023393" y="3627180"/>
              <a:ext cx="663641" cy="130980"/>
            </a:xfrm>
            <a:custGeom>
              <a:rect b="b" l="l" r="r" t="t"/>
              <a:pathLst>
                <a:path extrusionOk="0" h="1888" w="9566">
                  <a:moveTo>
                    <a:pt x="1" y="1"/>
                  </a:moveTo>
                  <a:lnTo>
                    <a:pt x="1" y="1159"/>
                  </a:lnTo>
                  <a:cubicBezTo>
                    <a:pt x="1" y="1559"/>
                    <a:pt x="2143" y="1887"/>
                    <a:pt x="4778" y="1887"/>
                  </a:cubicBezTo>
                  <a:cubicBezTo>
                    <a:pt x="7423" y="1887"/>
                    <a:pt x="9565" y="1559"/>
                    <a:pt x="9565" y="1159"/>
                  </a:cubicBezTo>
                  <a:lnTo>
                    <a:pt x="9565" y="1"/>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5"/>
            <p:cNvSpPr/>
            <p:nvPr/>
          </p:nvSpPr>
          <p:spPr>
            <a:xfrm>
              <a:off x="5029776" y="3593810"/>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5"/>
            <p:cNvSpPr/>
            <p:nvPr/>
          </p:nvSpPr>
          <p:spPr>
            <a:xfrm>
              <a:off x="5070361" y="3593810"/>
              <a:ext cx="16372" cy="184260"/>
            </a:xfrm>
            <a:custGeom>
              <a:rect b="b" l="l" r="r" t="t"/>
              <a:pathLst>
                <a:path extrusionOk="0" h="2656" w="236">
                  <a:moveTo>
                    <a:pt x="0" y="0"/>
                  </a:moveTo>
                  <a:lnTo>
                    <a:pt x="0" y="2655"/>
                  </a:lnTo>
                  <a:lnTo>
                    <a:pt x="236" y="265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5"/>
            <p:cNvSpPr/>
            <p:nvPr/>
          </p:nvSpPr>
          <p:spPr>
            <a:xfrm>
              <a:off x="5117259" y="3593810"/>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5"/>
            <p:cNvSpPr/>
            <p:nvPr/>
          </p:nvSpPr>
          <p:spPr>
            <a:xfrm>
              <a:off x="5174910" y="3593810"/>
              <a:ext cx="16372" cy="184260"/>
            </a:xfrm>
            <a:custGeom>
              <a:rect b="b" l="l" r="r" t="t"/>
              <a:pathLst>
                <a:path extrusionOk="0" h="2656" w="236">
                  <a:moveTo>
                    <a:pt x="0" y="0"/>
                  </a:moveTo>
                  <a:lnTo>
                    <a:pt x="0" y="2655"/>
                  </a:lnTo>
                  <a:lnTo>
                    <a:pt x="236" y="265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5"/>
            <p:cNvSpPr/>
            <p:nvPr/>
          </p:nvSpPr>
          <p:spPr>
            <a:xfrm>
              <a:off x="5238875" y="3593810"/>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5"/>
            <p:cNvSpPr/>
            <p:nvPr/>
          </p:nvSpPr>
          <p:spPr>
            <a:xfrm>
              <a:off x="5308598" y="3593810"/>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5"/>
            <p:cNvSpPr/>
            <p:nvPr/>
          </p:nvSpPr>
          <p:spPr>
            <a:xfrm>
              <a:off x="5575973" y="3593810"/>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5"/>
            <p:cNvSpPr/>
            <p:nvPr/>
          </p:nvSpPr>
          <p:spPr>
            <a:xfrm>
              <a:off x="5517697" y="3593810"/>
              <a:ext cx="16442" cy="184260"/>
            </a:xfrm>
            <a:custGeom>
              <a:rect b="b" l="l" r="r" t="t"/>
              <a:pathLst>
                <a:path extrusionOk="0" h="2656" w="237">
                  <a:moveTo>
                    <a:pt x="0" y="0"/>
                  </a:moveTo>
                  <a:lnTo>
                    <a:pt x="0" y="2655"/>
                  </a:lnTo>
                  <a:lnTo>
                    <a:pt x="236" y="265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5"/>
            <p:cNvSpPr/>
            <p:nvPr/>
          </p:nvSpPr>
          <p:spPr>
            <a:xfrm>
              <a:off x="5023393" y="3575981"/>
              <a:ext cx="662878" cy="100386"/>
            </a:xfrm>
            <a:custGeom>
              <a:rect b="b" l="l" r="r" t="t"/>
              <a:pathLst>
                <a:path extrusionOk="0" h="1447" w="9555">
                  <a:moveTo>
                    <a:pt x="4778" y="1"/>
                  </a:moveTo>
                  <a:cubicBezTo>
                    <a:pt x="2143" y="1"/>
                    <a:pt x="1" y="329"/>
                    <a:pt x="1" y="729"/>
                  </a:cubicBezTo>
                  <a:cubicBezTo>
                    <a:pt x="1" y="1118"/>
                    <a:pt x="2133" y="1446"/>
                    <a:pt x="4778" y="1446"/>
                  </a:cubicBezTo>
                  <a:cubicBezTo>
                    <a:pt x="7412" y="1446"/>
                    <a:pt x="9555" y="1128"/>
                    <a:pt x="9555" y="729"/>
                  </a:cubicBezTo>
                  <a:cubicBezTo>
                    <a:pt x="9555" y="319"/>
                    <a:pt x="7423" y="1"/>
                    <a:pt x="4778"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5"/>
            <p:cNvSpPr/>
            <p:nvPr/>
          </p:nvSpPr>
          <p:spPr>
            <a:xfrm>
              <a:off x="5090965" y="3597348"/>
              <a:ext cx="527805" cy="46967"/>
            </a:xfrm>
            <a:custGeom>
              <a:rect b="b" l="l" r="r" t="t"/>
              <a:pathLst>
                <a:path extrusionOk="0" h="677" w="7608">
                  <a:moveTo>
                    <a:pt x="3804" y="0"/>
                  </a:moveTo>
                  <a:cubicBezTo>
                    <a:pt x="1702" y="0"/>
                    <a:pt x="0" y="154"/>
                    <a:pt x="0" y="339"/>
                  </a:cubicBezTo>
                  <a:cubicBezTo>
                    <a:pt x="0" y="523"/>
                    <a:pt x="1702" y="677"/>
                    <a:pt x="3804" y="677"/>
                  </a:cubicBezTo>
                  <a:cubicBezTo>
                    <a:pt x="5905" y="677"/>
                    <a:pt x="7607" y="523"/>
                    <a:pt x="7607" y="339"/>
                  </a:cubicBezTo>
                  <a:cubicBezTo>
                    <a:pt x="7607" y="154"/>
                    <a:pt x="5905"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5"/>
            <p:cNvSpPr/>
            <p:nvPr/>
          </p:nvSpPr>
          <p:spPr>
            <a:xfrm>
              <a:off x="5090965" y="3597348"/>
              <a:ext cx="527042" cy="29901"/>
            </a:xfrm>
            <a:custGeom>
              <a:rect b="b" l="l" r="r" t="t"/>
              <a:pathLst>
                <a:path extrusionOk="0" h="431" w="7597">
                  <a:moveTo>
                    <a:pt x="3793" y="0"/>
                  </a:moveTo>
                  <a:cubicBezTo>
                    <a:pt x="1702" y="0"/>
                    <a:pt x="0" y="154"/>
                    <a:pt x="0" y="339"/>
                  </a:cubicBezTo>
                  <a:cubicBezTo>
                    <a:pt x="0" y="369"/>
                    <a:pt x="52" y="400"/>
                    <a:pt x="164" y="431"/>
                  </a:cubicBezTo>
                  <a:cubicBezTo>
                    <a:pt x="636" y="298"/>
                    <a:pt x="2082" y="195"/>
                    <a:pt x="3804" y="195"/>
                  </a:cubicBezTo>
                  <a:cubicBezTo>
                    <a:pt x="5516" y="195"/>
                    <a:pt x="6961" y="298"/>
                    <a:pt x="7443" y="431"/>
                  </a:cubicBezTo>
                  <a:cubicBezTo>
                    <a:pt x="7546" y="400"/>
                    <a:pt x="7597" y="369"/>
                    <a:pt x="7597" y="339"/>
                  </a:cubicBezTo>
                  <a:cubicBezTo>
                    <a:pt x="7597" y="154"/>
                    <a:pt x="5895" y="0"/>
                    <a:pt x="3793"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5"/>
            <p:cNvSpPr/>
            <p:nvPr/>
          </p:nvSpPr>
          <p:spPr>
            <a:xfrm>
              <a:off x="5076743" y="3536159"/>
              <a:ext cx="663641" cy="130217"/>
            </a:xfrm>
            <a:custGeom>
              <a:rect b="b" l="l" r="r" t="t"/>
              <a:pathLst>
                <a:path extrusionOk="0" h="1877" w="9566">
                  <a:moveTo>
                    <a:pt x="0" y="1"/>
                  </a:moveTo>
                  <a:lnTo>
                    <a:pt x="0" y="1149"/>
                  </a:lnTo>
                  <a:cubicBezTo>
                    <a:pt x="0" y="1559"/>
                    <a:pt x="2133" y="1877"/>
                    <a:pt x="4778" y="1877"/>
                  </a:cubicBezTo>
                  <a:cubicBezTo>
                    <a:pt x="7422" y="1877"/>
                    <a:pt x="9565" y="1559"/>
                    <a:pt x="9565" y="1149"/>
                  </a:cubicBezTo>
                  <a:lnTo>
                    <a:pt x="9565" y="1"/>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5"/>
            <p:cNvSpPr/>
            <p:nvPr/>
          </p:nvSpPr>
          <p:spPr>
            <a:xfrm>
              <a:off x="5083820" y="3502720"/>
              <a:ext cx="15748" cy="184329"/>
            </a:xfrm>
            <a:custGeom>
              <a:rect b="b" l="l" r="r" t="t"/>
              <a:pathLst>
                <a:path extrusionOk="0" h="2657"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75"/>
            <p:cNvSpPr/>
            <p:nvPr/>
          </p:nvSpPr>
          <p:spPr>
            <a:xfrm>
              <a:off x="5124405" y="3502720"/>
              <a:ext cx="15679" cy="184329"/>
            </a:xfrm>
            <a:custGeom>
              <a:rect b="b" l="l" r="r" t="t"/>
              <a:pathLst>
                <a:path extrusionOk="0" h="2657"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75"/>
            <p:cNvSpPr/>
            <p:nvPr/>
          </p:nvSpPr>
          <p:spPr>
            <a:xfrm>
              <a:off x="5171303" y="3502720"/>
              <a:ext cx="15748" cy="184329"/>
            </a:xfrm>
            <a:custGeom>
              <a:rect b="b" l="l" r="r" t="t"/>
              <a:pathLst>
                <a:path extrusionOk="0" h="2657"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5"/>
            <p:cNvSpPr/>
            <p:nvPr/>
          </p:nvSpPr>
          <p:spPr>
            <a:xfrm>
              <a:off x="5228954" y="3502720"/>
              <a:ext cx="15679" cy="184329"/>
            </a:xfrm>
            <a:custGeom>
              <a:rect b="b" l="l" r="r" t="t"/>
              <a:pathLst>
                <a:path extrusionOk="0" h="2657"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5"/>
            <p:cNvSpPr/>
            <p:nvPr/>
          </p:nvSpPr>
          <p:spPr>
            <a:xfrm>
              <a:off x="5292919" y="3502720"/>
              <a:ext cx="15748" cy="184329"/>
            </a:xfrm>
            <a:custGeom>
              <a:rect b="b" l="l" r="r" t="t"/>
              <a:pathLst>
                <a:path extrusionOk="0" h="2657"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75"/>
            <p:cNvSpPr/>
            <p:nvPr/>
          </p:nvSpPr>
          <p:spPr>
            <a:xfrm>
              <a:off x="5571741" y="3502720"/>
              <a:ext cx="15679" cy="184329"/>
            </a:xfrm>
            <a:custGeom>
              <a:rect b="b" l="l" r="r" t="t"/>
              <a:pathLst>
                <a:path extrusionOk="0" h="2657"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5"/>
            <p:cNvSpPr/>
            <p:nvPr/>
          </p:nvSpPr>
          <p:spPr>
            <a:xfrm>
              <a:off x="5508470" y="3502720"/>
              <a:ext cx="15679" cy="184329"/>
            </a:xfrm>
            <a:custGeom>
              <a:rect b="b" l="l" r="r" t="t"/>
              <a:pathLst>
                <a:path extrusionOk="0" h="2657"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75"/>
            <p:cNvSpPr/>
            <p:nvPr/>
          </p:nvSpPr>
          <p:spPr>
            <a:xfrm>
              <a:off x="5076743" y="3484266"/>
              <a:ext cx="663641" cy="101079"/>
            </a:xfrm>
            <a:custGeom>
              <a:rect b="b" l="l" r="r" t="t"/>
              <a:pathLst>
                <a:path extrusionOk="0" h="1457" w="9566">
                  <a:moveTo>
                    <a:pt x="4778" y="0"/>
                  </a:moveTo>
                  <a:cubicBezTo>
                    <a:pt x="2143" y="0"/>
                    <a:pt x="0" y="328"/>
                    <a:pt x="0" y="728"/>
                  </a:cubicBezTo>
                  <a:cubicBezTo>
                    <a:pt x="0" y="1128"/>
                    <a:pt x="2143" y="1456"/>
                    <a:pt x="4778" y="1456"/>
                  </a:cubicBezTo>
                  <a:cubicBezTo>
                    <a:pt x="7422" y="1456"/>
                    <a:pt x="9565" y="1128"/>
                    <a:pt x="9565" y="728"/>
                  </a:cubicBezTo>
                  <a:cubicBezTo>
                    <a:pt x="9565" y="328"/>
                    <a:pt x="7422" y="0"/>
                    <a:pt x="477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5"/>
            <p:cNvSpPr/>
            <p:nvPr/>
          </p:nvSpPr>
          <p:spPr>
            <a:xfrm>
              <a:off x="5144316" y="3506327"/>
              <a:ext cx="527736" cy="46273"/>
            </a:xfrm>
            <a:custGeom>
              <a:rect b="b" l="l" r="r" t="t"/>
              <a:pathLst>
                <a:path extrusionOk="0" h="667" w="7607">
                  <a:moveTo>
                    <a:pt x="3804" y="0"/>
                  </a:moveTo>
                  <a:cubicBezTo>
                    <a:pt x="1702" y="0"/>
                    <a:pt x="0" y="144"/>
                    <a:pt x="0" y="328"/>
                  </a:cubicBezTo>
                  <a:cubicBezTo>
                    <a:pt x="0" y="523"/>
                    <a:pt x="1702" y="667"/>
                    <a:pt x="3804" y="667"/>
                  </a:cubicBezTo>
                  <a:cubicBezTo>
                    <a:pt x="5905" y="667"/>
                    <a:pt x="7607" y="523"/>
                    <a:pt x="7607" y="328"/>
                  </a:cubicBezTo>
                  <a:cubicBezTo>
                    <a:pt x="7607" y="144"/>
                    <a:pt x="5905"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5"/>
            <p:cNvSpPr/>
            <p:nvPr/>
          </p:nvSpPr>
          <p:spPr>
            <a:xfrm>
              <a:off x="5144316" y="3506327"/>
              <a:ext cx="528499" cy="29901"/>
            </a:xfrm>
            <a:custGeom>
              <a:rect b="b" l="l" r="r" t="t"/>
              <a:pathLst>
                <a:path extrusionOk="0" h="431" w="7618">
                  <a:moveTo>
                    <a:pt x="3814" y="0"/>
                  </a:moveTo>
                  <a:cubicBezTo>
                    <a:pt x="1712" y="0"/>
                    <a:pt x="11" y="144"/>
                    <a:pt x="11" y="328"/>
                  </a:cubicBezTo>
                  <a:cubicBezTo>
                    <a:pt x="0" y="369"/>
                    <a:pt x="62" y="400"/>
                    <a:pt x="175" y="431"/>
                  </a:cubicBezTo>
                  <a:cubicBezTo>
                    <a:pt x="646" y="287"/>
                    <a:pt x="2102" y="195"/>
                    <a:pt x="3814" y="195"/>
                  </a:cubicBezTo>
                  <a:cubicBezTo>
                    <a:pt x="5536" y="195"/>
                    <a:pt x="6982" y="287"/>
                    <a:pt x="7453" y="431"/>
                  </a:cubicBezTo>
                  <a:cubicBezTo>
                    <a:pt x="7556" y="400"/>
                    <a:pt x="7617" y="369"/>
                    <a:pt x="7617" y="328"/>
                  </a:cubicBezTo>
                  <a:cubicBezTo>
                    <a:pt x="7617" y="144"/>
                    <a:pt x="5915" y="0"/>
                    <a:pt x="381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5"/>
            <p:cNvSpPr/>
            <p:nvPr/>
          </p:nvSpPr>
          <p:spPr>
            <a:xfrm>
              <a:off x="5100192" y="3443751"/>
              <a:ext cx="663641" cy="130217"/>
            </a:xfrm>
            <a:custGeom>
              <a:rect b="b" l="l" r="r" t="t"/>
              <a:pathLst>
                <a:path extrusionOk="0" h="1877" w="9566">
                  <a:moveTo>
                    <a:pt x="1" y="0"/>
                  </a:moveTo>
                  <a:lnTo>
                    <a:pt x="1" y="1158"/>
                  </a:lnTo>
                  <a:cubicBezTo>
                    <a:pt x="1" y="1558"/>
                    <a:pt x="2143" y="1876"/>
                    <a:pt x="4778" y="1876"/>
                  </a:cubicBezTo>
                  <a:cubicBezTo>
                    <a:pt x="7423" y="1876"/>
                    <a:pt x="9565" y="1558"/>
                    <a:pt x="9565" y="1158"/>
                  </a:cubicBezTo>
                  <a:lnTo>
                    <a:pt x="9565" y="0"/>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5"/>
            <p:cNvSpPr/>
            <p:nvPr/>
          </p:nvSpPr>
          <p:spPr>
            <a:xfrm>
              <a:off x="5107338" y="3410311"/>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5"/>
            <p:cNvSpPr/>
            <p:nvPr/>
          </p:nvSpPr>
          <p:spPr>
            <a:xfrm>
              <a:off x="5147854" y="3410311"/>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5"/>
            <p:cNvSpPr/>
            <p:nvPr/>
          </p:nvSpPr>
          <p:spPr>
            <a:xfrm>
              <a:off x="5194058" y="3410311"/>
              <a:ext cx="16442" cy="184260"/>
            </a:xfrm>
            <a:custGeom>
              <a:rect b="b" l="l" r="r" t="t"/>
              <a:pathLst>
                <a:path extrusionOk="0" h="2656" w="237">
                  <a:moveTo>
                    <a:pt x="1" y="0"/>
                  </a:moveTo>
                  <a:lnTo>
                    <a:pt x="1" y="2655"/>
                  </a:lnTo>
                  <a:lnTo>
                    <a:pt x="237" y="2655"/>
                  </a:lnTo>
                  <a:lnTo>
                    <a:pt x="237"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5"/>
            <p:cNvSpPr/>
            <p:nvPr/>
          </p:nvSpPr>
          <p:spPr>
            <a:xfrm>
              <a:off x="5252403" y="3410311"/>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5"/>
            <p:cNvSpPr/>
            <p:nvPr/>
          </p:nvSpPr>
          <p:spPr>
            <a:xfrm>
              <a:off x="5316437" y="3410311"/>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5"/>
            <p:cNvSpPr/>
            <p:nvPr/>
          </p:nvSpPr>
          <p:spPr>
            <a:xfrm>
              <a:off x="5531225" y="3410311"/>
              <a:ext cx="16372" cy="184260"/>
            </a:xfrm>
            <a:custGeom>
              <a:rect b="b" l="l" r="r" t="t"/>
              <a:pathLst>
                <a:path extrusionOk="0" h="2656" w="236">
                  <a:moveTo>
                    <a:pt x="0" y="0"/>
                  </a:moveTo>
                  <a:lnTo>
                    <a:pt x="0" y="2655"/>
                  </a:lnTo>
                  <a:lnTo>
                    <a:pt x="236" y="265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5"/>
            <p:cNvSpPr/>
            <p:nvPr/>
          </p:nvSpPr>
          <p:spPr>
            <a:xfrm>
              <a:off x="5462196" y="3410311"/>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5"/>
            <p:cNvSpPr/>
            <p:nvPr/>
          </p:nvSpPr>
          <p:spPr>
            <a:xfrm>
              <a:off x="5100192" y="3391788"/>
              <a:ext cx="663641" cy="101079"/>
            </a:xfrm>
            <a:custGeom>
              <a:rect b="b" l="l" r="r" t="t"/>
              <a:pathLst>
                <a:path extrusionOk="0" h="1457" w="9566">
                  <a:moveTo>
                    <a:pt x="4778" y="1"/>
                  </a:moveTo>
                  <a:cubicBezTo>
                    <a:pt x="2143" y="1"/>
                    <a:pt x="1" y="329"/>
                    <a:pt x="1" y="729"/>
                  </a:cubicBezTo>
                  <a:cubicBezTo>
                    <a:pt x="1" y="1128"/>
                    <a:pt x="2133" y="1456"/>
                    <a:pt x="4778" y="1456"/>
                  </a:cubicBezTo>
                  <a:cubicBezTo>
                    <a:pt x="7423" y="1456"/>
                    <a:pt x="9565" y="1128"/>
                    <a:pt x="9565" y="729"/>
                  </a:cubicBezTo>
                  <a:cubicBezTo>
                    <a:pt x="9565" y="329"/>
                    <a:pt x="7423" y="1"/>
                    <a:pt x="4778"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5"/>
            <p:cNvSpPr/>
            <p:nvPr/>
          </p:nvSpPr>
          <p:spPr>
            <a:xfrm>
              <a:off x="5167765" y="3413850"/>
              <a:ext cx="527805" cy="46273"/>
            </a:xfrm>
            <a:custGeom>
              <a:rect b="b" l="l" r="r" t="t"/>
              <a:pathLst>
                <a:path extrusionOk="0" h="667" w="7608">
                  <a:moveTo>
                    <a:pt x="3804" y="0"/>
                  </a:moveTo>
                  <a:cubicBezTo>
                    <a:pt x="1702" y="0"/>
                    <a:pt x="1" y="144"/>
                    <a:pt x="1" y="329"/>
                  </a:cubicBezTo>
                  <a:cubicBezTo>
                    <a:pt x="1" y="523"/>
                    <a:pt x="1702" y="667"/>
                    <a:pt x="3804" y="667"/>
                  </a:cubicBezTo>
                  <a:cubicBezTo>
                    <a:pt x="5905" y="667"/>
                    <a:pt x="7607" y="523"/>
                    <a:pt x="7607" y="329"/>
                  </a:cubicBezTo>
                  <a:cubicBezTo>
                    <a:pt x="7607" y="144"/>
                    <a:pt x="5905"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5"/>
            <p:cNvSpPr/>
            <p:nvPr/>
          </p:nvSpPr>
          <p:spPr>
            <a:xfrm>
              <a:off x="5167765" y="3413850"/>
              <a:ext cx="527805" cy="29970"/>
            </a:xfrm>
            <a:custGeom>
              <a:rect b="b" l="l" r="r" t="t"/>
              <a:pathLst>
                <a:path extrusionOk="0" h="432" w="7608">
                  <a:moveTo>
                    <a:pt x="3804" y="0"/>
                  </a:moveTo>
                  <a:cubicBezTo>
                    <a:pt x="1702" y="0"/>
                    <a:pt x="1" y="144"/>
                    <a:pt x="1" y="329"/>
                  </a:cubicBezTo>
                  <a:cubicBezTo>
                    <a:pt x="1" y="370"/>
                    <a:pt x="62" y="400"/>
                    <a:pt x="165" y="431"/>
                  </a:cubicBezTo>
                  <a:cubicBezTo>
                    <a:pt x="636" y="298"/>
                    <a:pt x="2092" y="195"/>
                    <a:pt x="3804" y="195"/>
                  </a:cubicBezTo>
                  <a:cubicBezTo>
                    <a:pt x="5526" y="195"/>
                    <a:pt x="6972" y="298"/>
                    <a:pt x="7443" y="431"/>
                  </a:cubicBezTo>
                  <a:cubicBezTo>
                    <a:pt x="7556" y="400"/>
                    <a:pt x="7607" y="370"/>
                    <a:pt x="7607" y="329"/>
                  </a:cubicBezTo>
                  <a:cubicBezTo>
                    <a:pt x="7607" y="144"/>
                    <a:pt x="5905" y="0"/>
                    <a:pt x="380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5"/>
            <p:cNvSpPr/>
            <p:nvPr/>
          </p:nvSpPr>
          <p:spPr>
            <a:xfrm>
              <a:off x="5020549" y="3352660"/>
              <a:ext cx="663641" cy="130217"/>
            </a:xfrm>
            <a:custGeom>
              <a:rect b="b" l="l" r="r" t="t"/>
              <a:pathLst>
                <a:path extrusionOk="0" h="1877" w="9566">
                  <a:moveTo>
                    <a:pt x="1" y="1"/>
                  </a:moveTo>
                  <a:lnTo>
                    <a:pt x="1" y="1149"/>
                  </a:lnTo>
                  <a:cubicBezTo>
                    <a:pt x="1" y="1549"/>
                    <a:pt x="2143" y="1877"/>
                    <a:pt x="4788" y="1877"/>
                  </a:cubicBezTo>
                  <a:cubicBezTo>
                    <a:pt x="7423" y="1877"/>
                    <a:pt x="9565" y="1549"/>
                    <a:pt x="9565" y="1149"/>
                  </a:cubicBezTo>
                  <a:lnTo>
                    <a:pt x="9565" y="1"/>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5"/>
            <p:cNvSpPr/>
            <p:nvPr/>
          </p:nvSpPr>
          <p:spPr>
            <a:xfrm>
              <a:off x="5027695" y="3319290"/>
              <a:ext cx="16372" cy="183497"/>
            </a:xfrm>
            <a:custGeom>
              <a:rect b="b" l="l" r="r" t="t"/>
              <a:pathLst>
                <a:path extrusionOk="0" h="2645" w="236">
                  <a:moveTo>
                    <a:pt x="0" y="0"/>
                  </a:moveTo>
                  <a:lnTo>
                    <a:pt x="0" y="2645"/>
                  </a:lnTo>
                  <a:lnTo>
                    <a:pt x="236" y="264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5"/>
            <p:cNvSpPr/>
            <p:nvPr/>
          </p:nvSpPr>
          <p:spPr>
            <a:xfrm>
              <a:off x="5068904" y="3319290"/>
              <a:ext cx="15748" cy="183497"/>
            </a:xfrm>
            <a:custGeom>
              <a:rect b="b" l="l" r="r" t="t"/>
              <a:pathLst>
                <a:path extrusionOk="0" h="2645"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5"/>
            <p:cNvSpPr/>
            <p:nvPr/>
          </p:nvSpPr>
          <p:spPr>
            <a:xfrm>
              <a:off x="5115108" y="3319290"/>
              <a:ext cx="15748" cy="183497"/>
            </a:xfrm>
            <a:custGeom>
              <a:rect b="b" l="l" r="r" t="t"/>
              <a:pathLst>
                <a:path extrusionOk="0" h="2645" w="227">
                  <a:moveTo>
                    <a:pt x="1" y="0"/>
                  </a:moveTo>
                  <a:lnTo>
                    <a:pt x="1" y="2645"/>
                  </a:lnTo>
                  <a:lnTo>
                    <a:pt x="227" y="2645"/>
                  </a:lnTo>
                  <a:lnTo>
                    <a:pt x="227"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5"/>
            <p:cNvSpPr/>
            <p:nvPr/>
          </p:nvSpPr>
          <p:spPr>
            <a:xfrm>
              <a:off x="5173453" y="3319290"/>
              <a:ext cx="15748" cy="183497"/>
            </a:xfrm>
            <a:custGeom>
              <a:rect b="b" l="l" r="r" t="t"/>
              <a:pathLst>
                <a:path extrusionOk="0" h="2645"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5"/>
            <p:cNvSpPr/>
            <p:nvPr/>
          </p:nvSpPr>
          <p:spPr>
            <a:xfrm>
              <a:off x="5236794" y="3319290"/>
              <a:ext cx="16372" cy="183497"/>
            </a:xfrm>
            <a:custGeom>
              <a:rect b="b" l="l" r="r" t="t"/>
              <a:pathLst>
                <a:path extrusionOk="0" h="2645" w="236">
                  <a:moveTo>
                    <a:pt x="0" y="0"/>
                  </a:moveTo>
                  <a:lnTo>
                    <a:pt x="0" y="2645"/>
                  </a:lnTo>
                  <a:lnTo>
                    <a:pt x="236" y="264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5"/>
            <p:cNvSpPr/>
            <p:nvPr/>
          </p:nvSpPr>
          <p:spPr>
            <a:xfrm>
              <a:off x="5306447" y="3319290"/>
              <a:ext cx="15748" cy="183497"/>
            </a:xfrm>
            <a:custGeom>
              <a:rect b="b" l="l" r="r" t="t"/>
              <a:pathLst>
                <a:path extrusionOk="0" h="2645"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5"/>
            <p:cNvSpPr/>
            <p:nvPr/>
          </p:nvSpPr>
          <p:spPr>
            <a:xfrm>
              <a:off x="5573891" y="3319290"/>
              <a:ext cx="16372" cy="183497"/>
            </a:xfrm>
            <a:custGeom>
              <a:rect b="b" l="l" r="r" t="t"/>
              <a:pathLst>
                <a:path extrusionOk="0" h="2645" w="236">
                  <a:moveTo>
                    <a:pt x="0" y="0"/>
                  </a:moveTo>
                  <a:lnTo>
                    <a:pt x="0" y="2645"/>
                  </a:lnTo>
                  <a:lnTo>
                    <a:pt x="236" y="264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5"/>
            <p:cNvSpPr/>
            <p:nvPr/>
          </p:nvSpPr>
          <p:spPr>
            <a:xfrm>
              <a:off x="5516240" y="3319290"/>
              <a:ext cx="15748" cy="183497"/>
            </a:xfrm>
            <a:custGeom>
              <a:rect b="b" l="l" r="r" t="t"/>
              <a:pathLst>
                <a:path extrusionOk="0" h="2645"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5"/>
            <p:cNvSpPr/>
            <p:nvPr/>
          </p:nvSpPr>
          <p:spPr>
            <a:xfrm>
              <a:off x="5020549" y="3300073"/>
              <a:ext cx="663641" cy="101010"/>
            </a:xfrm>
            <a:custGeom>
              <a:rect b="b" l="l" r="r" t="t"/>
              <a:pathLst>
                <a:path extrusionOk="0" h="1456" w="9566">
                  <a:moveTo>
                    <a:pt x="4788" y="0"/>
                  </a:moveTo>
                  <a:cubicBezTo>
                    <a:pt x="2143" y="0"/>
                    <a:pt x="1" y="328"/>
                    <a:pt x="1" y="728"/>
                  </a:cubicBezTo>
                  <a:cubicBezTo>
                    <a:pt x="1" y="1128"/>
                    <a:pt x="2143" y="1456"/>
                    <a:pt x="4788" y="1456"/>
                  </a:cubicBezTo>
                  <a:cubicBezTo>
                    <a:pt x="7423" y="1456"/>
                    <a:pt x="9565" y="1128"/>
                    <a:pt x="9565" y="728"/>
                  </a:cubicBezTo>
                  <a:cubicBezTo>
                    <a:pt x="9565" y="328"/>
                    <a:pt x="7423" y="0"/>
                    <a:pt x="478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5"/>
            <p:cNvSpPr/>
            <p:nvPr/>
          </p:nvSpPr>
          <p:spPr>
            <a:xfrm>
              <a:off x="5088815" y="3322135"/>
              <a:ext cx="527805" cy="46967"/>
            </a:xfrm>
            <a:custGeom>
              <a:rect b="b" l="l" r="r" t="t"/>
              <a:pathLst>
                <a:path extrusionOk="0" h="677" w="7608">
                  <a:moveTo>
                    <a:pt x="3804" y="0"/>
                  </a:moveTo>
                  <a:cubicBezTo>
                    <a:pt x="1702" y="0"/>
                    <a:pt x="1" y="154"/>
                    <a:pt x="1" y="338"/>
                  </a:cubicBezTo>
                  <a:cubicBezTo>
                    <a:pt x="1" y="523"/>
                    <a:pt x="1702" y="677"/>
                    <a:pt x="3804" y="677"/>
                  </a:cubicBezTo>
                  <a:cubicBezTo>
                    <a:pt x="5906" y="677"/>
                    <a:pt x="7607" y="523"/>
                    <a:pt x="7607" y="338"/>
                  </a:cubicBezTo>
                  <a:cubicBezTo>
                    <a:pt x="7607" y="154"/>
                    <a:pt x="5906"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5"/>
            <p:cNvSpPr/>
            <p:nvPr/>
          </p:nvSpPr>
          <p:spPr>
            <a:xfrm>
              <a:off x="5088815" y="3322135"/>
              <a:ext cx="527805" cy="30594"/>
            </a:xfrm>
            <a:custGeom>
              <a:rect b="b" l="l" r="r" t="t"/>
              <a:pathLst>
                <a:path extrusionOk="0" h="441" w="7608">
                  <a:moveTo>
                    <a:pt x="3804" y="0"/>
                  </a:moveTo>
                  <a:cubicBezTo>
                    <a:pt x="1702" y="0"/>
                    <a:pt x="1" y="154"/>
                    <a:pt x="1" y="338"/>
                  </a:cubicBezTo>
                  <a:cubicBezTo>
                    <a:pt x="1" y="369"/>
                    <a:pt x="62" y="410"/>
                    <a:pt x="165" y="441"/>
                  </a:cubicBezTo>
                  <a:cubicBezTo>
                    <a:pt x="636" y="297"/>
                    <a:pt x="2082" y="195"/>
                    <a:pt x="3804" y="195"/>
                  </a:cubicBezTo>
                  <a:cubicBezTo>
                    <a:pt x="5516" y="195"/>
                    <a:pt x="6972" y="297"/>
                    <a:pt x="7443" y="441"/>
                  </a:cubicBezTo>
                  <a:cubicBezTo>
                    <a:pt x="7546" y="410"/>
                    <a:pt x="7607" y="369"/>
                    <a:pt x="7607" y="338"/>
                  </a:cubicBezTo>
                  <a:cubicBezTo>
                    <a:pt x="7607" y="154"/>
                    <a:pt x="5906" y="0"/>
                    <a:pt x="380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5"/>
            <p:cNvSpPr/>
            <p:nvPr/>
          </p:nvSpPr>
          <p:spPr>
            <a:xfrm>
              <a:off x="5084583" y="3261639"/>
              <a:ext cx="663572" cy="130217"/>
            </a:xfrm>
            <a:custGeom>
              <a:rect b="b" l="l" r="r" t="t"/>
              <a:pathLst>
                <a:path extrusionOk="0" h="1877" w="9565">
                  <a:moveTo>
                    <a:pt x="0" y="1"/>
                  </a:moveTo>
                  <a:lnTo>
                    <a:pt x="0" y="1159"/>
                  </a:lnTo>
                  <a:cubicBezTo>
                    <a:pt x="0" y="1559"/>
                    <a:pt x="2143" y="1877"/>
                    <a:pt x="4788" y="1877"/>
                  </a:cubicBezTo>
                  <a:cubicBezTo>
                    <a:pt x="7433" y="1877"/>
                    <a:pt x="9565" y="1559"/>
                    <a:pt x="9565" y="1159"/>
                  </a:cubicBezTo>
                  <a:lnTo>
                    <a:pt x="9565" y="1"/>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5"/>
            <p:cNvSpPr/>
            <p:nvPr/>
          </p:nvSpPr>
          <p:spPr>
            <a:xfrm>
              <a:off x="5091659" y="3228200"/>
              <a:ext cx="16442" cy="183566"/>
            </a:xfrm>
            <a:custGeom>
              <a:rect b="b" l="l" r="r" t="t"/>
              <a:pathLst>
                <a:path extrusionOk="0" h="2646" w="237">
                  <a:moveTo>
                    <a:pt x="1" y="1"/>
                  </a:moveTo>
                  <a:lnTo>
                    <a:pt x="1" y="2646"/>
                  </a:lnTo>
                  <a:lnTo>
                    <a:pt x="236" y="2646"/>
                  </a:lnTo>
                  <a:lnTo>
                    <a:pt x="23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5"/>
            <p:cNvSpPr/>
            <p:nvPr/>
          </p:nvSpPr>
          <p:spPr>
            <a:xfrm>
              <a:off x="5132938" y="3228200"/>
              <a:ext cx="15679" cy="183566"/>
            </a:xfrm>
            <a:custGeom>
              <a:rect b="b" l="l" r="r" t="t"/>
              <a:pathLst>
                <a:path extrusionOk="0" h="2646" w="226">
                  <a:moveTo>
                    <a:pt x="0" y="1"/>
                  </a:moveTo>
                  <a:lnTo>
                    <a:pt x="0"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5"/>
            <p:cNvSpPr/>
            <p:nvPr/>
          </p:nvSpPr>
          <p:spPr>
            <a:xfrm>
              <a:off x="5179142" y="3228200"/>
              <a:ext cx="15748" cy="183566"/>
            </a:xfrm>
            <a:custGeom>
              <a:rect b="b" l="l" r="r" t="t"/>
              <a:pathLst>
                <a:path extrusionOk="0" h="2646" w="227">
                  <a:moveTo>
                    <a:pt x="1" y="1"/>
                  </a:moveTo>
                  <a:lnTo>
                    <a:pt x="1"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5"/>
            <p:cNvSpPr/>
            <p:nvPr/>
          </p:nvSpPr>
          <p:spPr>
            <a:xfrm>
              <a:off x="5237487" y="3228200"/>
              <a:ext cx="15679" cy="183566"/>
            </a:xfrm>
            <a:custGeom>
              <a:rect b="b" l="l" r="r" t="t"/>
              <a:pathLst>
                <a:path extrusionOk="0" h="2646" w="226">
                  <a:moveTo>
                    <a:pt x="0" y="1"/>
                  </a:moveTo>
                  <a:lnTo>
                    <a:pt x="0"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5"/>
            <p:cNvSpPr/>
            <p:nvPr/>
          </p:nvSpPr>
          <p:spPr>
            <a:xfrm>
              <a:off x="5300758" y="3228200"/>
              <a:ext cx="16442" cy="183566"/>
            </a:xfrm>
            <a:custGeom>
              <a:rect b="b" l="l" r="r" t="t"/>
              <a:pathLst>
                <a:path extrusionOk="0" h="2646" w="237">
                  <a:moveTo>
                    <a:pt x="1" y="1"/>
                  </a:moveTo>
                  <a:lnTo>
                    <a:pt x="1" y="2646"/>
                  </a:lnTo>
                  <a:lnTo>
                    <a:pt x="236" y="2646"/>
                  </a:lnTo>
                  <a:lnTo>
                    <a:pt x="23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5"/>
            <p:cNvSpPr/>
            <p:nvPr/>
          </p:nvSpPr>
          <p:spPr>
            <a:xfrm>
              <a:off x="5725339" y="3228200"/>
              <a:ext cx="15748" cy="183566"/>
            </a:xfrm>
            <a:custGeom>
              <a:rect b="b" l="l" r="r" t="t"/>
              <a:pathLst>
                <a:path extrusionOk="0" h="2646" w="227">
                  <a:moveTo>
                    <a:pt x="1" y="1"/>
                  </a:moveTo>
                  <a:lnTo>
                    <a:pt x="1"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5"/>
            <p:cNvSpPr/>
            <p:nvPr/>
          </p:nvSpPr>
          <p:spPr>
            <a:xfrm>
              <a:off x="5684823" y="3228200"/>
              <a:ext cx="15679" cy="183566"/>
            </a:xfrm>
            <a:custGeom>
              <a:rect b="b" l="l" r="r" t="t"/>
              <a:pathLst>
                <a:path extrusionOk="0" h="2646" w="226">
                  <a:moveTo>
                    <a:pt x="0" y="1"/>
                  </a:moveTo>
                  <a:lnTo>
                    <a:pt x="0"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5"/>
            <p:cNvSpPr/>
            <p:nvPr/>
          </p:nvSpPr>
          <p:spPr>
            <a:xfrm>
              <a:off x="5638619" y="3228200"/>
              <a:ext cx="15679" cy="183566"/>
            </a:xfrm>
            <a:custGeom>
              <a:rect b="b" l="l" r="r" t="t"/>
              <a:pathLst>
                <a:path extrusionOk="0" h="2646" w="226">
                  <a:moveTo>
                    <a:pt x="0" y="1"/>
                  </a:moveTo>
                  <a:lnTo>
                    <a:pt x="0"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5"/>
            <p:cNvSpPr/>
            <p:nvPr/>
          </p:nvSpPr>
          <p:spPr>
            <a:xfrm>
              <a:off x="5580274" y="3228200"/>
              <a:ext cx="15748" cy="183566"/>
            </a:xfrm>
            <a:custGeom>
              <a:rect b="b" l="l" r="r" t="t"/>
              <a:pathLst>
                <a:path extrusionOk="0" h="2646" w="227">
                  <a:moveTo>
                    <a:pt x="0" y="1"/>
                  </a:moveTo>
                  <a:lnTo>
                    <a:pt x="0"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5"/>
            <p:cNvSpPr/>
            <p:nvPr/>
          </p:nvSpPr>
          <p:spPr>
            <a:xfrm>
              <a:off x="5516240" y="3228200"/>
              <a:ext cx="15748" cy="183566"/>
            </a:xfrm>
            <a:custGeom>
              <a:rect b="b" l="l" r="r" t="t"/>
              <a:pathLst>
                <a:path extrusionOk="0" h="2646" w="227">
                  <a:moveTo>
                    <a:pt x="1" y="1"/>
                  </a:moveTo>
                  <a:lnTo>
                    <a:pt x="1"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5"/>
            <p:cNvSpPr/>
            <p:nvPr/>
          </p:nvSpPr>
          <p:spPr>
            <a:xfrm>
              <a:off x="5084583" y="3209052"/>
              <a:ext cx="664335" cy="101010"/>
            </a:xfrm>
            <a:custGeom>
              <a:rect b="b" l="l" r="r" t="t"/>
              <a:pathLst>
                <a:path extrusionOk="0" h="1456" w="9576">
                  <a:moveTo>
                    <a:pt x="4788" y="0"/>
                  </a:moveTo>
                  <a:cubicBezTo>
                    <a:pt x="2143" y="0"/>
                    <a:pt x="0" y="328"/>
                    <a:pt x="0" y="728"/>
                  </a:cubicBezTo>
                  <a:cubicBezTo>
                    <a:pt x="0" y="1128"/>
                    <a:pt x="2143" y="1456"/>
                    <a:pt x="4788" y="1456"/>
                  </a:cubicBezTo>
                  <a:cubicBezTo>
                    <a:pt x="7433" y="1456"/>
                    <a:pt x="9575" y="1128"/>
                    <a:pt x="9575" y="728"/>
                  </a:cubicBezTo>
                  <a:cubicBezTo>
                    <a:pt x="9575" y="328"/>
                    <a:pt x="7433" y="0"/>
                    <a:pt x="478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5"/>
            <p:cNvSpPr/>
            <p:nvPr/>
          </p:nvSpPr>
          <p:spPr>
            <a:xfrm>
              <a:off x="5152849" y="3231044"/>
              <a:ext cx="527736" cy="47036"/>
            </a:xfrm>
            <a:custGeom>
              <a:rect b="b" l="l" r="r" t="t"/>
              <a:pathLst>
                <a:path extrusionOk="0" h="678" w="7607">
                  <a:moveTo>
                    <a:pt x="3804" y="1"/>
                  </a:moveTo>
                  <a:cubicBezTo>
                    <a:pt x="1702" y="1"/>
                    <a:pt x="0" y="155"/>
                    <a:pt x="0" y="339"/>
                  </a:cubicBezTo>
                  <a:cubicBezTo>
                    <a:pt x="0" y="524"/>
                    <a:pt x="1702" y="677"/>
                    <a:pt x="3804" y="677"/>
                  </a:cubicBezTo>
                  <a:cubicBezTo>
                    <a:pt x="5905" y="677"/>
                    <a:pt x="7607" y="524"/>
                    <a:pt x="7607" y="339"/>
                  </a:cubicBezTo>
                  <a:cubicBezTo>
                    <a:pt x="7607" y="155"/>
                    <a:pt x="5905" y="1"/>
                    <a:pt x="3804"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75"/>
            <p:cNvSpPr/>
            <p:nvPr/>
          </p:nvSpPr>
          <p:spPr>
            <a:xfrm>
              <a:off x="5152849" y="3231808"/>
              <a:ext cx="527736" cy="29901"/>
            </a:xfrm>
            <a:custGeom>
              <a:rect b="b" l="l" r="r" t="t"/>
              <a:pathLst>
                <a:path extrusionOk="0" h="431" w="7607">
                  <a:moveTo>
                    <a:pt x="3804" y="0"/>
                  </a:moveTo>
                  <a:cubicBezTo>
                    <a:pt x="1702" y="0"/>
                    <a:pt x="0" y="144"/>
                    <a:pt x="0" y="328"/>
                  </a:cubicBezTo>
                  <a:cubicBezTo>
                    <a:pt x="0" y="359"/>
                    <a:pt x="52" y="390"/>
                    <a:pt x="164" y="431"/>
                  </a:cubicBezTo>
                  <a:cubicBezTo>
                    <a:pt x="636" y="297"/>
                    <a:pt x="2081" y="195"/>
                    <a:pt x="3804" y="195"/>
                  </a:cubicBezTo>
                  <a:cubicBezTo>
                    <a:pt x="5516" y="195"/>
                    <a:pt x="6971" y="297"/>
                    <a:pt x="7443" y="431"/>
                  </a:cubicBezTo>
                  <a:cubicBezTo>
                    <a:pt x="7545" y="400"/>
                    <a:pt x="7607" y="369"/>
                    <a:pt x="7607" y="328"/>
                  </a:cubicBezTo>
                  <a:cubicBezTo>
                    <a:pt x="7607" y="144"/>
                    <a:pt x="5905" y="0"/>
                    <a:pt x="380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5"/>
            <p:cNvSpPr/>
            <p:nvPr/>
          </p:nvSpPr>
          <p:spPr>
            <a:xfrm>
              <a:off x="5026931" y="3169924"/>
              <a:ext cx="664335" cy="130217"/>
            </a:xfrm>
            <a:custGeom>
              <a:rect b="b" l="l" r="r" t="t"/>
              <a:pathLst>
                <a:path extrusionOk="0" h="1877" w="9576">
                  <a:moveTo>
                    <a:pt x="1" y="0"/>
                  </a:moveTo>
                  <a:lnTo>
                    <a:pt x="1" y="1159"/>
                  </a:lnTo>
                  <a:cubicBezTo>
                    <a:pt x="1" y="1558"/>
                    <a:pt x="2143" y="1876"/>
                    <a:pt x="4788" y="1876"/>
                  </a:cubicBezTo>
                  <a:cubicBezTo>
                    <a:pt x="7433" y="1876"/>
                    <a:pt x="9576" y="1558"/>
                    <a:pt x="9576" y="1159"/>
                  </a:cubicBezTo>
                  <a:lnTo>
                    <a:pt x="9576" y="0"/>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5"/>
            <p:cNvSpPr/>
            <p:nvPr/>
          </p:nvSpPr>
          <p:spPr>
            <a:xfrm>
              <a:off x="5121560" y="3136485"/>
              <a:ext cx="15679" cy="184260"/>
            </a:xfrm>
            <a:custGeom>
              <a:rect b="b" l="l" r="r" t="t"/>
              <a:pathLst>
                <a:path extrusionOk="0" h="2656" w="226">
                  <a:moveTo>
                    <a:pt x="0" y="0"/>
                  </a:moveTo>
                  <a:lnTo>
                    <a:pt x="0"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5"/>
            <p:cNvSpPr/>
            <p:nvPr/>
          </p:nvSpPr>
          <p:spPr>
            <a:xfrm>
              <a:off x="5179836" y="3136485"/>
              <a:ext cx="15748" cy="184260"/>
            </a:xfrm>
            <a:custGeom>
              <a:rect b="b" l="l" r="r" t="t"/>
              <a:pathLst>
                <a:path extrusionOk="0" h="2656" w="227">
                  <a:moveTo>
                    <a:pt x="1" y="0"/>
                  </a:moveTo>
                  <a:lnTo>
                    <a:pt x="1"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5"/>
            <p:cNvSpPr/>
            <p:nvPr/>
          </p:nvSpPr>
          <p:spPr>
            <a:xfrm>
              <a:off x="5243870" y="3136485"/>
              <a:ext cx="15748" cy="184260"/>
            </a:xfrm>
            <a:custGeom>
              <a:rect b="b" l="l" r="r" t="t"/>
              <a:pathLst>
                <a:path extrusionOk="0" h="2656" w="227">
                  <a:moveTo>
                    <a:pt x="1" y="0"/>
                  </a:moveTo>
                  <a:lnTo>
                    <a:pt x="1"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5"/>
            <p:cNvSpPr/>
            <p:nvPr/>
          </p:nvSpPr>
          <p:spPr>
            <a:xfrm>
              <a:off x="5312830" y="3136485"/>
              <a:ext cx="16442" cy="184260"/>
            </a:xfrm>
            <a:custGeom>
              <a:rect b="b" l="l" r="r" t="t"/>
              <a:pathLst>
                <a:path extrusionOk="0" h="2656" w="237">
                  <a:moveTo>
                    <a:pt x="1" y="0"/>
                  </a:moveTo>
                  <a:lnTo>
                    <a:pt x="1" y="2656"/>
                  </a:lnTo>
                  <a:lnTo>
                    <a:pt x="237" y="2656"/>
                  </a:lnTo>
                  <a:lnTo>
                    <a:pt x="237"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5"/>
            <p:cNvSpPr/>
            <p:nvPr/>
          </p:nvSpPr>
          <p:spPr>
            <a:xfrm>
              <a:off x="5667757" y="3136485"/>
              <a:ext cx="15679" cy="184260"/>
            </a:xfrm>
            <a:custGeom>
              <a:rect b="b" l="l" r="r" t="t"/>
              <a:pathLst>
                <a:path extrusionOk="0" h="2656" w="226">
                  <a:moveTo>
                    <a:pt x="0" y="0"/>
                  </a:moveTo>
                  <a:lnTo>
                    <a:pt x="0"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5"/>
            <p:cNvSpPr/>
            <p:nvPr/>
          </p:nvSpPr>
          <p:spPr>
            <a:xfrm>
              <a:off x="5627241" y="3136485"/>
              <a:ext cx="15679" cy="184260"/>
            </a:xfrm>
            <a:custGeom>
              <a:rect b="b" l="l" r="r" t="t"/>
              <a:pathLst>
                <a:path extrusionOk="0" h="2656" w="226">
                  <a:moveTo>
                    <a:pt x="0" y="0"/>
                  </a:moveTo>
                  <a:lnTo>
                    <a:pt x="0"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5"/>
            <p:cNvSpPr/>
            <p:nvPr/>
          </p:nvSpPr>
          <p:spPr>
            <a:xfrm>
              <a:off x="5580968" y="3136485"/>
              <a:ext cx="15748" cy="184260"/>
            </a:xfrm>
            <a:custGeom>
              <a:rect b="b" l="l" r="r" t="t"/>
              <a:pathLst>
                <a:path extrusionOk="0" h="2656" w="227">
                  <a:moveTo>
                    <a:pt x="1" y="0"/>
                  </a:moveTo>
                  <a:lnTo>
                    <a:pt x="1"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5"/>
            <p:cNvSpPr/>
            <p:nvPr/>
          </p:nvSpPr>
          <p:spPr>
            <a:xfrm>
              <a:off x="5522692" y="3136485"/>
              <a:ext cx="15679" cy="184260"/>
            </a:xfrm>
            <a:custGeom>
              <a:rect b="b" l="l" r="r" t="t"/>
              <a:pathLst>
                <a:path extrusionOk="0" h="2656" w="226">
                  <a:moveTo>
                    <a:pt x="0" y="0"/>
                  </a:moveTo>
                  <a:lnTo>
                    <a:pt x="0"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5"/>
            <p:cNvSpPr/>
            <p:nvPr/>
          </p:nvSpPr>
          <p:spPr>
            <a:xfrm>
              <a:off x="5458658" y="3136485"/>
              <a:ext cx="15679" cy="184260"/>
            </a:xfrm>
            <a:custGeom>
              <a:rect b="b" l="l" r="r" t="t"/>
              <a:pathLst>
                <a:path extrusionOk="0" h="2656" w="226">
                  <a:moveTo>
                    <a:pt x="0" y="0"/>
                  </a:moveTo>
                  <a:lnTo>
                    <a:pt x="0" y="2656"/>
                  </a:lnTo>
                  <a:lnTo>
                    <a:pt x="226" y="2656"/>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5"/>
            <p:cNvSpPr/>
            <p:nvPr/>
          </p:nvSpPr>
          <p:spPr>
            <a:xfrm>
              <a:off x="5026931" y="3117962"/>
              <a:ext cx="664335" cy="101079"/>
            </a:xfrm>
            <a:custGeom>
              <a:rect b="b" l="l" r="r" t="t"/>
              <a:pathLst>
                <a:path extrusionOk="0" h="1457" w="9576">
                  <a:moveTo>
                    <a:pt x="4788" y="1"/>
                  </a:moveTo>
                  <a:cubicBezTo>
                    <a:pt x="2143" y="1"/>
                    <a:pt x="1" y="329"/>
                    <a:pt x="1" y="729"/>
                  </a:cubicBezTo>
                  <a:cubicBezTo>
                    <a:pt x="1" y="1129"/>
                    <a:pt x="2143" y="1457"/>
                    <a:pt x="4788" y="1457"/>
                  </a:cubicBezTo>
                  <a:cubicBezTo>
                    <a:pt x="7433" y="1457"/>
                    <a:pt x="9576" y="1129"/>
                    <a:pt x="9576" y="729"/>
                  </a:cubicBezTo>
                  <a:cubicBezTo>
                    <a:pt x="9576" y="329"/>
                    <a:pt x="7433" y="1"/>
                    <a:pt x="4788"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5"/>
            <p:cNvSpPr/>
            <p:nvPr/>
          </p:nvSpPr>
          <p:spPr>
            <a:xfrm>
              <a:off x="5095197" y="3140023"/>
              <a:ext cx="527805" cy="46342"/>
            </a:xfrm>
            <a:custGeom>
              <a:rect b="b" l="l" r="r" t="t"/>
              <a:pathLst>
                <a:path extrusionOk="0" h="668" w="7608">
                  <a:moveTo>
                    <a:pt x="3804" y="1"/>
                  </a:moveTo>
                  <a:cubicBezTo>
                    <a:pt x="1703" y="1"/>
                    <a:pt x="1" y="144"/>
                    <a:pt x="1" y="339"/>
                  </a:cubicBezTo>
                  <a:cubicBezTo>
                    <a:pt x="1" y="523"/>
                    <a:pt x="1703" y="667"/>
                    <a:pt x="3804" y="667"/>
                  </a:cubicBezTo>
                  <a:cubicBezTo>
                    <a:pt x="5906" y="667"/>
                    <a:pt x="7608" y="523"/>
                    <a:pt x="7608" y="339"/>
                  </a:cubicBezTo>
                  <a:cubicBezTo>
                    <a:pt x="7608" y="144"/>
                    <a:pt x="5906" y="1"/>
                    <a:pt x="3804"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5"/>
            <p:cNvSpPr/>
            <p:nvPr/>
          </p:nvSpPr>
          <p:spPr>
            <a:xfrm>
              <a:off x="5095197" y="3140023"/>
              <a:ext cx="527805" cy="29970"/>
            </a:xfrm>
            <a:custGeom>
              <a:rect b="b" l="l" r="r" t="t"/>
              <a:pathLst>
                <a:path extrusionOk="0" h="432" w="7608">
                  <a:moveTo>
                    <a:pt x="3804" y="1"/>
                  </a:moveTo>
                  <a:cubicBezTo>
                    <a:pt x="1703" y="1"/>
                    <a:pt x="1" y="144"/>
                    <a:pt x="1" y="339"/>
                  </a:cubicBezTo>
                  <a:cubicBezTo>
                    <a:pt x="1" y="370"/>
                    <a:pt x="62" y="400"/>
                    <a:pt x="165" y="431"/>
                  </a:cubicBezTo>
                  <a:cubicBezTo>
                    <a:pt x="637" y="298"/>
                    <a:pt x="2092" y="195"/>
                    <a:pt x="3804" y="195"/>
                  </a:cubicBezTo>
                  <a:cubicBezTo>
                    <a:pt x="5516" y="195"/>
                    <a:pt x="6972" y="298"/>
                    <a:pt x="7444" y="431"/>
                  </a:cubicBezTo>
                  <a:cubicBezTo>
                    <a:pt x="7546" y="400"/>
                    <a:pt x="7608" y="370"/>
                    <a:pt x="7608" y="339"/>
                  </a:cubicBezTo>
                  <a:cubicBezTo>
                    <a:pt x="7608" y="144"/>
                    <a:pt x="5906" y="1"/>
                    <a:pt x="380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5"/>
            <p:cNvSpPr/>
            <p:nvPr/>
          </p:nvSpPr>
          <p:spPr>
            <a:xfrm>
              <a:off x="5078131" y="3684831"/>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5"/>
            <p:cNvSpPr/>
            <p:nvPr/>
          </p:nvSpPr>
          <p:spPr>
            <a:xfrm>
              <a:off x="5118716" y="3684831"/>
              <a:ext cx="15679" cy="184260"/>
            </a:xfrm>
            <a:custGeom>
              <a:rect b="b" l="l" r="r" t="t"/>
              <a:pathLst>
                <a:path extrusionOk="0" h="2656" w="226">
                  <a:moveTo>
                    <a:pt x="0" y="0"/>
                  </a:moveTo>
                  <a:lnTo>
                    <a:pt x="0"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75"/>
            <p:cNvSpPr/>
            <p:nvPr/>
          </p:nvSpPr>
          <p:spPr>
            <a:xfrm>
              <a:off x="5164920" y="3684831"/>
              <a:ext cx="16442" cy="184260"/>
            </a:xfrm>
            <a:custGeom>
              <a:rect b="b" l="l" r="r" t="t"/>
              <a:pathLst>
                <a:path extrusionOk="0" h="2656" w="237">
                  <a:moveTo>
                    <a:pt x="1" y="0"/>
                  </a:moveTo>
                  <a:lnTo>
                    <a:pt x="1" y="2655"/>
                  </a:lnTo>
                  <a:lnTo>
                    <a:pt x="236" y="265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5"/>
            <p:cNvSpPr/>
            <p:nvPr/>
          </p:nvSpPr>
          <p:spPr>
            <a:xfrm>
              <a:off x="5223265" y="3684831"/>
              <a:ext cx="15679" cy="184260"/>
            </a:xfrm>
            <a:custGeom>
              <a:rect b="b" l="l" r="r" t="t"/>
              <a:pathLst>
                <a:path extrusionOk="0" h="2656" w="226">
                  <a:moveTo>
                    <a:pt x="0" y="0"/>
                  </a:moveTo>
                  <a:lnTo>
                    <a:pt x="0"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5"/>
            <p:cNvSpPr/>
            <p:nvPr/>
          </p:nvSpPr>
          <p:spPr>
            <a:xfrm>
              <a:off x="5287230" y="3684831"/>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5"/>
            <p:cNvSpPr/>
            <p:nvPr/>
          </p:nvSpPr>
          <p:spPr>
            <a:xfrm>
              <a:off x="5566052" y="3684831"/>
              <a:ext cx="15679" cy="184260"/>
            </a:xfrm>
            <a:custGeom>
              <a:rect b="b" l="l" r="r" t="t"/>
              <a:pathLst>
                <a:path extrusionOk="0" h="2656" w="226">
                  <a:moveTo>
                    <a:pt x="0" y="0"/>
                  </a:moveTo>
                  <a:lnTo>
                    <a:pt x="0"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5"/>
            <p:cNvSpPr/>
            <p:nvPr/>
          </p:nvSpPr>
          <p:spPr>
            <a:xfrm>
              <a:off x="5029776" y="3593810"/>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5"/>
            <p:cNvSpPr/>
            <p:nvPr/>
          </p:nvSpPr>
          <p:spPr>
            <a:xfrm>
              <a:off x="5070361" y="3593810"/>
              <a:ext cx="16372" cy="184260"/>
            </a:xfrm>
            <a:custGeom>
              <a:rect b="b" l="l" r="r" t="t"/>
              <a:pathLst>
                <a:path extrusionOk="0" h="2656" w="236">
                  <a:moveTo>
                    <a:pt x="0" y="0"/>
                  </a:moveTo>
                  <a:lnTo>
                    <a:pt x="0" y="2655"/>
                  </a:lnTo>
                  <a:lnTo>
                    <a:pt x="236" y="265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5"/>
            <p:cNvSpPr/>
            <p:nvPr/>
          </p:nvSpPr>
          <p:spPr>
            <a:xfrm>
              <a:off x="5117259" y="3593810"/>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5"/>
            <p:cNvSpPr/>
            <p:nvPr/>
          </p:nvSpPr>
          <p:spPr>
            <a:xfrm>
              <a:off x="5174910" y="3593810"/>
              <a:ext cx="16372" cy="184260"/>
            </a:xfrm>
            <a:custGeom>
              <a:rect b="b" l="l" r="r" t="t"/>
              <a:pathLst>
                <a:path extrusionOk="0" h="2656" w="236">
                  <a:moveTo>
                    <a:pt x="0" y="0"/>
                  </a:moveTo>
                  <a:lnTo>
                    <a:pt x="0" y="2655"/>
                  </a:lnTo>
                  <a:lnTo>
                    <a:pt x="236" y="265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5"/>
            <p:cNvSpPr/>
            <p:nvPr/>
          </p:nvSpPr>
          <p:spPr>
            <a:xfrm>
              <a:off x="5238875" y="3593810"/>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5"/>
            <p:cNvSpPr/>
            <p:nvPr/>
          </p:nvSpPr>
          <p:spPr>
            <a:xfrm>
              <a:off x="5308598" y="3593810"/>
              <a:ext cx="15679" cy="184260"/>
            </a:xfrm>
            <a:custGeom>
              <a:rect b="b" l="l" r="r" t="t"/>
              <a:pathLst>
                <a:path extrusionOk="0" h="2656" w="226">
                  <a:moveTo>
                    <a:pt x="0" y="0"/>
                  </a:moveTo>
                  <a:lnTo>
                    <a:pt x="0"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5"/>
            <p:cNvSpPr/>
            <p:nvPr/>
          </p:nvSpPr>
          <p:spPr>
            <a:xfrm>
              <a:off x="5575973" y="3593810"/>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5"/>
            <p:cNvSpPr/>
            <p:nvPr/>
          </p:nvSpPr>
          <p:spPr>
            <a:xfrm>
              <a:off x="5517697" y="3593810"/>
              <a:ext cx="16442" cy="184260"/>
            </a:xfrm>
            <a:custGeom>
              <a:rect b="b" l="l" r="r" t="t"/>
              <a:pathLst>
                <a:path extrusionOk="0" h="2656" w="237">
                  <a:moveTo>
                    <a:pt x="0" y="0"/>
                  </a:moveTo>
                  <a:lnTo>
                    <a:pt x="0" y="2655"/>
                  </a:lnTo>
                  <a:lnTo>
                    <a:pt x="236" y="265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5"/>
            <p:cNvSpPr/>
            <p:nvPr/>
          </p:nvSpPr>
          <p:spPr>
            <a:xfrm>
              <a:off x="5083820" y="3502720"/>
              <a:ext cx="15748" cy="184329"/>
            </a:xfrm>
            <a:custGeom>
              <a:rect b="b" l="l" r="r" t="t"/>
              <a:pathLst>
                <a:path extrusionOk="0" h="2657" w="227">
                  <a:moveTo>
                    <a:pt x="1" y="1"/>
                  </a:moveTo>
                  <a:lnTo>
                    <a:pt x="1" y="2656"/>
                  </a:lnTo>
                  <a:lnTo>
                    <a:pt x="226" y="265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5"/>
            <p:cNvSpPr/>
            <p:nvPr/>
          </p:nvSpPr>
          <p:spPr>
            <a:xfrm>
              <a:off x="5124405" y="3502720"/>
              <a:ext cx="15679" cy="184329"/>
            </a:xfrm>
            <a:custGeom>
              <a:rect b="b" l="l" r="r" t="t"/>
              <a:pathLst>
                <a:path extrusionOk="0" h="2657" w="226">
                  <a:moveTo>
                    <a:pt x="0" y="1"/>
                  </a:moveTo>
                  <a:lnTo>
                    <a:pt x="0" y="2656"/>
                  </a:lnTo>
                  <a:lnTo>
                    <a:pt x="226" y="265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5"/>
            <p:cNvSpPr/>
            <p:nvPr/>
          </p:nvSpPr>
          <p:spPr>
            <a:xfrm>
              <a:off x="5171303" y="3502720"/>
              <a:ext cx="15748" cy="184329"/>
            </a:xfrm>
            <a:custGeom>
              <a:rect b="b" l="l" r="r" t="t"/>
              <a:pathLst>
                <a:path extrusionOk="0" h="2657" w="227">
                  <a:moveTo>
                    <a:pt x="1" y="1"/>
                  </a:moveTo>
                  <a:lnTo>
                    <a:pt x="1" y="2656"/>
                  </a:lnTo>
                  <a:lnTo>
                    <a:pt x="226" y="265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5"/>
            <p:cNvSpPr/>
            <p:nvPr/>
          </p:nvSpPr>
          <p:spPr>
            <a:xfrm>
              <a:off x="5228954" y="3502720"/>
              <a:ext cx="15679" cy="184329"/>
            </a:xfrm>
            <a:custGeom>
              <a:rect b="b" l="l" r="r" t="t"/>
              <a:pathLst>
                <a:path extrusionOk="0" h="2657" w="226">
                  <a:moveTo>
                    <a:pt x="0" y="1"/>
                  </a:moveTo>
                  <a:lnTo>
                    <a:pt x="0" y="2656"/>
                  </a:lnTo>
                  <a:lnTo>
                    <a:pt x="226" y="265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5"/>
            <p:cNvSpPr/>
            <p:nvPr/>
          </p:nvSpPr>
          <p:spPr>
            <a:xfrm>
              <a:off x="5292919" y="3502720"/>
              <a:ext cx="15748" cy="184329"/>
            </a:xfrm>
            <a:custGeom>
              <a:rect b="b" l="l" r="r" t="t"/>
              <a:pathLst>
                <a:path extrusionOk="0" h="2657" w="227">
                  <a:moveTo>
                    <a:pt x="1" y="1"/>
                  </a:moveTo>
                  <a:lnTo>
                    <a:pt x="1" y="2656"/>
                  </a:lnTo>
                  <a:lnTo>
                    <a:pt x="226" y="265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5"/>
            <p:cNvSpPr/>
            <p:nvPr/>
          </p:nvSpPr>
          <p:spPr>
            <a:xfrm>
              <a:off x="5571741" y="3502720"/>
              <a:ext cx="15679" cy="184329"/>
            </a:xfrm>
            <a:custGeom>
              <a:rect b="b" l="l" r="r" t="t"/>
              <a:pathLst>
                <a:path extrusionOk="0" h="2657" w="226">
                  <a:moveTo>
                    <a:pt x="0" y="1"/>
                  </a:moveTo>
                  <a:lnTo>
                    <a:pt x="0" y="2656"/>
                  </a:lnTo>
                  <a:lnTo>
                    <a:pt x="226" y="265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5"/>
            <p:cNvSpPr/>
            <p:nvPr/>
          </p:nvSpPr>
          <p:spPr>
            <a:xfrm>
              <a:off x="5508470" y="3502720"/>
              <a:ext cx="15679" cy="184329"/>
            </a:xfrm>
            <a:custGeom>
              <a:rect b="b" l="l" r="r" t="t"/>
              <a:pathLst>
                <a:path extrusionOk="0" h="2657" w="226">
                  <a:moveTo>
                    <a:pt x="0" y="1"/>
                  </a:moveTo>
                  <a:lnTo>
                    <a:pt x="0" y="2656"/>
                  </a:lnTo>
                  <a:lnTo>
                    <a:pt x="226" y="265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5"/>
            <p:cNvSpPr/>
            <p:nvPr/>
          </p:nvSpPr>
          <p:spPr>
            <a:xfrm>
              <a:off x="5107338" y="3410311"/>
              <a:ext cx="15679" cy="184260"/>
            </a:xfrm>
            <a:custGeom>
              <a:rect b="b" l="l" r="r" t="t"/>
              <a:pathLst>
                <a:path extrusionOk="0" h="2656" w="226">
                  <a:moveTo>
                    <a:pt x="0" y="0"/>
                  </a:moveTo>
                  <a:lnTo>
                    <a:pt x="0"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5"/>
            <p:cNvSpPr/>
            <p:nvPr/>
          </p:nvSpPr>
          <p:spPr>
            <a:xfrm>
              <a:off x="5147854" y="3410311"/>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5"/>
            <p:cNvSpPr/>
            <p:nvPr/>
          </p:nvSpPr>
          <p:spPr>
            <a:xfrm>
              <a:off x="5194058" y="3410311"/>
              <a:ext cx="16442" cy="184260"/>
            </a:xfrm>
            <a:custGeom>
              <a:rect b="b" l="l" r="r" t="t"/>
              <a:pathLst>
                <a:path extrusionOk="0" h="2656" w="237">
                  <a:moveTo>
                    <a:pt x="1" y="0"/>
                  </a:moveTo>
                  <a:lnTo>
                    <a:pt x="1" y="2655"/>
                  </a:lnTo>
                  <a:lnTo>
                    <a:pt x="237" y="2655"/>
                  </a:lnTo>
                  <a:lnTo>
                    <a:pt x="2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5"/>
            <p:cNvSpPr/>
            <p:nvPr/>
          </p:nvSpPr>
          <p:spPr>
            <a:xfrm>
              <a:off x="5252403" y="3410311"/>
              <a:ext cx="15748" cy="184260"/>
            </a:xfrm>
            <a:custGeom>
              <a:rect b="b" l="l" r="r" t="t"/>
              <a:pathLst>
                <a:path extrusionOk="0" h="2656" w="227">
                  <a:moveTo>
                    <a:pt x="1" y="0"/>
                  </a:moveTo>
                  <a:lnTo>
                    <a:pt x="1" y="2655"/>
                  </a:lnTo>
                  <a:lnTo>
                    <a:pt x="226" y="265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5"/>
            <p:cNvSpPr/>
            <p:nvPr/>
          </p:nvSpPr>
          <p:spPr>
            <a:xfrm>
              <a:off x="5531225" y="3410311"/>
              <a:ext cx="16372" cy="184260"/>
            </a:xfrm>
            <a:custGeom>
              <a:rect b="b" l="l" r="r" t="t"/>
              <a:pathLst>
                <a:path extrusionOk="0" h="2656" w="236">
                  <a:moveTo>
                    <a:pt x="0" y="0"/>
                  </a:moveTo>
                  <a:lnTo>
                    <a:pt x="0" y="2655"/>
                  </a:lnTo>
                  <a:lnTo>
                    <a:pt x="236" y="265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5"/>
            <p:cNvSpPr/>
            <p:nvPr/>
          </p:nvSpPr>
          <p:spPr>
            <a:xfrm>
              <a:off x="5027695" y="3319290"/>
              <a:ext cx="16372" cy="183497"/>
            </a:xfrm>
            <a:custGeom>
              <a:rect b="b" l="l" r="r" t="t"/>
              <a:pathLst>
                <a:path extrusionOk="0" h="2645" w="236">
                  <a:moveTo>
                    <a:pt x="0" y="0"/>
                  </a:moveTo>
                  <a:lnTo>
                    <a:pt x="0" y="2645"/>
                  </a:lnTo>
                  <a:lnTo>
                    <a:pt x="236" y="264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5"/>
            <p:cNvSpPr/>
            <p:nvPr/>
          </p:nvSpPr>
          <p:spPr>
            <a:xfrm>
              <a:off x="5068904" y="3319290"/>
              <a:ext cx="15748" cy="183497"/>
            </a:xfrm>
            <a:custGeom>
              <a:rect b="b" l="l" r="r" t="t"/>
              <a:pathLst>
                <a:path extrusionOk="0" h="2645" w="227">
                  <a:moveTo>
                    <a:pt x="1" y="0"/>
                  </a:moveTo>
                  <a:lnTo>
                    <a:pt x="1" y="2645"/>
                  </a:lnTo>
                  <a:lnTo>
                    <a:pt x="226" y="264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5"/>
            <p:cNvSpPr/>
            <p:nvPr/>
          </p:nvSpPr>
          <p:spPr>
            <a:xfrm>
              <a:off x="5115108" y="3319290"/>
              <a:ext cx="15748" cy="183497"/>
            </a:xfrm>
            <a:custGeom>
              <a:rect b="b" l="l" r="r" t="t"/>
              <a:pathLst>
                <a:path extrusionOk="0" h="2645" w="227">
                  <a:moveTo>
                    <a:pt x="1" y="0"/>
                  </a:moveTo>
                  <a:lnTo>
                    <a:pt x="1" y="2645"/>
                  </a:lnTo>
                  <a:lnTo>
                    <a:pt x="227" y="2645"/>
                  </a:lnTo>
                  <a:lnTo>
                    <a:pt x="22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5"/>
            <p:cNvSpPr/>
            <p:nvPr/>
          </p:nvSpPr>
          <p:spPr>
            <a:xfrm>
              <a:off x="5173453" y="3319290"/>
              <a:ext cx="15748" cy="183497"/>
            </a:xfrm>
            <a:custGeom>
              <a:rect b="b" l="l" r="r" t="t"/>
              <a:pathLst>
                <a:path extrusionOk="0" h="2645" w="227">
                  <a:moveTo>
                    <a:pt x="1" y="0"/>
                  </a:moveTo>
                  <a:lnTo>
                    <a:pt x="1" y="2645"/>
                  </a:lnTo>
                  <a:lnTo>
                    <a:pt x="226" y="264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5"/>
            <p:cNvSpPr/>
            <p:nvPr/>
          </p:nvSpPr>
          <p:spPr>
            <a:xfrm>
              <a:off x="5236794" y="3319290"/>
              <a:ext cx="16372" cy="183497"/>
            </a:xfrm>
            <a:custGeom>
              <a:rect b="b" l="l" r="r" t="t"/>
              <a:pathLst>
                <a:path extrusionOk="0" h="2645" w="236">
                  <a:moveTo>
                    <a:pt x="0" y="0"/>
                  </a:moveTo>
                  <a:lnTo>
                    <a:pt x="0" y="2645"/>
                  </a:lnTo>
                  <a:lnTo>
                    <a:pt x="236" y="264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5"/>
            <p:cNvSpPr/>
            <p:nvPr/>
          </p:nvSpPr>
          <p:spPr>
            <a:xfrm>
              <a:off x="5306447" y="3319290"/>
              <a:ext cx="15748" cy="183497"/>
            </a:xfrm>
            <a:custGeom>
              <a:rect b="b" l="l" r="r" t="t"/>
              <a:pathLst>
                <a:path extrusionOk="0" h="2645" w="227">
                  <a:moveTo>
                    <a:pt x="1" y="0"/>
                  </a:moveTo>
                  <a:lnTo>
                    <a:pt x="1" y="2645"/>
                  </a:lnTo>
                  <a:lnTo>
                    <a:pt x="226" y="264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5"/>
            <p:cNvSpPr/>
            <p:nvPr/>
          </p:nvSpPr>
          <p:spPr>
            <a:xfrm>
              <a:off x="5573891" y="3319290"/>
              <a:ext cx="16372" cy="183497"/>
            </a:xfrm>
            <a:custGeom>
              <a:rect b="b" l="l" r="r" t="t"/>
              <a:pathLst>
                <a:path extrusionOk="0" h="2645" w="236">
                  <a:moveTo>
                    <a:pt x="0" y="0"/>
                  </a:moveTo>
                  <a:lnTo>
                    <a:pt x="0" y="2645"/>
                  </a:lnTo>
                  <a:lnTo>
                    <a:pt x="236" y="2645"/>
                  </a:lnTo>
                  <a:lnTo>
                    <a:pt x="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5"/>
            <p:cNvSpPr/>
            <p:nvPr/>
          </p:nvSpPr>
          <p:spPr>
            <a:xfrm>
              <a:off x="5516240" y="3319290"/>
              <a:ext cx="15748" cy="183497"/>
            </a:xfrm>
            <a:custGeom>
              <a:rect b="b" l="l" r="r" t="t"/>
              <a:pathLst>
                <a:path extrusionOk="0" h="2645" w="227">
                  <a:moveTo>
                    <a:pt x="1" y="0"/>
                  </a:moveTo>
                  <a:lnTo>
                    <a:pt x="1" y="2645"/>
                  </a:lnTo>
                  <a:lnTo>
                    <a:pt x="226" y="2645"/>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5"/>
            <p:cNvSpPr/>
            <p:nvPr/>
          </p:nvSpPr>
          <p:spPr>
            <a:xfrm>
              <a:off x="5091659" y="3228200"/>
              <a:ext cx="16442" cy="183566"/>
            </a:xfrm>
            <a:custGeom>
              <a:rect b="b" l="l" r="r" t="t"/>
              <a:pathLst>
                <a:path extrusionOk="0" h="2646" w="237">
                  <a:moveTo>
                    <a:pt x="1" y="1"/>
                  </a:moveTo>
                  <a:lnTo>
                    <a:pt x="1" y="2646"/>
                  </a:lnTo>
                  <a:lnTo>
                    <a:pt x="236" y="2646"/>
                  </a:lnTo>
                  <a:lnTo>
                    <a:pt x="23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5"/>
            <p:cNvSpPr/>
            <p:nvPr/>
          </p:nvSpPr>
          <p:spPr>
            <a:xfrm>
              <a:off x="5132938" y="3228200"/>
              <a:ext cx="15679" cy="183566"/>
            </a:xfrm>
            <a:custGeom>
              <a:rect b="b" l="l" r="r" t="t"/>
              <a:pathLst>
                <a:path extrusionOk="0" h="2646" w="226">
                  <a:moveTo>
                    <a:pt x="0" y="1"/>
                  </a:moveTo>
                  <a:lnTo>
                    <a:pt x="0"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5"/>
            <p:cNvSpPr/>
            <p:nvPr/>
          </p:nvSpPr>
          <p:spPr>
            <a:xfrm>
              <a:off x="5179142" y="3228200"/>
              <a:ext cx="15748" cy="183566"/>
            </a:xfrm>
            <a:custGeom>
              <a:rect b="b" l="l" r="r" t="t"/>
              <a:pathLst>
                <a:path extrusionOk="0" h="2646" w="227">
                  <a:moveTo>
                    <a:pt x="1" y="1"/>
                  </a:moveTo>
                  <a:lnTo>
                    <a:pt x="1"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5"/>
            <p:cNvSpPr/>
            <p:nvPr/>
          </p:nvSpPr>
          <p:spPr>
            <a:xfrm>
              <a:off x="5237487" y="3228200"/>
              <a:ext cx="15679" cy="183566"/>
            </a:xfrm>
            <a:custGeom>
              <a:rect b="b" l="l" r="r" t="t"/>
              <a:pathLst>
                <a:path extrusionOk="0" h="2646" w="226">
                  <a:moveTo>
                    <a:pt x="0" y="1"/>
                  </a:moveTo>
                  <a:lnTo>
                    <a:pt x="0"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5"/>
            <p:cNvSpPr/>
            <p:nvPr/>
          </p:nvSpPr>
          <p:spPr>
            <a:xfrm>
              <a:off x="5300758" y="3228200"/>
              <a:ext cx="16442" cy="183566"/>
            </a:xfrm>
            <a:custGeom>
              <a:rect b="b" l="l" r="r" t="t"/>
              <a:pathLst>
                <a:path extrusionOk="0" h="2646" w="237">
                  <a:moveTo>
                    <a:pt x="1" y="1"/>
                  </a:moveTo>
                  <a:lnTo>
                    <a:pt x="1" y="2646"/>
                  </a:lnTo>
                  <a:lnTo>
                    <a:pt x="236" y="2646"/>
                  </a:lnTo>
                  <a:lnTo>
                    <a:pt x="23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5"/>
            <p:cNvSpPr/>
            <p:nvPr/>
          </p:nvSpPr>
          <p:spPr>
            <a:xfrm>
              <a:off x="5725339" y="3228200"/>
              <a:ext cx="15748" cy="183566"/>
            </a:xfrm>
            <a:custGeom>
              <a:rect b="b" l="l" r="r" t="t"/>
              <a:pathLst>
                <a:path extrusionOk="0" h="2646" w="227">
                  <a:moveTo>
                    <a:pt x="1" y="1"/>
                  </a:moveTo>
                  <a:lnTo>
                    <a:pt x="1"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5"/>
            <p:cNvSpPr/>
            <p:nvPr/>
          </p:nvSpPr>
          <p:spPr>
            <a:xfrm>
              <a:off x="5684823" y="3228200"/>
              <a:ext cx="15679" cy="183566"/>
            </a:xfrm>
            <a:custGeom>
              <a:rect b="b" l="l" r="r" t="t"/>
              <a:pathLst>
                <a:path extrusionOk="0" h="2646" w="226">
                  <a:moveTo>
                    <a:pt x="0" y="1"/>
                  </a:moveTo>
                  <a:lnTo>
                    <a:pt x="0"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5"/>
            <p:cNvSpPr/>
            <p:nvPr/>
          </p:nvSpPr>
          <p:spPr>
            <a:xfrm>
              <a:off x="5638619" y="3228200"/>
              <a:ext cx="15679" cy="183566"/>
            </a:xfrm>
            <a:custGeom>
              <a:rect b="b" l="l" r="r" t="t"/>
              <a:pathLst>
                <a:path extrusionOk="0" h="2646" w="226">
                  <a:moveTo>
                    <a:pt x="0" y="1"/>
                  </a:moveTo>
                  <a:lnTo>
                    <a:pt x="0"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5"/>
            <p:cNvSpPr/>
            <p:nvPr/>
          </p:nvSpPr>
          <p:spPr>
            <a:xfrm>
              <a:off x="5580274" y="3228200"/>
              <a:ext cx="15748" cy="183566"/>
            </a:xfrm>
            <a:custGeom>
              <a:rect b="b" l="l" r="r" t="t"/>
              <a:pathLst>
                <a:path extrusionOk="0" h="2646" w="227">
                  <a:moveTo>
                    <a:pt x="0" y="1"/>
                  </a:moveTo>
                  <a:lnTo>
                    <a:pt x="0"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5"/>
            <p:cNvSpPr/>
            <p:nvPr/>
          </p:nvSpPr>
          <p:spPr>
            <a:xfrm>
              <a:off x="5516240" y="3228200"/>
              <a:ext cx="15748" cy="183566"/>
            </a:xfrm>
            <a:custGeom>
              <a:rect b="b" l="l" r="r" t="t"/>
              <a:pathLst>
                <a:path extrusionOk="0" h="2646" w="227">
                  <a:moveTo>
                    <a:pt x="1" y="1"/>
                  </a:moveTo>
                  <a:lnTo>
                    <a:pt x="1" y="2646"/>
                  </a:lnTo>
                  <a:lnTo>
                    <a:pt x="226" y="2646"/>
                  </a:lnTo>
                  <a:lnTo>
                    <a:pt x="2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5"/>
            <p:cNvSpPr/>
            <p:nvPr/>
          </p:nvSpPr>
          <p:spPr>
            <a:xfrm>
              <a:off x="5243870" y="3136485"/>
              <a:ext cx="15748" cy="184260"/>
            </a:xfrm>
            <a:custGeom>
              <a:rect b="b" l="l" r="r" t="t"/>
              <a:pathLst>
                <a:path extrusionOk="0" h="2656" w="227">
                  <a:moveTo>
                    <a:pt x="1" y="0"/>
                  </a:moveTo>
                  <a:lnTo>
                    <a:pt x="1" y="2656"/>
                  </a:lnTo>
                  <a:lnTo>
                    <a:pt x="226" y="2656"/>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5"/>
            <p:cNvSpPr/>
            <p:nvPr/>
          </p:nvSpPr>
          <p:spPr>
            <a:xfrm>
              <a:off x="5312830" y="3136485"/>
              <a:ext cx="16442" cy="184260"/>
            </a:xfrm>
            <a:custGeom>
              <a:rect b="b" l="l" r="r" t="t"/>
              <a:pathLst>
                <a:path extrusionOk="0" h="2656" w="237">
                  <a:moveTo>
                    <a:pt x="1" y="0"/>
                  </a:moveTo>
                  <a:lnTo>
                    <a:pt x="1" y="2656"/>
                  </a:lnTo>
                  <a:lnTo>
                    <a:pt x="237" y="2656"/>
                  </a:lnTo>
                  <a:lnTo>
                    <a:pt x="2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75"/>
            <p:cNvSpPr/>
            <p:nvPr/>
          </p:nvSpPr>
          <p:spPr>
            <a:xfrm>
              <a:off x="5667757" y="3136485"/>
              <a:ext cx="15679" cy="184260"/>
            </a:xfrm>
            <a:custGeom>
              <a:rect b="b" l="l" r="r" t="t"/>
              <a:pathLst>
                <a:path extrusionOk="0" h="2656" w="226">
                  <a:moveTo>
                    <a:pt x="0" y="0"/>
                  </a:moveTo>
                  <a:lnTo>
                    <a:pt x="0" y="2656"/>
                  </a:lnTo>
                  <a:lnTo>
                    <a:pt x="226" y="2656"/>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5"/>
            <p:cNvSpPr/>
            <p:nvPr/>
          </p:nvSpPr>
          <p:spPr>
            <a:xfrm>
              <a:off x="5627241" y="3136485"/>
              <a:ext cx="15679" cy="184260"/>
            </a:xfrm>
            <a:custGeom>
              <a:rect b="b" l="l" r="r" t="t"/>
              <a:pathLst>
                <a:path extrusionOk="0" h="2656" w="226">
                  <a:moveTo>
                    <a:pt x="0" y="0"/>
                  </a:moveTo>
                  <a:lnTo>
                    <a:pt x="0" y="2656"/>
                  </a:lnTo>
                  <a:lnTo>
                    <a:pt x="226" y="2656"/>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5"/>
            <p:cNvSpPr/>
            <p:nvPr/>
          </p:nvSpPr>
          <p:spPr>
            <a:xfrm>
              <a:off x="5580968" y="3136485"/>
              <a:ext cx="15748" cy="184260"/>
            </a:xfrm>
            <a:custGeom>
              <a:rect b="b" l="l" r="r" t="t"/>
              <a:pathLst>
                <a:path extrusionOk="0" h="2656" w="227">
                  <a:moveTo>
                    <a:pt x="1" y="0"/>
                  </a:moveTo>
                  <a:lnTo>
                    <a:pt x="1" y="2656"/>
                  </a:lnTo>
                  <a:lnTo>
                    <a:pt x="226" y="2656"/>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75"/>
            <p:cNvSpPr/>
            <p:nvPr/>
          </p:nvSpPr>
          <p:spPr>
            <a:xfrm>
              <a:off x="5522692" y="3136485"/>
              <a:ext cx="15679" cy="184260"/>
            </a:xfrm>
            <a:custGeom>
              <a:rect b="b" l="l" r="r" t="t"/>
              <a:pathLst>
                <a:path extrusionOk="0" h="2656" w="226">
                  <a:moveTo>
                    <a:pt x="0" y="0"/>
                  </a:moveTo>
                  <a:lnTo>
                    <a:pt x="0" y="2656"/>
                  </a:lnTo>
                  <a:lnTo>
                    <a:pt x="226" y="2656"/>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5"/>
            <p:cNvSpPr/>
            <p:nvPr/>
          </p:nvSpPr>
          <p:spPr>
            <a:xfrm>
              <a:off x="5458658" y="3136485"/>
              <a:ext cx="15679" cy="184260"/>
            </a:xfrm>
            <a:custGeom>
              <a:rect b="b" l="l" r="r" t="t"/>
              <a:pathLst>
                <a:path extrusionOk="0" h="2656" w="226">
                  <a:moveTo>
                    <a:pt x="0" y="0"/>
                  </a:moveTo>
                  <a:lnTo>
                    <a:pt x="0" y="2656"/>
                  </a:lnTo>
                  <a:lnTo>
                    <a:pt x="226" y="2656"/>
                  </a:lnTo>
                  <a:lnTo>
                    <a:pt x="2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5"/>
            <p:cNvSpPr/>
            <p:nvPr/>
          </p:nvSpPr>
          <p:spPr>
            <a:xfrm>
              <a:off x="4693372" y="3762324"/>
              <a:ext cx="663641" cy="130217"/>
            </a:xfrm>
            <a:custGeom>
              <a:rect b="b" l="l" r="r" t="t"/>
              <a:pathLst>
                <a:path extrusionOk="0" h="1877" w="9566">
                  <a:moveTo>
                    <a:pt x="1" y="1"/>
                  </a:moveTo>
                  <a:lnTo>
                    <a:pt x="1" y="1149"/>
                  </a:lnTo>
                  <a:cubicBezTo>
                    <a:pt x="1" y="1549"/>
                    <a:pt x="2143" y="1877"/>
                    <a:pt x="4778" y="1877"/>
                  </a:cubicBezTo>
                  <a:cubicBezTo>
                    <a:pt x="7423" y="1877"/>
                    <a:pt x="9566" y="1549"/>
                    <a:pt x="9566" y="1149"/>
                  </a:cubicBezTo>
                  <a:lnTo>
                    <a:pt x="9566"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5"/>
            <p:cNvSpPr/>
            <p:nvPr/>
          </p:nvSpPr>
          <p:spPr>
            <a:xfrm>
              <a:off x="5188369" y="3728885"/>
              <a:ext cx="16442" cy="183566"/>
            </a:xfrm>
            <a:custGeom>
              <a:rect b="b" l="l" r="r" t="t"/>
              <a:pathLst>
                <a:path extrusionOk="0" h="2646" w="237">
                  <a:moveTo>
                    <a:pt x="1" y="1"/>
                  </a:moveTo>
                  <a:lnTo>
                    <a:pt x="1" y="2646"/>
                  </a:lnTo>
                  <a:lnTo>
                    <a:pt x="237" y="2646"/>
                  </a:lnTo>
                  <a:lnTo>
                    <a:pt x="237"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75"/>
            <p:cNvSpPr/>
            <p:nvPr/>
          </p:nvSpPr>
          <p:spPr>
            <a:xfrm>
              <a:off x="4741033" y="3728885"/>
              <a:ext cx="15748" cy="183566"/>
            </a:xfrm>
            <a:custGeom>
              <a:rect b="b" l="l" r="r" t="t"/>
              <a:pathLst>
                <a:path extrusionOk="0" h="2646" w="227">
                  <a:moveTo>
                    <a:pt x="1" y="1"/>
                  </a:moveTo>
                  <a:lnTo>
                    <a:pt x="1"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75"/>
            <p:cNvSpPr/>
            <p:nvPr/>
          </p:nvSpPr>
          <p:spPr>
            <a:xfrm>
              <a:off x="4788001" y="3728885"/>
              <a:ext cx="15679" cy="183566"/>
            </a:xfrm>
            <a:custGeom>
              <a:rect b="b" l="l" r="r" t="t"/>
              <a:pathLst>
                <a:path extrusionOk="0" h="2646" w="226">
                  <a:moveTo>
                    <a:pt x="0" y="1"/>
                  </a:moveTo>
                  <a:lnTo>
                    <a:pt x="0"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75"/>
            <p:cNvSpPr/>
            <p:nvPr/>
          </p:nvSpPr>
          <p:spPr>
            <a:xfrm>
              <a:off x="4845583" y="3728885"/>
              <a:ext cx="15748" cy="183566"/>
            </a:xfrm>
            <a:custGeom>
              <a:rect b="b" l="l" r="r" t="t"/>
              <a:pathLst>
                <a:path extrusionOk="0" h="2646" w="227">
                  <a:moveTo>
                    <a:pt x="1" y="1"/>
                  </a:moveTo>
                  <a:lnTo>
                    <a:pt x="1"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5"/>
            <p:cNvSpPr/>
            <p:nvPr/>
          </p:nvSpPr>
          <p:spPr>
            <a:xfrm>
              <a:off x="4909617" y="3728885"/>
              <a:ext cx="15679" cy="183566"/>
            </a:xfrm>
            <a:custGeom>
              <a:rect b="b" l="l" r="r" t="t"/>
              <a:pathLst>
                <a:path extrusionOk="0" h="2646" w="226">
                  <a:moveTo>
                    <a:pt x="0" y="1"/>
                  </a:moveTo>
                  <a:lnTo>
                    <a:pt x="0"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5"/>
            <p:cNvSpPr/>
            <p:nvPr/>
          </p:nvSpPr>
          <p:spPr>
            <a:xfrm>
              <a:off x="4979270" y="3728885"/>
              <a:ext cx="15748" cy="183566"/>
            </a:xfrm>
            <a:custGeom>
              <a:rect b="b" l="l" r="r" t="t"/>
              <a:pathLst>
                <a:path extrusionOk="0" h="2646" w="227">
                  <a:moveTo>
                    <a:pt x="1" y="1"/>
                  </a:moveTo>
                  <a:lnTo>
                    <a:pt x="1" y="2646"/>
                  </a:lnTo>
                  <a:lnTo>
                    <a:pt x="226" y="264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5"/>
            <p:cNvSpPr/>
            <p:nvPr/>
          </p:nvSpPr>
          <p:spPr>
            <a:xfrm>
              <a:off x="4693372" y="3710431"/>
              <a:ext cx="663641" cy="100316"/>
            </a:xfrm>
            <a:custGeom>
              <a:rect b="b" l="l" r="r" t="t"/>
              <a:pathLst>
                <a:path extrusionOk="0" h="1446" w="9566">
                  <a:moveTo>
                    <a:pt x="4778" y="0"/>
                  </a:moveTo>
                  <a:cubicBezTo>
                    <a:pt x="2143" y="0"/>
                    <a:pt x="1" y="328"/>
                    <a:pt x="1" y="718"/>
                  </a:cubicBezTo>
                  <a:cubicBezTo>
                    <a:pt x="1" y="1128"/>
                    <a:pt x="2143" y="1446"/>
                    <a:pt x="4778" y="1446"/>
                  </a:cubicBezTo>
                  <a:cubicBezTo>
                    <a:pt x="7423" y="1446"/>
                    <a:pt x="9566" y="1128"/>
                    <a:pt x="9566" y="718"/>
                  </a:cubicBezTo>
                  <a:cubicBezTo>
                    <a:pt x="9566" y="318"/>
                    <a:pt x="7423" y="0"/>
                    <a:pt x="477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5"/>
            <p:cNvSpPr/>
            <p:nvPr/>
          </p:nvSpPr>
          <p:spPr>
            <a:xfrm>
              <a:off x="4760944" y="3731729"/>
              <a:ext cx="527805" cy="47036"/>
            </a:xfrm>
            <a:custGeom>
              <a:rect b="b" l="l" r="r" t="t"/>
              <a:pathLst>
                <a:path extrusionOk="0" h="678" w="7608">
                  <a:moveTo>
                    <a:pt x="3804" y="1"/>
                  </a:moveTo>
                  <a:cubicBezTo>
                    <a:pt x="1703" y="1"/>
                    <a:pt x="1" y="155"/>
                    <a:pt x="1" y="339"/>
                  </a:cubicBezTo>
                  <a:cubicBezTo>
                    <a:pt x="1" y="524"/>
                    <a:pt x="1713" y="677"/>
                    <a:pt x="3804" y="677"/>
                  </a:cubicBezTo>
                  <a:cubicBezTo>
                    <a:pt x="5906" y="677"/>
                    <a:pt x="7607" y="524"/>
                    <a:pt x="7607" y="339"/>
                  </a:cubicBezTo>
                  <a:cubicBezTo>
                    <a:pt x="7607" y="155"/>
                    <a:pt x="5906" y="1"/>
                    <a:pt x="3804"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75"/>
            <p:cNvSpPr/>
            <p:nvPr/>
          </p:nvSpPr>
          <p:spPr>
            <a:xfrm>
              <a:off x="4760944" y="3731729"/>
              <a:ext cx="527805" cy="30664"/>
            </a:xfrm>
            <a:custGeom>
              <a:rect b="b" l="l" r="r" t="t"/>
              <a:pathLst>
                <a:path extrusionOk="0" h="442" w="7608">
                  <a:moveTo>
                    <a:pt x="3804" y="1"/>
                  </a:moveTo>
                  <a:cubicBezTo>
                    <a:pt x="1703" y="1"/>
                    <a:pt x="1" y="155"/>
                    <a:pt x="1" y="339"/>
                  </a:cubicBezTo>
                  <a:cubicBezTo>
                    <a:pt x="1" y="370"/>
                    <a:pt x="62" y="411"/>
                    <a:pt x="165" y="442"/>
                  </a:cubicBezTo>
                  <a:cubicBezTo>
                    <a:pt x="647" y="298"/>
                    <a:pt x="2092" y="196"/>
                    <a:pt x="3804" y="196"/>
                  </a:cubicBezTo>
                  <a:cubicBezTo>
                    <a:pt x="5526" y="196"/>
                    <a:pt x="6972" y="298"/>
                    <a:pt x="7443" y="442"/>
                  </a:cubicBezTo>
                  <a:cubicBezTo>
                    <a:pt x="7556" y="401"/>
                    <a:pt x="7607" y="370"/>
                    <a:pt x="7607" y="339"/>
                  </a:cubicBezTo>
                  <a:cubicBezTo>
                    <a:pt x="7607" y="155"/>
                    <a:pt x="5906" y="1"/>
                    <a:pt x="380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5"/>
            <p:cNvSpPr/>
            <p:nvPr/>
          </p:nvSpPr>
          <p:spPr>
            <a:xfrm>
              <a:off x="4741727" y="3671303"/>
              <a:ext cx="663641" cy="130217"/>
            </a:xfrm>
            <a:custGeom>
              <a:rect b="b" l="l" r="r" t="t"/>
              <a:pathLst>
                <a:path extrusionOk="0" h="1877" w="9566">
                  <a:moveTo>
                    <a:pt x="1" y="0"/>
                  </a:moveTo>
                  <a:lnTo>
                    <a:pt x="1" y="1159"/>
                  </a:lnTo>
                  <a:cubicBezTo>
                    <a:pt x="1" y="1559"/>
                    <a:pt x="2144" y="1877"/>
                    <a:pt x="4778" y="1877"/>
                  </a:cubicBezTo>
                  <a:cubicBezTo>
                    <a:pt x="7423" y="1877"/>
                    <a:pt x="9566" y="1559"/>
                    <a:pt x="9566" y="1159"/>
                  </a:cubicBezTo>
                  <a:lnTo>
                    <a:pt x="9566"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75"/>
            <p:cNvSpPr/>
            <p:nvPr/>
          </p:nvSpPr>
          <p:spPr>
            <a:xfrm>
              <a:off x="5172760" y="3637864"/>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5"/>
            <p:cNvSpPr/>
            <p:nvPr/>
          </p:nvSpPr>
          <p:spPr>
            <a:xfrm>
              <a:off x="4748179" y="3637864"/>
              <a:ext cx="16442" cy="184260"/>
            </a:xfrm>
            <a:custGeom>
              <a:rect b="b" l="l" r="r" t="t"/>
              <a:pathLst>
                <a:path extrusionOk="0" h="2656" w="237">
                  <a:moveTo>
                    <a:pt x="0" y="1"/>
                  </a:moveTo>
                  <a:lnTo>
                    <a:pt x="0" y="2656"/>
                  </a:lnTo>
                  <a:lnTo>
                    <a:pt x="236" y="2656"/>
                  </a:lnTo>
                  <a:lnTo>
                    <a:pt x="23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75"/>
            <p:cNvSpPr/>
            <p:nvPr/>
          </p:nvSpPr>
          <p:spPr>
            <a:xfrm>
              <a:off x="4789388" y="3637864"/>
              <a:ext cx="15748" cy="184260"/>
            </a:xfrm>
            <a:custGeom>
              <a:rect b="b" l="l" r="r" t="t"/>
              <a:pathLst>
                <a:path extrusionOk="0" h="2656"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75"/>
            <p:cNvSpPr/>
            <p:nvPr/>
          </p:nvSpPr>
          <p:spPr>
            <a:xfrm>
              <a:off x="4835662" y="3637864"/>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75"/>
            <p:cNvSpPr/>
            <p:nvPr/>
          </p:nvSpPr>
          <p:spPr>
            <a:xfrm>
              <a:off x="4893938" y="3637864"/>
              <a:ext cx="15748" cy="184260"/>
            </a:xfrm>
            <a:custGeom>
              <a:rect b="b" l="l" r="r" t="t"/>
              <a:pathLst>
                <a:path extrusionOk="0" h="2656"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75"/>
            <p:cNvSpPr/>
            <p:nvPr/>
          </p:nvSpPr>
          <p:spPr>
            <a:xfrm>
              <a:off x="4957278" y="3637864"/>
              <a:ext cx="16372" cy="184260"/>
            </a:xfrm>
            <a:custGeom>
              <a:rect b="b" l="l" r="r" t="t"/>
              <a:pathLst>
                <a:path extrusionOk="0" h="2656" w="236">
                  <a:moveTo>
                    <a:pt x="0" y="1"/>
                  </a:moveTo>
                  <a:lnTo>
                    <a:pt x="0" y="2656"/>
                  </a:lnTo>
                  <a:lnTo>
                    <a:pt x="236" y="2656"/>
                  </a:lnTo>
                  <a:lnTo>
                    <a:pt x="23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5"/>
            <p:cNvSpPr/>
            <p:nvPr/>
          </p:nvSpPr>
          <p:spPr>
            <a:xfrm>
              <a:off x="5026931" y="3637864"/>
              <a:ext cx="15748" cy="184260"/>
            </a:xfrm>
            <a:custGeom>
              <a:rect b="b" l="l" r="r" t="t"/>
              <a:pathLst>
                <a:path extrusionOk="0" h="2656"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5"/>
            <p:cNvSpPr/>
            <p:nvPr/>
          </p:nvSpPr>
          <p:spPr>
            <a:xfrm>
              <a:off x="4741033" y="3619410"/>
              <a:ext cx="664335" cy="101010"/>
            </a:xfrm>
            <a:custGeom>
              <a:rect b="b" l="l" r="r" t="t"/>
              <a:pathLst>
                <a:path extrusionOk="0" h="1456" w="9576">
                  <a:moveTo>
                    <a:pt x="4788" y="0"/>
                  </a:moveTo>
                  <a:cubicBezTo>
                    <a:pt x="2154" y="0"/>
                    <a:pt x="1" y="328"/>
                    <a:pt x="1" y="728"/>
                  </a:cubicBezTo>
                  <a:cubicBezTo>
                    <a:pt x="1" y="1128"/>
                    <a:pt x="2143" y="1456"/>
                    <a:pt x="4788" y="1456"/>
                  </a:cubicBezTo>
                  <a:cubicBezTo>
                    <a:pt x="7433" y="1456"/>
                    <a:pt x="9576" y="1128"/>
                    <a:pt x="9576" y="728"/>
                  </a:cubicBezTo>
                  <a:cubicBezTo>
                    <a:pt x="9576" y="328"/>
                    <a:pt x="7433" y="0"/>
                    <a:pt x="478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5"/>
            <p:cNvSpPr/>
            <p:nvPr/>
          </p:nvSpPr>
          <p:spPr>
            <a:xfrm>
              <a:off x="4810062" y="3641402"/>
              <a:ext cx="527042" cy="46343"/>
            </a:xfrm>
            <a:custGeom>
              <a:rect b="b" l="l" r="r" t="t"/>
              <a:pathLst>
                <a:path extrusionOk="0" h="668" w="7597">
                  <a:moveTo>
                    <a:pt x="3793" y="1"/>
                  </a:moveTo>
                  <a:cubicBezTo>
                    <a:pt x="1702" y="1"/>
                    <a:pt x="0" y="144"/>
                    <a:pt x="0" y="329"/>
                  </a:cubicBezTo>
                  <a:cubicBezTo>
                    <a:pt x="0" y="524"/>
                    <a:pt x="1702" y="667"/>
                    <a:pt x="3793" y="667"/>
                  </a:cubicBezTo>
                  <a:cubicBezTo>
                    <a:pt x="5895" y="667"/>
                    <a:pt x="7596" y="524"/>
                    <a:pt x="7596" y="329"/>
                  </a:cubicBezTo>
                  <a:cubicBezTo>
                    <a:pt x="7596" y="144"/>
                    <a:pt x="5895" y="1"/>
                    <a:pt x="3793"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75"/>
            <p:cNvSpPr/>
            <p:nvPr/>
          </p:nvSpPr>
          <p:spPr>
            <a:xfrm>
              <a:off x="4809299" y="3641402"/>
              <a:ext cx="527805" cy="29970"/>
            </a:xfrm>
            <a:custGeom>
              <a:rect b="b" l="l" r="r" t="t"/>
              <a:pathLst>
                <a:path extrusionOk="0" h="432" w="7608">
                  <a:moveTo>
                    <a:pt x="3794" y="1"/>
                  </a:moveTo>
                  <a:cubicBezTo>
                    <a:pt x="1703" y="1"/>
                    <a:pt x="1" y="144"/>
                    <a:pt x="1" y="329"/>
                  </a:cubicBezTo>
                  <a:cubicBezTo>
                    <a:pt x="1" y="370"/>
                    <a:pt x="52" y="401"/>
                    <a:pt x="165" y="431"/>
                  </a:cubicBezTo>
                  <a:cubicBezTo>
                    <a:pt x="636" y="298"/>
                    <a:pt x="2082" y="196"/>
                    <a:pt x="3804" y="196"/>
                  </a:cubicBezTo>
                  <a:cubicBezTo>
                    <a:pt x="5516" y="196"/>
                    <a:pt x="6962" y="298"/>
                    <a:pt x="7443" y="431"/>
                  </a:cubicBezTo>
                  <a:cubicBezTo>
                    <a:pt x="7546" y="401"/>
                    <a:pt x="7607" y="370"/>
                    <a:pt x="7597" y="329"/>
                  </a:cubicBezTo>
                  <a:cubicBezTo>
                    <a:pt x="7597" y="144"/>
                    <a:pt x="5895" y="1"/>
                    <a:pt x="379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75"/>
            <p:cNvSpPr/>
            <p:nvPr/>
          </p:nvSpPr>
          <p:spPr>
            <a:xfrm>
              <a:off x="4687683" y="3580282"/>
              <a:ext cx="663641" cy="130217"/>
            </a:xfrm>
            <a:custGeom>
              <a:rect b="b" l="l" r="r" t="t"/>
              <a:pathLst>
                <a:path extrusionOk="0" h="1877" w="9566">
                  <a:moveTo>
                    <a:pt x="1" y="0"/>
                  </a:moveTo>
                  <a:lnTo>
                    <a:pt x="1" y="1148"/>
                  </a:lnTo>
                  <a:cubicBezTo>
                    <a:pt x="1" y="1548"/>
                    <a:pt x="2143" y="1876"/>
                    <a:pt x="4778" y="1876"/>
                  </a:cubicBezTo>
                  <a:cubicBezTo>
                    <a:pt x="7423" y="1876"/>
                    <a:pt x="9565" y="1548"/>
                    <a:pt x="9565" y="1148"/>
                  </a:cubicBezTo>
                  <a:lnTo>
                    <a:pt x="9565"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75"/>
            <p:cNvSpPr/>
            <p:nvPr/>
          </p:nvSpPr>
          <p:spPr>
            <a:xfrm>
              <a:off x="5241026" y="3546843"/>
              <a:ext cx="15748" cy="183566"/>
            </a:xfrm>
            <a:custGeom>
              <a:rect b="b" l="l" r="r" t="t"/>
              <a:pathLst>
                <a:path extrusionOk="0" h="2646"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75"/>
            <p:cNvSpPr/>
            <p:nvPr/>
          </p:nvSpPr>
          <p:spPr>
            <a:xfrm>
              <a:off x="5182680" y="3546843"/>
              <a:ext cx="15748" cy="183566"/>
            </a:xfrm>
            <a:custGeom>
              <a:rect b="b" l="l" r="r" t="t"/>
              <a:pathLst>
                <a:path extrusionOk="0" h="2646"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75"/>
            <p:cNvSpPr/>
            <p:nvPr/>
          </p:nvSpPr>
          <p:spPr>
            <a:xfrm>
              <a:off x="5049687" y="3546843"/>
              <a:ext cx="15748" cy="183566"/>
            </a:xfrm>
            <a:custGeom>
              <a:rect b="b" l="l" r="r" t="t"/>
              <a:pathLst>
                <a:path extrusionOk="0" h="2646"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5"/>
            <p:cNvSpPr/>
            <p:nvPr/>
          </p:nvSpPr>
          <p:spPr>
            <a:xfrm>
              <a:off x="4735345" y="3546843"/>
              <a:ext cx="15748" cy="183566"/>
            </a:xfrm>
            <a:custGeom>
              <a:rect b="b" l="l" r="r" t="t"/>
              <a:pathLst>
                <a:path extrusionOk="0" h="2646"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5"/>
            <p:cNvSpPr/>
            <p:nvPr/>
          </p:nvSpPr>
          <p:spPr>
            <a:xfrm>
              <a:off x="4781618" y="3546843"/>
              <a:ext cx="15679" cy="183566"/>
            </a:xfrm>
            <a:custGeom>
              <a:rect b="b" l="l" r="r" t="t"/>
              <a:pathLst>
                <a:path extrusionOk="0" h="2646" w="226">
                  <a:moveTo>
                    <a:pt x="0" y="0"/>
                  </a:moveTo>
                  <a:lnTo>
                    <a:pt x="0"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5"/>
            <p:cNvSpPr/>
            <p:nvPr/>
          </p:nvSpPr>
          <p:spPr>
            <a:xfrm>
              <a:off x="4839894" y="3546843"/>
              <a:ext cx="15748" cy="183566"/>
            </a:xfrm>
            <a:custGeom>
              <a:rect b="b" l="l" r="r" t="t"/>
              <a:pathLst>
                <a:path extrusionOk="0" h="2646"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5"/>
            <p:cNvSpPr/>
            <p:nvPr/>
          </p:nvSpPr>
          <p:spPr>
            <a:xfrm>
              <a:off x="4903928" y="3546843"/>
              <a:ext cx="15679" cy="183566"/>
            </a:xfrm>
            <a:custGeom>
              <a:rect b="b" l="l" r="r" t="t"/>
              <a:pathLst>
                <a:path extrusionOk="0" h="2646" w="226">
                  <a:moveTo>
                    <a:pt x="0" y="0"/>
                  </a:moveTo>
                  <a:lnTo>
                    <a:pt x="0"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5"/>
            <p:cNvSpPr/>
            <p:nvPr/>
          </p:nvSpPr>
          <p:spPr>
            <a:xfrm>
              <a:off x="4972888" y="3546843"/>
              <a:ext cx="15748" cy="183566"/>
            </a:xfrm>
            <a:custGeom>
              <a:rect b="b" l="l" r="r" t="t"/>
              <a:pathLst>
                <a:path extrusionOk="0" h="2646" w="227">
                  <a:moveTo>
                    <a:pt x="1" y="0"/>
                  </a:moveTo>
                  <a:lnTo>
                    <a:pt x="1" y="2645"/>
                  </a:lnTo>
                  <a:lnTo>
                    <a:pt x="226" y="264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5"/>
            <p:cNvSpPr/>
            <p:nvPr/>
          </p:nvSpPr>
          <p:spPr>
            <a:xfrm>
              <a:off x="4687683" y="3528320"/>
              <a:ext cx="663641" cy="100386"/>
            </a:xfrm>
            <a:custGeom>
              <a:rect b="b" l="l" r="r" t="t"/>
              <a:pathLst>
                <a:path extrusionOk="0" h="1447" w="9566">
                  <a:moveTo>
                    <a:pt x="4778" y="1"/>
                  </a:moveTo>
                  <a:cubicBezTo>
                    <a:pt x="2133" y="1"/>
                    <a:pt x="1" y="319"/>
                    <a:pt x="1" y="729"/>
                  </a:cubicBezTo>
                  <a:cubicBezTo>
                    <a:pt x="1" y="1129"/>
                    <a:pt x="2133" y="1446"/>
                    <a:pt x="4778" y="1446"/>
                  </a:cubicBezTo>
                  <a:cubicBezTo>
                    <a:pt x="7423" y="1446"/>
                    <a:pt x="9565" y="1129"/>
                    <a:pt x="9565" y="729"/>
                  </a:cubicBezTo>
                  <a:cubicBezTo>
                    <a:pt x="9565" y="319"/>
                    <a:pt x="7423" y="1"/>
                    <a:pt x="4778"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5"/>
            <p:cNvSpPr/>
            <p:nvPr/>
          </p:nvSpPr>
          <p:spPr>
            <a:xfrm>
              <a:off x="4755255" y="3549687"/>
              <a:ext cx="527805" cy="47036"/>
            </a:xfrm>
            <a:custGeom>
              <a:rect b="b" l="l" r="r" t="t"/>
              <a:pathLst>
                <a:path extrusionOk="0" h="678" w="7608">
                  <a:moveTo>
                    <a:pt x="3804" y="0"/>
                  </a:moveTo>
                  <a:cubicBezTo>
                    <a:pt x="1702" y="0"/>
                    <a:pt x="1" y="154"/>
                    <a:pt x="1" y="339"/>
                  </a:cubicBezTo>
                  <a:cubicBezTo>
                    <a:pt x="1" y="523"/>
                    <a:pt x="1702" y="677"/>
                    <a:pt x="3804" y="677"/>
                  </a:cubicBezTo>
                  <a:cubicBezTo>
                    <a:pt x="5906" y="677"/>
                    <a:pt x="7607" y="523"/>
                    <a:pt x="7607" y="339"/>
                  </a:cubicBezTo>
                  <a:cubicBezTo>
                    <a:pt x="7607" y="154"/>
                    <a:pt x="5906"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5"/>
            <p:cNvSpPr/>
            <p:nvPr/>
          </p:nvSpPr>
          <p:spPr>
            <a:xfrm>
              <a:off x="4755949" y="3549687"/>
              <a:ext cx="527805" cy="30664"/>
            </a:xfrm>
            <a:custGeom>
              <a:rect b="b" l="l" r="r" t="t"/>
              <a:pathLst>
                <a:path extrusionOk="0" h="442" w="7608">
                  <a:moveTo>
                    <a:pt x="3804" y="0"/>
                  </a:moveTo>
                  <a:cubicBezTo>
                    <a:pt x="1703" y="0"/>
                    <a:pt x="1" y="154"/>
                    <a:pt x="1" y="339"/>
                  </a:cubicBezTo>
                  <a:cubicBezTo>
                    <a:pt x="1" y="370"/>
                    <a:pt x="52" y="411"/>
                    <a:pt x="165" y="441"/>
                  </a:cubicBezTo>
                  <a:cubicBezTo>
                    <a:pt x="637" y="298"/>
                    <a:pt x="2082" y="195"/>
                    <a:pt x="3804" y="195"/>
                  </a:cubicBezTo>
                  <a:cubicBezTo>
                    <a:pt x="5516" y="195"/>
                    <a:pt x="6962" y="298"/>
                    <a:pt x="7444" y="441"/>
                  </a:cubicBezTo>
                  <a:cubicBezTo>
                    <a:pt x="7536" y="411"/>
                    <a:pt x="7597" y="370"/>
                    <a:pt x="7608" y="339"/>
                  </a:cubicBezTo>
                  <a:cubicBezTo>
                    <a:pt x="7608" y="154"/>
                    <a:pt x="5906" y="0"/>
                    <a:pt x="380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5"/>
            <p:cNvSpPr/>
            <p:nvPr/>
          </p:nvSpPr>
          <p:spPr>
            <a:xfrm>
              <a:off x="4664234" y="3487804"/>
              <a:ext cx="663641" cy="130217"/>
            </a:xfrm>
            <a:custGeom>
              <a:rect b="b" l="l" r="r" t="t"/>
              <a:pathLst>
                <a:path extrusionOk="0" h="1877" w="9566">
                  <a:moveTo>
                    <a:pt x="1" y="1"/>
                  </a:moveTo>
                  <a:lnTo>
                    <a:pt x="1" y="1149"/>
                  </a:lnTo>
                  <a:cubicBezTo>
                    <a:pt x="1" y="1549"/>
                    <a:pt x="2143" y="1877"/>
                    <a:pt x="4778" y="1877"/>
                  </a:cubicBezTo>
                  <a:cubicBezTo>
                    <a:pt x="7423" y="1877"/>
                    <a:pt x="9565" y="1549"/>
                    <a:pt x="9565" y="1149"/>
                  </a:cubicBezTo>
                  <a:lnTo>
                    <a:pt x="9565"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5"/>
            <p:cNvSpPr/>
            <p:nvPr/>
          </p:nvSpPr>
          <p:spPr>
            <a:xfrm>
              <a:off x="5217577" y="3454365"/>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5"/>
            <p:cNvSpPr/>
            <p:nvPr/>
          </p:nvSpPr>
          <p:spPr>
            <a:xfrm>
              <a:off x="5159231" y="3454365"/>
              <a:ext cx="15748" cy="184260"/>
            </a:xfrm>
            <a:custGeom>
              <a:rect b="b" l="l" r="r" t="t"/>
              <a:pathLst>
                <a:path extrusionOk="0" h="2656"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5"/>
            <p:cNvSpPr/>
            <p:nvPr/>
          </p:nvSpPr>
          <p:spPr>
            <a:xfrm>
              <a:off x="5095961" y="3454365"/>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5"/>
            <p:cNvSpPr/>
            <p:nvPr/>
          </p:nvSpPr>
          <p:spPr>
            <a:xfrm>
              <a:off x="5026238" y="3454365"/>
              <a:ext cx="15748" cy="184260"/>
            </a:xfrm>
            <a:custGeom>
              <a:rect b="b" l="l" r="r" t="t"/>
              <a:pathLst>
                <a:path extrusionOk="0" h="2656"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5"/>
            <p:cNvSpPr/>
            <p:nvPr/>
          </p:nvSpPr>
          <p:spPr>
            <a:xfrm>
              <a:off x="4442780" y="3606765"/>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5"/>
            <p:cNvSpPr/>
            <p:nvPr/>
          </p:nvSpPr>
          <p:spPr>
            <a:xfrm>
              <a:off x="4483295" y="3606765"/>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5"/>
            <p:cNvSpPr/>
            <p:nvPr/>
          </p:nvSpPr>
          <p:spPr>
            <a:xfrm>
              <a:off x="4758863" y="3454365"/>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5"/>
            <p:cNvSpPr/>
            <p:nvPr/>
          </p:nvSpPr>
          <p:spPr>
            <a:xfrm>
              <a:off x="4816445" y="3454365"/>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5"/>
            <p:cNvSpPr/>
            <p:nvPr/>
          </p:nvSpPr>
          <p:spPr>
            <a:xfrm>
              <a:off x="4880479" y="3454365"/>
              <a:ext cx="15679" cy="184260"/>
            </a:xfrm>
            <a:custGeom>
              <a:rect b="b" l="l" r="r" t="t"/>
              <a:pathLst>
                <a:path extrusionOk="0" h="2656"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5"/>
            <p:cNvSpPr/>
            <p:nvPr/>
          </p:nvSpPr>
          <p:spPr>
            <a:xfrm>
              <a:off x="4950132" y="3454365"/>
              <a:ext cx="15748" cy="184260"/>
            </a:xfrm>
            <a:custGeom>
              <a:rect b="b" l="l" r="r" t="t"/>
              <a:pathLst>
                <a:path extrusionOk="0" h="2656"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5"/>
            <p:cNvSpPr/>
            <p:nvPr/>
          </p:nvSpPr>
          <p:spPr>
            <a:xfrm>
              <a:off x="4664234" y="3435911"/>
              <a:ext cx="663641" cy="101010"/>
            </a:xfrm>
            <a:custGeom>
              <a:rect b="b" l="l" r="r" t="t"/>
              <a:pathLst>
                <a:path extrusionOk="0" h="1456" w="9566">
                  <a:moveTo>
                    <a:pt x="4778" y="0"/>
                  </a:moveTo>
                  <a:cubicBezTo>
                    <a:pt x="2143" y="0"/>
                    <a:pt x="1" y="328"/>
                    <a:pt x="1" y="728"/>
                  </a:cubicBezTo>
                  <a:cubicBezTo>
                    <a:pt x="1" y="1128"/>
                    <a:pt x="2143" y="1456"/>
                    <a:pt x="4778" y="1456"/>
                  </a:cubicBezTo>
                  <a:cubicBezTo>
                    <a:pt x="7423" y="1456"/>
                    <a:pt x="9565" y="1128"/>
                    <a:pt x="9565" y="728"/>
                  </a:cubicBezTo>
                  <a:cubicBezTo>
                    <a:pt x="9565" y="328"/>
                    <a:pt x="7423" y="0"/>
                    <a:pt x="477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5"/>
            <p:cNvSpPr/>
            <p:nvPr/>
          </p:nvSpPr>
          <p:spPr>
            <a:xfrm>
              <a:off x="4731806" y="3457209"/>
              <a:ext cx="527805" cy="47036"/>
            </a:xfrm>
            <a:custGeom>
              <a:rect b="b" l="l" r="r" t="t"/>
              <a:pathLst>
                <a:path extrusionOk="0" h="678" w="7608">
                  <a:moveTo>
                    <a:pt x="3804" y="1"/>
                  </a:moveTo>
                  <a:cubicBezTo>
                    <a:pt x="1702" y="1"/>
                    <a:pt x="0" y="155"/>
                    <a:pt x="0" y="339"/>
                  </a:cubicBezTo>
                  <a:cubicBezTo>
                    <a:pt x="0" y="524"/>
                    <a:pt x="1702" y="677"/>
                    <a:pt x="3804" y="677"/>
                  </a:cubicBezTo>
                  <a:cubicBezTo>
                    <a:pt x="5905" y="677"/>
                    <a:pt x="7607" y="524"/>
                    <a:pt x="7607" y="339"/>
                  </a:cubicBezTo>
                  <a:cubicBezTo>
                    <a:pt x="7607" y="155"/>
                    <a:pt x="5905" y="1"/>
                    <a:pt x="3804"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5"/>
            <p:cNvSpPr/>
            <p:nvPr/>
          </p:nvSpPr>
          <p:spPr>
            <a:xfrm>
              <a:off x="4731806" y="3457209"/>
              <a:ext cx="527805" cy="30664"/>
            </a:xfrm>
            <a:custGeom>
              <a:rect b="b" l="l" r="r" t="t"/>
              <a:pathLst>
                <a:path extrusionOk="0" h="442" w="7608">
                  <a:moveTo>
                    <a:pt x="3804" y="1"/>
                  </a:moveTo>
                  <a:cubicBezTo>
                    <a:pt x="1702" y="1"/>
                    <a:pt x="0" y="155"/>
                    <a:pt x="0" y="339"/>
                  </a:cubicBezTo>
                  <a:cubicBezTo>
                    <a:pt x="0" y="380"/>
                    <a:pt x="62" y="411"/>
                    <a:pt x="164" y="442"/>
                  </a:cubicBezTo>
                  <a:cubicBezTo>
                    <a:pt x="646" y="298"/>
                    <a:pt x="2092" y="196"/>
                    <a:pt x="3804" y="196"/>
                  </a:cubicBezTo>
                  <a:cubicBezTo>
                    <a:pt x="5526" y="196"/>
                    <a:pt x="6971" y="298"/>
                    <a:pt x="7443" y="442"/>
                  </a:cubicBezTo>
                  <a:cubicBezTo>
                    <a:pt x="7556" y="411"/>
                    <a:pt x="7607" y="380"/>
                    <a:pt x="7607" y="339"/>
                  </a:cubicBezTo>
                  <a:cubicBezTo>
                    <a:pt x="7607" y="155"/>
                    <a:pt x="5905" y="1"/>
                    <a:pt x="380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5"/>
            <p:cNvSpPr/>
            <p:nvPr/>
          </p:nvSpPr>
          <p:spPr>
            <a:xfrm>
              <a:off x="4743184" y="3396783"/>
              <a:ext cx="663641" cy="130217"/>
            </a:xfrm>
            <a:custGeom>
              <a:rect b="b" l="l" r="r" t="t"/>
              <a:pathLst>
                <a:path extrusionOk="0" h="1877" w="9566">
                  <a:moveTo>
                    <a:pt x="0" y="0"/>
                  </a:moveTo>
                  <a:lnTo>
                    <a:pt x="0" y="1149"/>
                  </a:lnTo>
                  <a:cubicBezTo>
                    <a:pt x="0" y="1548"/>
                    <a:pt x="2143" y="1876"/>
                    <a:pt x="4788" y="1876"/>
                  </a:cubicBezTo>
                  <a:cubicBezTo>
                    <a:pt x="7423" y="1876"/>
                    <a:pt x="9565" y="1548"/>
                    <a:pt x="9565" y="1149"/>
                  </a:cubicBezTo>
                  <a:lnTo>
                    <a:pt x="9565"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5"/>
            <p:cNvSpPr/>
            <p:nvPr/>
          </p:nvSpPr>
          <p:spPr>
            <a:xfrm>
              <a:off x="5238875" y="3363344"/>
              <a:ext cx="15748" cy="183566"/>
            </a:xfrm>
            <a:custGeom>
              <a:rect b="b" l="l" r="r" t="t"/>
              <a:pathLst>
                <a:path extrusionOk="0" h="2646" w="227">
                  <a:moveTo>
                    <a:pt x="1" y="1"/>
                  </a:moveTo>
                  <a:lnTo>
                    <a:pt x="1" y="2645"/>
                  </a:lnTo>
                  <a:lnTo>
                    <a:pt x="226" y="2645"/>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75"/>
            <p:cNvSpPr/>
            <p:nvPr/>
          </p:nvSpPr>
          <p:spPr>
            <a:xfrm>
              <a:off x="5174910" y="3363344"/>
              <a:ext cx="15679" cy="183566"/>
            </a:xfrm>
            <a:custGeom>
              <a:rect b="b" l="l" r="r" t="t"/>
              <a:pathLst>
                <a:path extrusionOk="0" h="2646" w="226">
                  <a:moveTo>
                    <a:pt x="0" y="1"/>
                  </a:moveTo>
                  <a:lnTo>
                    <a:pt x="0" y="2645"/>
                  </a:lnTo>
                  <a:lnTo>
                    <a:pt x="226" y="2645"/>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75"/>
            <p:cNvSpPr/>
            <p:nvPr/>
          </p:nvSpPr>
          <p:spPr>
            <a:xfrm>
              <a:off x="4750260" y="3363344"/>
              <a:ext cx="15748" cy="183566"/>
            </a:xfrm>
            <a:custGeom>
              <a:rect b="b" l="l" r="r" t="t"/>
              <a:pathLst>
                <a:path extrusionOk="0" h="2646" w="227">
                  <a:moveTo>
                    <a:pt x="1" y="1"/>
                  </a:moveTo>
                  <a:lnTo>
                    <a:pt x="1" y="2645"/>
                  </a:lnTo>
                  <a:lnTo>
                    <a:pt x="227" y="2645"/>
                  </a:lnTo>
                  <a:lnTo>
                    <a:pt x="227"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5"/>
            <p:cNvSpPr/>
            <p:nvPr/>
          </p:nvSpPr>
          <p:spPr>
            <a:xfrm>
              <a:off x="4790845" y="3363344"/>
              <a:ext cx="16442" cy="183566"/>
            </a:xfrm>
            <a:custGeom>
              <a:rect b="b" l="l" r="r" t="t"/>
              <a:pathLst>
                <a:path extrusionOk="0" h="2646" w="237">
                  <a:moveTo>
                    <a:pt x="0" y="1"/>
                  </a:moveTo>
                  <a:lnTo>
                    <a:pt x="0" y="2645"/>
                  </a:lnTo>
                  <a:lnTo>
                    <a:pt x="236" y="2645"/>
                  </a:lnTo>
                  <a:lnTo>
                    <a:pt x="23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5"/>
            <p:cNvSpPr/>
            <p:nvPr/>
          </p:nvSpPr>
          <p:spPr>
            <a:xfrm>
              <a:off x="4837743" y="3363344"/>
              <a:ext cx="15748" cy="183566"/>
            </a:xfrm>
            <a:custGeom>
              <a:rect b="b" l="l" r="r" t="t"/>
              <a:pathLst>
                <a:path extrusionOk="0" h="2646" w="227">
                  <a:moveTo>
                    <a:pt x="1" y="1"/>
                  </a:moveTo>
                  <a:lnTo>
                    <a:pt x="1" y="2645"/>
                  </a:lnTo>
                  <a:lnTo>
                    <a:pt x="226" y="2645"/>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5"/>
            <p:cNvSpPr/>
            <p:nvPr/>
          </p:nvSpPr>
          <p:spPr>
            <a:xfrm>
              <a:off x="4895395" y="3363344"/>
              <a:ext cx="16442" cy="183566"/>
            </a:xfrm>
            <a:custGeom>
              <a:rect b="b" l="l" r="r" t="t"/>
              <a:pathLst>
                <a:path extrusionOk="0" h="2646" w="237">
                  <a:moveTo>
                    <a:pt x="0" y="1"/>
                  </a:moveTo>
                  <a:lnTo>
                    <a:pt x="0" y="2645"/>
                  </a:lnTo>
                  <a:lnTo>
                    <a:pt x="236" y="2645"/>
                  </a:lnTo>
                  <a:lnTo>
                    <a:pt x="23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5"/>
            <p:cNvSpPr/>
            <p:nvPr/>
          </p:nvSpPr>
          <p:spPr>
            <a:xfrm>
              <a:off x="4959359" y="3363344"/>
              <a:ext cx="15748" cy="183566"/>
            </a:xfrm>
            <a:custGeom>
              <a:rect b="b" l="l" r="r" t="t"/>
              <a:pathLst>
                <a:path extrusionOk="0" h="2646" w="227">
                  <a:moveTo>
                    <a:pt x="1" y="1"/>
                  </a:moveTo>
                  <a:lnTo>
                    <a:pt x="1" y="2645"/>
                  </a:lnTo>
                  <a:lnTo>
                    <a:pt x="226" y="2645"/>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5"/>
            <p:cNvSpPr/>
            <p:nvPr/>
          </p:nvSpPr>
          <p:spPr>
            <a:xfrm>
              <a:off x="5029082" y="3363344"/>
              <a:ext cx="15748" cy="183566"/>
            </a:xfrm>
            <a:custGeom>
              <a:rect b="b" l="l" r="r" t="t"/>
              <a:pathLst>
                <a:path extrusionOk="0" h="2646" w="227">
                  <a:moveTo>
                    <a:pt x="1" y="1"/>
                  </a:moveTo>
                  <a:lnTo>
                    <a:pt x="1" y="2645"/>
                  </a:lnTo>
                  <a:lnTo>
                    <a:pt x="226" y="2645"/>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75"/>
            <p:cNvSpPr/>
            <p:nvPr/>
          </p:nvSpPr>
          <p:spPr>
            <a:xfrm>
              <a:off x="4743184" y="3344890"/>
              <a:ext cx="663641" cy="100316"/>
            </a:xfrm>
            <a:custGeom>
              <a:rect b="b" l="l" r="r" t="t"/>
              <a:pathLst>
                <a:path extrusionOk="0" h="1446" w="9566">
                  <a:moveTo>
                    <a:pt x="4788" y="0"/>
                  </a:moveTo>
                  <a:cubicBezTo>
                    <a:pt x="2143" y="0"/>
                    <a:pt x="0" y="318"/>
                    <a:pt x="0" y="728"/>
                  </a:cubicBezTo>
                  <a:cubicBezTo>
                    <a:pt x="0" y="1128"/>
                    <a:pt x="2143" y="1446"/>
                    <a:pt x="4788" y="1446"/>
                  </a:cubicBezTo>
                  <a:cubicBezTo>
                    <a:pt x="7423" y="1446"/>
                    <a:pt x="9565" y="1128"/>
                    <a:pt x="9565" y="728"/>
                  </a:cubicBezTo>
                  <a:cubicBezTo>
                    <a:pt x="9565" y="318"/>
                    <a:pt x="7423" y="0"/>
                    <a:pt x="478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5"/>
            <p:cNvSpPr/>
            <p:nvPr/>
          </p:nvSpPr>
          <p:spPr>
            <a:xfrm>
              <a:off x="4811450" y="3366188"/>
              <a:ext cx="527805" cy="47036"/>
            </a:xfrm>
            <a:custGeom>
              <a:rect b="b" l="l" r="r" t="t"/>
              <a:pathLst>
                <a:path extrusionOk="0" h="678" w="7608">
                  <a:moveTo>
                    <a:pt x="3804" y="1"/>
                  </a:moveTo>
                  <a:cubicBezTo>
                    <a:pt x="1702" y="1"/>
                    <a:pt x="1" y="154"/>
                    <a:pt x="1" y="339"/>
                  </a:cubicBezTo>
                  <a:cubicBezTo>
                    <a:pt x="1" y="523"/>
                    <a:pt x="1702" y="677"/>
                    <a:pt x="3804" y="677"/>
                  </a:cubicBezTo>
                  <a:cubicBezTo>
                    <a:pt x="5905" y="677"/>
                    <a:pt x="7607" y="523"/>
                    <a:pt x="7607" y="339"/>
                  </a:cubicBezTo>
                  <a:cubicBezTo>
                    <a:pt x="7607" y="154"/>
                    <a:pt x="5895" y="1"/>
                    <a:pt x="3804"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75"/>
            <p:cNvSpPr/>
            <p:nvPr/>
          </p:nvSpPr>
          <p:spPr>
            <a:xfrm>
              <a:off x="4811450" y="3366188"/>
              <a:ext cx="527805" cy="30664"/>
            </a:xfrm>
            <a:custGeom>
              <a:rect b="b" l="l" r="r" t="t"/>
              <a:pathLst>
                <a:path extrusionOk="0" h="442" w="7608">
                  <a:moveTo>
                    <a:pt x="3804" y="1"/>
                  </a:moveTo>
                  <a:cubicBezTo>
                    <a:pt x="1702" y="1"/>
                    <a:pt x="1" y="154"/>
                    <a:pt x="1" y="339"/>
                  </a:cubicBezTo>
                  <a:cubicBezTo>
                    <a:pt x="1" y="370"/>
                    <a:pt x="52" y="400"/>
                    <a:pt x="165" y="441"/>
                  </a:cubicBezTo>
                  <a:cubicBezTo>
                    <a:pt x="636" y="298"/>
                    <a:pt x="2082" y="195"/>
                    <a:pt x="3804" y="195"/>
                  </a:cubicBezTo>
                  <a:cubicBezTo>
                    <a:pt x="5516" y="195"/>
                    <a:pt x="6961" y="298"/>
                    <a:pt x="7443" y="441"/>
                  </a:cubicBezTo>
                  <a:cubicBezTo>
                    <a:pt x="7546" y="400"/>
                    <a:pt x="7607" y="370"/>
                    <a:pt x="7607" y="339"/>
                  </a:cubicBezTo>
                  <a:cubicBezTo>
                    <a:pt x="7607" y="154"/>
                    <a:pt x="5905" y="1"/>
                    <a:pt x="380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5"/>
            <p:cNvSpPr/>
            <p:nvPr/>
          </p:nvSpPr>
          <p:spPr>
            <a:xfrm>
              <a:off x="4679150" y="3304999"/>
              <a:ext cx="664335" cy="130980"/>
            </a:xfrm>
            <a:custGeom>
              <a:rect b="b" l="l" r="r" t="t"/>
              <a:pathLst>
                <a:path extrusionOk="0" h="1888" w="9576">
                  <a:moveTo>
                    <a:pt x="1" y="1"/>
                  </a:moveTo>
                  <a:lnTo>
                    <a:pt x="1" y="1159"/>
                  </a:lnTo>
                  <a:cubicBezTo>
                    <a:pt x="1" y="1559"/>
                    <a:pt x="2143" y="1887"/>
                    <a:pt x="4788" y="1887"/>
                  </a:cubicBezTo>
                  <a:cubicBezTo>
                    <a:pt x="7433" y="1887"/>
                    <a:pt x="9576" y="1559"/>
                    <a:pt x="9576" y="1159"/>
                  </a:cubicBezTo>
                  <a:lnTo>
                    <a:pt x="9576"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5"/>
            <p:cNvSpPr/>
            <p:nvPr/>
          </p:nvSpPr>
          <p:spPr>
            <a:xfrm>
              <a:off x="5279460" y="3271629"/>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5"/>
            <p:cNvSpPr/>
            <p:nvPr/>
          </p:nvSpPr>
          <p:spPr>
            <a:xfrm>
              <a:off x="5232492" y="3271629"/>
              <a:ext cx="15748" cy="184260"/>
            </a:xfrm>
            <a:custGeom>
              <a:rect b="b" l="l" r="r" t="t"/>
              <a:pathLst>
                <a:path extrusionOk="0" h="2656" w="227">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5"/>
            <p:cNvSpPr/>
            <p:nvPr/>
          </p:nvSpPr>
          <p:spPr>
            <a:xfrm>
              <a:off x="4498905" y="3424029"/>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75"/>
            <p:cNvSpPr/>
            <p:nvPr/>
          </p:nvSpPr>
          <p:spPr>
            <a:xfrm>
              <a:off x="4773779" y="3271629"/>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5"/>
            <p:cNvSpPr/>
            <p:nvPr/>
          </p:nvSpPr>
          <p:spPr>
            <a:xfrm>
              <a:off x="4831361" y="3271629"/>
              <a:ext cx="16442" cy="184260"/>
            </a:xfrm>
            <a:custGeom>
              <a:rect b="b" l="l" r="r" t="t"/>
              <a:pathLst>
                <a:path extrusionOk="0" h="2656" w="237">
                  <a:moveTo>
                    <a:pt x="1" y="0"/>
                  </a:moveTo>
                  <a:lnTo>
                    <a:pt x="1" y="2655"/>
                  </a:lnTo>
                  <a:lnTo>
                    <a:pt x="236" y="2655"/>
                  </a:lnTo>
                  <a:lnTo>
                    <a:pt x="23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5"/>
            <p:cNvSpPr/>
            <p:nvPr/>
          </p:nvSpPr>
          <p:spPr>
            <a:xfrm>
              <a:off x="4895395" y="3271629"/>
              <a:ext cx="15679" cy="184260"/>
            </a:xfrm>
            <a:custGeom>
              <a:rect b="b" l="l" r="r" t="t"/>
              <a:pathLst>
                <a:path extrusionOk="0" h="2656" w="226">
                  <a:moveTo>
                    <a:pt x="0" y="0"/>
                  </a:moveTo>
                  <a:lnTo>
                    <a:pt x="0"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5"/>
            <p:cNvSpPr/>
            <p:nvPr/>
          </p:nvSpPr>
          <p:spPr>
            <a:xfrm>
              <a:off x="4965048" y="3271629"/>
              <a:ext cx="15748" cy="184260"/>
            </a:xfrm>
            <a:custGeom>
              <a:rect b="b" l="l" r="r" t="t"/>
              <a:pathLst>
                <a:path extrusionOk="0" h="2656" w="227">
                  <a:moveTo>
                    <a:pt x="1" y="0"/>
                  </a:moveTo>
                  <a:lnTo>
                    <a:pt x="1" y="2655"/>
                  </a:lnTo>
                  <a:lnTo>
                    <a:pt x="226" y="2655"/>
                  </a:lnTo>
                  <a:lnTo>
                    <a:pt x="226" y="0"/>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5"/>
            <p:cNvSpPr/>
            <p:nvPr/>
          </p:nvSpPr>
          <p:spPr>
            <a:xfrm>
              <a:off x="4679150" y="3253106"/>
              <a:ext cx="663641" cy="101079"/>
            </a:xfrm>
            <a:custGeom>
              <a:rect b="b" l="l" r="r" t="t"/>
              <a:pathLst>
                <a:path extrusionOk="0" h="1457" w="9566">
                  <a:moveTo>
                    <a:pt x="4778" y="1"/>
                  </a:moveTo>
                  <a:cubicBezTo>
                    <a:pt x="2143" y="1"/>
                    <a:pt x="1" y="329"/>
                    <a:pt x="1" y="728"/>
                  </a:cubicBezTo>
                  <a:cubicBezTo>
                    <a:pt x="1" y="1128"/>
                    <a:pt x="2143" y="1456"/>
                    <a:pt x="4778" y="1456"/>
                  </a:cubicBezTo>
                  <a:cubicBezTo>
                    <a:pt x="7423" y="1456"/>
                    <a:pt x="9565" y="1128"/>
                    <a:pt x="9565" y="728"/>
                  </a:cubicBezTo>
                  <a:cubicBezTo>
                    <a:pt x="9565" y="329"/>
                    <a:pt x="7423" y="1"/>
                    <a:pt x="4778"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5"/>
            <p:cNvSpPr/>
            <p:nvPr/>
          </p:nvSpPr>
          <p:spPr>
            <a:xfrm>
              <a:off x="4747416" y="3275167"/>
              <a:ext cx="527805" cy="46273"/>
            </a:xfrm>
            <a:custGeom>
              <a:rect b="b" l="l" r="r" t="t"/>
              <a:pathLst>
                <a:path extrusionOk="0" h="667" w="7608">
                  <a:moveTo>
                    <a:pt x="3804" y="0"/>
                  </a:moveTo>
                  <a:cubicBezTo>
                    <a:pt x="1703" y="0"/>
                    <a:pt x="1" y="144"/>
                    <a:pt x="1" y="339"/>
                  </a:cubicBezTo>
                  <a:cubicBezTo>
                    <a:pt x="1" y="523"/>
                    <a:pt x="1703" y="667"/>
                    <a:pt x="3804" y="667"/>
                  </a:cubicBezTo>
                  <a:cubicBezTo>
                    <a:pt x="5906" y="667"/>
                    <a:pt x="7608" y="523"/>
                    <a:pt x="7608" y="339"/>
                  </a:cubicBezTo>
                  <a:cubicBezTo>
                    <a:pt x="7608" y="144"/>
                    <a:pt x="5906"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5"/>
            <p:cNvSpPr/>
            <p:nvPr/>
          </p:nvSpPr>
          <p:spPr>
            <a:xfrm>
              <a:off x="4746722" y="3275167"/>
              <a:ext cx="528499" cy="29901"/>
            </a:xfrm>
            <a:custGeom>
              <a:rect b="b" l="l" r="r" t="t"/>
              <a:pathLst>
                <a:path extrusionOk="0" h="431" w="7618">
                  <a:moveTo>
                    <a:pt x="3804" y="0"/>
                  </a:moveTo>
                  <a:cubicBezTo>
                    <a:pt x="1702" y="0"/>
                    <a:pt x="1" y="144"/>
                    <a:pt x="1" y="339"/>
                  </a:cubicBezTo>
                  <a:cubicBezTo>
                    <a:pt x="1" y="369"/>
                    <a:pt x="62" y="400"/>
                    <a:pt x="165" y="431"/>
                  </a:cubicBezTo>
                  <a:cubicBezTo>
                    <a:pt x="636" y="298"/>
                    <a:pt x="2092" y="195"/>
                    <a:pt x="3804" y="195"/>
                  </a:cubicBezTo>
                  <a:cubicBezTo>
                    <a:pt x="5526" y="195"/>
                    <a:pt x="6972" y="298"/>
                    <a:pt x="7443" y="431"/>
                  </a:cubicBezTo>
                  <a:cubicBezTo>
                    <a:pt x="7556" y="400"/>
                    <a:pt x="7618" y="369"/>
                    <a:pt x="7607" y="339"/>
                  </a:cubicBezTo>
                  <a:cubicBezTo>
                    <a:pt x="7607" y="144"/>
                    <a:pt x="5906" y="0"/>
                    <a:pt x="380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5"/>
            <p:cNvSpPr/>
            <p:nvPr/>
          </p:nvSpPr>
          <p:spPr>
            <a:xfrm>
              <a:off x="4736801" y="3213978"/>
              <a:ext cx="663572" cy="130217"/>
            </a:xfrm>
            <a:custGeom>
              <a:rect b="b" l="l" r="r" t="t"/>
              <a:pathLst>
                <a:path extrusionOk="0" h="1877" w="9565">
                  <a:moveTo>
                    <a:pt x="0" y="1"/>
                  </a:moveTo>
                  <a:lnTo>
                    <a:pt x="0" y="1149"/>
                  </a:lnTo>
                  <a:cubicBezTo>
                    <a:pt x="0" y="1549"/>
                    <a:pt x="2143" y="1877"/>
                    <a:pt x="4777" y="1877"/>
                  </a:cubicBezTo>
                  <a:cubicBezTo>
                    <a:pt x="7422" y="1877"/>
                    <a:pt x="9565" y="1549"/>
                    <a:pt x="9565" y="1149"/>
                  </a:cubicBezTo>
                  <a:lnTo>
                    <a:pt x="9565"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75"/>
            <p:cNvSpPr/>
            <p:nvPr/>
          </p:nvSpPr>
          <p:spPr>
            <a:xfrm>
              <a:off x="5290074" y="3180539"/>
              <a:ext cx="15748" cy="184329"/>
            </a:xfrm>
            <a:custGeom>
              <a:rect b="b" l="l" r="r" t="t"/>
              <a:pathLst>
                <a:path extrusionOk="0" h="2657" w="227">
                  <a:moveTo>
                    <a:pt x="1" y="1"/>
                  </a:moveTo>
                  <a:lnTo>
                    <a:pt x="1"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75"/>
            <p:cNvSpPr/>
            <p:nvPr/>
          </p:nvSpPr>
          <p:spPr>
            <a:xfrm>
              <a:off x="5231799" y="3180539"/>
              <a:ext cx="15679" cy="184329"/>
            </a:xfrm>
            <a:custGeom>
              <a:rect b="b" l="l" r="r" t="t"/>
              <a:pathLst>
                <a:path extrusionOk="0" h="2657" w="226">
                  <a:moveTo>
                    <a:pt x="0" y="1"/>
                  </a:moveTo>
                  <a:lnTo>
                    <a:pt x="0" y="2656"/>
                  </a:lnTo>
                  <a:lnTo>
                    <a:pt x="226" y="2656"/>
                  </a:lnTo>
                  <a:lnTo>
                    <a:pt x="226" y="1"/>
                  </a:ln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75"/>
            <p:cNvSpPr/>
            <p:nvPr/>
          </p:nvSpPr>
          <p:spPr>
            <a:xfrm>
              <a:off x="4736801" y="3162085"/>
              <a:ext cx="663572" cy="101079"/>
            </a:xfrm>
            <a:custGeom>
              <a:rect b="b" l="l" r="r" t="t"/>
              <a:pathLst>
                <a:path extrusionOk="0" h="1457" w="9565">
                  <a:moveTo>
                    <a:pt x="4777" y="0"/>
                  </a:moveTo>
                  <a:cubicBezTo>
                    <a:pt x="2143" y="0"/>
                    <a:pt x="0" y="329"/>
                    <a:pt x="0" y="728"/>
                  </a:cubicBezTo>
                  <a:cubicBezTo>
                    <a:pt x="0" y="1128"/>
                    <a:pt x="2143" y="1456"/>
                    <a:pt x="4777" y="1456"/>
                  </a:cubicBezTo>
                  <a:cubicBezTo>
                    <a:pt x="7422" y="1456"/>
                    <a:pt x="9565" y="1128"/>
                    <a:pt x="9565" y="728"/>
                  </a:cubicBezTo>
                  <a:cubicBezTo>
                    <a:pt x="9565" y="329"/>
                    <a:pt x="7422" y="0"/>
                    <a:pt x="4777"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5"/>
            <p:cNvSpPr/>
            <p:nvPr/>
          </p:nvSpPr>
          <p:spPr>
            <a:xfrm>
              <a:off x="4805067" y="3183383"/>
              <a:ext cx="527042" cy="47036"/>
            </a:xfrm>
            <a:custGeom>
              <a:rect b="b" l="l" r="r" t="t"/>
              <a:pathLst>
                <a:path extrusionOk="0" h="678" w="7597">
                  <a:moveTo>
                    <a:pt x="3793" y="1"/>
                  </a:moveTo>
                  <a:cubicBezTo>
                    <a:pt x="1702" y="1"/>
                    <a:pt x="0" y="155"/>
                    <a:pt x="0" y="339"/>
                  </a:cubicBezTo>
                  <a:cubicBezTo>
                    <a:pt x="0" y="524"/>
                    <a:pt x="1702" y="678"/>
                    <a:pt x="3793" y="678"/>
                  </a:cubicBezTo>
                  <a:cubicBezTo>
                    <a:pt x="5895" y="678"/>
                    <a:pt x="7597" y="524"/>
                    <a:pt x="7597" y="339"/>
                  </a:cubicBezTo>
                  <a:cubicBezTo>
                    <a:pt x="7597" y="155"/>
                    <a:pt x="5895" y="1"/>
                    <a:pt x="3793"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5"/>
            <p:cNvSpPr/>
            <p:nvPr/>
          </p:nvSpPr>
          <p:spPr>
            <a:xfrm>
              <a:off x="4804374" y="3183383"/>
              <a:ext cx="527736" cy="30664"/>
            </a:xfrm>
            <a:custGeom>
              <a:rect b="b" l="l" r="r" t="t"/>
              <a:pathLst>
                <a:path extrusionOk="0" h="442" w="7607">
                  <a:moveTo>
                    <a:pt x="3803" y="1"/>
                  </a:moveTo>
                  <a:cubicBezTo>
                    <a:pt x="1702" y="1"/>
                    <a:pt x="0" y="155"/>
                    <a:pt x="0" y="339"/>
                  </a:cubicBezTo>
                  <a:cubicBezTo>
                    <a:pt x="0" y="380"/>
                    <a:pt x="62" y="411"/>
                    <a:pt x="164" y="442"/>
                  </a:cubicBezTo>
                  <a:cubicBezTo>
                    <a:pt x="646" y="298"/>
                    <a:pt x="2091" y="206"/>
                    <a:pt x="3803" y="206"/>
                  </a:cubicBezTo>
                  <a:cubicBezTo>
                    <a:pt x="5526" y="206"/>
                    <a:pt x="6971" y="298"/>
                    <a:pt x="7443" y="442"/>
                  </a:cubicBezTo>
                  <a:cubicBezTo>
                    <a:pt x="7555" y="411"/>
                    <a:pt x="7607" y="380"/>
                    <a:pt x="7607" y="339"/>
                  </a:cubicBezTo>
                  <a:cubicBezTo>
                    <a:pt x="7607" y="155"/>
                    <a:pt x="5905" y="1"/>
                    <a:pt x="3803"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5"/>
            <p:cNvSpPr/>
            <p:nvPr/>
          </p:nvSpPr>
          <p:spPr>
            <a:xfrm>
              <a:off x="4672074" y="3278706"/>
              <a:ext cx="500055" cy="729270"/>
            </a:xfrm>
            <a:custGeom>
              <a:rect b="b" l="l" r="r" t="t"/>
              <a:pathLst>
                <a:path extrusionOk="0" h="10512" w="7208">
                  <a:moveTo>
                    <a:pt x="2338" y="1"/>
                  </a:moveTo>
                  <a:lnTo>
                    <a:pt x="0" y="10191"/>
                  </a:lnTo>
                  <a:lnTo>
                    <a:pt x="923" y="10406"/>
                  </a:lnTo>
                  <a:cubicBezTo>
                    <a:pt x="1228" y="10477"/>
                    <a:pt x="1535" y="10511"/>
                    <a:pt x="1839" y="10511"/>
                  </a:cubicBezTo>
                  <a:cubicBezTo>
                    <a:pt x="3981" y="10511"/>
                    <a:pt x="5987" y="8805"/>
                    <a:pt x="6561" y="6336"/>
                  </a:cubicBezTo>
                  <a:cubicBezTo>
                    <a:pt x="7207" y="3527"/>
                    <a:pt x="5721" y="780"/>
                    <a:pt x="3271" y="216"/>
                  </a:cubicBezTo>
                  <a:lnTo>
                    <a:pt x="2338" y="1"/>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5"/>
            <p:cNvSpPr/>
            <p:nvPr/>
          </p:nvSpPr>
          <p:spPr>
            <a:xfrm>
              <a:off x="4384025" y="3268577"/>
              <a:ext cx="709151" cy="721361"/>
            </a:xfrm>
            <a:custGeom>
              <a:rect b="b" l="l" r="r" t="t"/>
              <a:pathLst>
                <a:path extrusionOk="0" h="10398" w="10222">
                  <a:moveTo>
                    <a:pt x="5369" y="0"/>
                  </a:moveTo>
                  <a:cubicBezTo>
                    <a:pt x="3227" y="0"/>
                    <a:pt x="1222" y="1706"/>
                    <a:pt x="657" y="4176"/>
                  </a:cubicBezTo>
                  <a:cubicBezTo>
                    <a:pt x="0" y="6984"/>
                    <a:pt x="1477" y="9732"/>
                    <a:pt x="3937" y="10296"/>
                  </a:cubicBezTo>
                  <a:cubicBezTo>
                    <a:pt x="4240" y="10365"/>
                    <a:pt x="4543" y="10398"/>
                    <a:pt x="4843" y="10398"/>
                  </a:cubicBezTo>
                  <a:cubicBezTo>
                    <a:pt x="6997" y="10398"/>
                    <a:pt x="9009" y="8691"/>
                    <a:pt x="9575" y="6226"/>
                  </a:cubicBezTo>
                  <a:cubicBezTo>
                    <a:pt x="10221" y="3407"/>
                    <a:pt x="8745" y="670"/>
                    <a:pt x="6285" y="106"/>
                  </a:cubicBezTo>
                  <a:cubicBezTo>
                    <a:pt x="5979" y="34"/>
                    <a:pt x="5673" y="0"/>
                    <a:pt x="5369"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5"/>
            <p:cNvSpPr/>
            <p:nvPr/>
          </p:nvSpPr>
          <p:spPr>
            <a:xfrm>
              <a:off x="4403242" y="3268577"/>
              <a:ext cx="598914" cy="596972"/>
            </a:xfrm>
            <a:custGeom>
              <a:rect b="b" l="l" r="r" t="t"/>
              <a:pathLst>
                <a:path extrusionOk="0" h="8605" w="8633">
                  <a:moveTo>
                    <a:pt x="5099" y="0"/>
                  </a:moveTo>
                  <a:cubicBezTo>
                    <a:pt x="2950" y="0"/>
                    <a:pt x="945" y="1706"/>
                    <a:pt x="380" y="4176"/>
                  </a:cubicBezTo>
                  <a:cubicBezTo>
                    <a:pt x="0" y="5816"/>
                    <a:pt x="349" y="7435"/>
                    <a:pt x="1189" y="8604"/>
                  </a:cubicBezTo>
                  <a:cubicBezTo>
                    <a:pt x="400" y="7343"/>
                    <a:pt x="164" y="5816"/>
                    <a:pt x="513" y="4381"/>
                  </a:cubicBezTo>
                  <a:cubicBezTo>
                    <a:pt x="1078" y="1911"/>
                    <a:pt x="3083" y="205"/>
                    <a:pt x="5232" y="205"/>
                  </a:cubicBezTo>
                  <a:cubicBezTo>
                    <a:pt x="5537" y="205"/>
                    <a:pt x="5844" y="239"/>
                    <a:pt x="6151" y="311"/>
                  </a:cubicBezTo>
                  <a:cubicBezTo>
                    <a:pt x="7156" y="547"/>
                    <a:pt x="8048" y="1151"/>
                    <a:pt x="8632" y="2002"/>
                  </a:cubicBezTo>
                  <a:cubicBezTo>
                    <a:pt x="8048" y="1049"/>
                    <a:pt x="7105" y="362"/>
                    <a:pt x="6018" y="106"/>
                  </a:cubicBezTo>
                  <a:cubicBezTo>
                    <a:pt x="5711" y="34"/>
                    <a:pt x="5404" y="0"/>
                    <a:pt x="5099" y="0"/>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5"/>
            <p:cNvSpPr/>
            <p:nvPr/>
          </p:nvSpPr>
          <p:spPr>
            <a:xfrm>
              <a:off x="4474352" y="3356892"/>
              <a:ext cx="531343" cy="560619"/>
            </a:xfrm>
            <a:custGeom>
              <a:rect b="b" l="l" r="r" t="t"/>
              <a:pathLst>
                <a:path extrusionOk="0" h="8081" w="7659">
                  <a:moveTo>
                    <a:pt x="4100" y="0"/>
                  </a:moveTo>
                  <a:cubicBezTo>
                    <a:pt x="2484" y="0"/>
                    <a:pt x="946" y="1344"/>
                    <a:pt x="503" y="3272"/>
                  </a:cubicBezTo>
                  <a:cubicBezTo>
                    <a:pt x="0" y="5465"/>
                    <a:pt x="1087" y="7577"/>
                    <a:pt x="2922" y="8008"/>
                  </a:cubicBezTo>
                  <a:cubicBezTo>
                    <a:pt x="3136" y="8057"/>
                    <a:pt x="3351" y="8080"/>
                    <a:pt x="3565" y="8080"/>
                  </a:cubicBezTo>
                  <a:cubicBezTo>
                    <a:pt x="5181" y="8080"/>
                    <a:pt x="6712" y="6728"/>
                    <a:pt x="7156" y="4799"/>
                  </a:cubicBezTo>
                  <a:cubicBezTo>
                    <a:pt x="7658" y="2615"/>
                    <a:pt x="6582" y="493"/>
                    <a:pt x="4747" y="73"/>
                  </a:cubicBezTo>
                  <a:cubicBezTo>
                    <a:pt x="4531" y="24"/>
                    <a:pt x="4315" y="0"/>
                    <a:pt x="4100" y="0"/>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5"/>
            <p:cNvSpPr/>
            <p:nvPr/>
          </p:nvSpPr>
          <p:spPr>
            <a:xfrm>
              <a:off x="4472895" y="3349053"/>
              <a:ext cx="531343" cy="560619"/>
            </a:xfrm>
            <a:custGeom>
              <a:rect b="b" l="l" r="r" t="t"/>
              <a:pathLst>
                <a:path extrusionOk="0" h="8081" w="7659">
                  <a:moveTo>
                    <a:pt x="4101" y="0"/>
                  </a:moveTo>
                  <a:cubicBezTo>
                    <a:pt x="2484" y="0"/>
                    <a:pt x="947" y="1345"/>
                    <a:pt x="503" y="3272"/>
                  </a:cubicBezTo>
                  <a:cubicBezTo>
                    <a:pt x="1" y="5466"/>
                    <a:pt x="1088" y="7577"/>
                    <a:pt x="2923" y="8008"/>
                  </a:cubicBezTo>
                  <a:cubicBezTo>
                    <a:pt x="3137" y="8057"/>
                    <a:pt x="3352" y="8081"/>
                    <a:pt x="3566" y="8081"/>
                  </a:cubicBezTo>
                  <a:cubicBezTo>
                    <a:pt x="5181" y="8081"/>
                    <a:pt x="6713" y="6728"/>
                    <a:pt x="7156" y="4799"/>
                  </a:cubicBezTo>
                  <a:cubicBezTo>
                    <a:pt x="7659" y="2616"/>
                    <a:pt x="6582" y="494"/>
                    <a:pt x="4747" y="73"/>
                  </a:cubicBezTo>
                  <a:cubicBezTo>
                    <a:pt x="4532" y="24"/>
                    <a:pt x="4316" y="0"/>
                    <a:pt x="4101"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5"/>
            <p:cNvSpPr/>
            <p:nvPr/>
          </p:nvSpPr>
          <p:spPr>
            <a:xfrm>
              <a:off x="4472895" y="3354811"/>
              <a:ext cx="325091" cy="554861"/>
            </a:xfrm>
            <a:custGeom>
              <a:rect b="b" l="l" r="r" t="t"/>
              <a:pathLst>
                <a:path extrusionOk="0" h="7998" w="4686">
                  <a:moveTo>
                    <a:pt x="3384" y="1"/>
                  </a:moveTo>
                  <a:lnTo>
                    <a:pt x="3384" y="1"/>
                  </a:lnTo>
                  <a:cubicBezTo>
                    <a:pt x="2051" y="329"/>
                    <a:pt x="883" y="1549"/>
                    <a:pt x="503" y="3189"/>
                  </a:cubicBezTo>
                  <a:cubicBezTo>
                    <a:pt x="1" y="5383"/>
                    <a:pt x="1088" y="7494"/>
                    <a:pt x="2923" y="7925"/>
                  </a:cubicBezTo>
                  <a:cubicBezTo>
                    <a:pt x="3136" y="7974"/>
                    <a:pt x="3353" y="7998"/>
                    <a:pt x="3570" y="7998"/>
                  </a:cubicBezTo>
                  <a:cubicBezTo>
                    <a:pt x="3949" y="7998"/>
                    <a:pt x="4328" y="7925"/>
                    <a:pt x="4686" y="7781"/>
                  </a:cubicBezTo>
                  <a:lnTo>
                    <a:pt x="4686" y="7781"/>
                  </a:lnTo>
                  <a:cubicBezTo>
                    <a:pt x="4455" y="7839"/>
                    <a:pt x="4221" y="7867"/>
                    <a:pt x="3988" y="7867"/>
                  </a:cubicBezTo>
                  <a:cubicBezTo>
                    <a:pt x="3765" y="7867"/>
                    <a:pt x="3543" y="7842"/>
                    <a:pt x="3322" y="7792"/>
                  </a:cubicBezTo>
                  <a:cubicBezTo>
                    <a:pt x="1487" y="7371"/>
                    <a:pt x="401" y="5249"/>
                    <a:pt x="903" y="3066"/>
                  </a:cubicBezTo>
                  <a:cubicBezTo>
                    <a:pt x="1252" y="1590"/>
                    <a:pt x="2225" y="462"/>
                    <a:pt x="338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5"/>
            <p:cNvSpPr/>
            <p:nvPr/>
          </p:nvSpPr>
          <p:spPr>
            <a:xfrm>
              <a:off x="4609497" y="3450064"/>
              <a:ext cx="255369" cy="341256"/>
            </a:xfrm>
            <a:custGeom>
              <a:rect b="b" l="l" r="r" t="t"/>
              <a:pathLst>
                <a:path extrusionOk="0" h="4919" w="3681">
                  <a:moveTo>
                    <a:pt x="2258" y="0"/>
                  </a:moveTo>
                  <a:cubicBezTo>
                    <a:pt x="2236" y="0"/>
                    <a:pt x="2213" y="9"/>
                    <a:pt x="2194" y="22"/>
                  </a:cubicBezTo>
                  <a:cubicBezTo>
                    <a:pt x="2153" y="32"/>
                    <a:pt x="2132" y="63"/>
                    <a:pt x="2122" y="104"/>
                  </a:cubicBezTo>
                  <a:lnTo>
                    <a:pt x="1989" y="493"/>
                  </a:lnTo>
                  <a:cubicBezTo>
                    <a:pt x="1951" y="491"/>
                    <a:pt x="1911" y="490"/>
                    <a:pt x="1872" y="490"/>
                  </a:cubicBezTo>
                  <a:cubicBezTo>
                    <a:pt x="1754" y="490"/>
                    <a:pt x="1635" y="501"/>
                    <a:pt x="1528" y="524"/>
                  </a:cubicBezTo>
                  <a:cubicBezTo>
                    <a:pt x="1384" y="555"/>
                    <a:pt x="1251" y="596"/>
                    <a:pt x="1118" y="657"/>
                  </a:cubicBezTo>
                  <a:cubicBezTo>
                    <a:pt x="1015" y="719"/>
                    <a:pt x="913" y="791"/>
                    <a:pt x="820" y="873"/>
                  </a:cubicBezTo>
                  <a:cubicBezTo>
                    <a:pt x="749" y="944"/>
                    <a:pt x="687" y="1037"/>
                    <a:pt x="656" y="1129"/>
                  </a:cubicBezTo>
                  <a:cubicBezTo>
                    <a:pt x="646" y="1160"/>
                    <a:pt x="646" y="1201"/>
                    <a:pt x="656" y="1221"/>
                  </a:cubicBezTo>
                  <a:cubicBezTo>
                    <a:pt x="677" y="1252"/>
                    <a:pt x="697" y="1272"/>
                    <a:pt x="728" y="1283"/>
                  </a:cubicBezTo>
                  <a:lnTo>
                    <a:pt x="1415" y="1498"/>
                  </a:lnTo>
                  <a:cubicBezTo>
                    <a:pt x="1456" y="1508"/>
                    <a:pt x="1497" y="1508"/>
                    <a:pt x="1538" y="1508"/>
                  </a:cubicBezTo>
                  <a:cubicBezTo>
                    <a:pt x="1579" y="1498"/>
                    <a:pt x="1610" y="1488"/>
                    <a:pt x="1651" y="1478"/>
                  </a:cubicBezTo>
                  <a:lnTo>
                    <a:pt x="1712" y="1436"/>
                  </a:lnTo>
                  <a:cubicBezTo>
                    <a:pt x="1753" y="1416"/>
                    <a:pt x="1794" y="1395"/>
                    <a:pt x="1835" y="1395"/>
                  </a:cubicBezTo>
                  <a:cubicBezTo>
                    <a:pt x="1897" y="1375"/>
                    <a:pt x="1948" y="1365"/>
                    <a:pt x="2009" y="1365"/>
                  </a:cubicBezTo>
                  <a:cubicBezTo>
                    <a:pt x="2091" y="1375"/>
                    <a:pt x="2174" y="1385"/>
                    <a:pt x="2256" y="1416"/>
                  </a:cubicBezTo>
                  <a:cubicBezTo>
                    <a:pt x="2317" y="1436"/>
                    <a:pt x="2379" y="1457"/>
                    <a:pt x="2440" y="1488"/>
                  </a:cubicBezTo>
                  <a:cubicBezTo>
                    <a:pt x="2491" y="1508"/>
                    <a:pt x="2543" y="1539"/>
                    <a:pt x="2584" y="1570"/>
                  </a:cubicBezTo>
                  <a:cubicBezTo>
                    <a:pt x="2625" y="1611"/>
                    <a:pt x="2655" y="1642"/>
                    <a:pt x="2676" y="1693"/>
                  </a:cubicBezTo>
                  <a:cubicBezTo>
                    <a:pt x="2696" y="1734"/>
                    <a:pt x="2696" y="1785"/>
                    <a:pt x="2676" y="1836"/>
                  </a:cubicBezTo>
                  <a:cubicBezTo>
                    <a:pt x="2666" y="1888"/>
                    <a:pt x="2635" y="1929"/>
                    <a:pt x="2584" y="1949"/>
                  </a:cubicBezTo>
                  <a:cubicBezTo>
                    <a:pt x="2522" y="1980"/>
                    <a:pt x="2461" y="2000"/>
                    <a:pt x="2389" y="2000"/>
                  </a:cubicBezTo>
                  <a:cubicBezTo>
                    <a:pt x="2276" y="2000"/>
                    <a:pt x="2163" y="2000"/>
                    <a:pt x="2050" y="1990"/>
                  </a:cubicBezTo>
                  <a:cubicBezTo>
                    <a:pt x="1917" y="1980"/>
                    <a:pt x="1743" y="1959"/>
                    <a:pt x="1538" y="1939"/>
                  </a:cubicBezTo>
                  <a:cubicBezTo>
                    <a:pt x="1430" y="1927"/>
                    <a:pt x="1325" y="1922"/>
                    <a:pt x="1220" y="1922"/>
                  </a:cubicBezTo>
                  <a:cubicBezTo>
                    <a:pt x="1146" y="1922"/>
                    <a:pt x="1071" y="1924"/>
                    <a:pt x="995" y="1929"/>
                  </a:cubicBezTo>
                  <a:cubicBezTo>
                    <a:pt x="841" y="1939"/>
                    <a:pt x="697" y="1980"/>
                    <a:pt x="564" y="2041"/>
                  </a:cubicBezTo>
                  <a:cubicBezTo>
                    <a:pt x="441" y="2103"/>
                    <a:pt x="338" y="2185"/>
                    <a:pt x="256" y="2287"/>
                  </a:cubicBezTo>
                  <a:cubicBezTo>
                    <a:pt x="164" y="2410"/>
                    <a:pt x="92" y="2554"/>
                    <a:pt x="51" y="2697"/>
                  </a:cubicBezTo>
                  <a:cubicBezTo>
                    <a:pt x="10" y="2831"/>
                    <a:pt x="0" y="2974"/>
                    <a:pt x="10" y="3118"/>
                  </a:cubicBezTo>
                  <a:cubicBezTo>
                    <a:pt x="31" y="3261"/>
                    <a:pt x="82" y="3395"/>
                    <a:pt x="154" y="3518"/>
                  </a:cubicBezTo>
                  <a:cubicBezTo>
                    <a:pt x="226" y="3651"/>
                    <a:pt x="328" y="3764"/>
                    <a:pt x="441" y="3866"/>
                  </a:cubicBezTo>
                  <a:cubicBezTo>
                    <a:pt x="574" y="3979"/>
                    <a:pt x="718" y="4071"/>
                    <a:pt x="872" y="4143"/>
                  </a:cubicBezTo>
                  <a:lnTo>
                    <a:pt x="759" y="4522"/>
                  </a:lnTo>
                  <a:cubicBezTo>
                    <a:pt x="749" y="4553"/>
                    <a:pt x="749" y="4594"/>
                    <a:pt x="769" y="4625"/>
                  </a:cubicBezTo>
                  <a:cubicBezTo>
                    <a:pt x="790" y="4666"/>
                    <a:pt x="820" y="4696"/>
                    <a:pt x="851" y="4707"/>
                  </a:cubicBezTo>
                  <a:lnTo>
                    <a:pt x="1538" y="4912"/>
                  </a:lnTo>
                  <a:cubicBezTo>
                    <a:pt x="1555" y="4916"/>
                    <a:pt x="1572" y="4918"/>
                    <a:pt x="1588" y="4918"/>
                  </a:cubicBezTo>
                  <a:cubicBezTo>
                    <a:pt x="1611" y="4918"/>
                    <a:pt x="1633" y="4913"/>
                    <a:pt x="1651" y="4901"/>
                  </a:cubicBezTo>
                  <a:cubicBezTo>
                    <a:pt x="1692" y="4881"/>
                    <a:pt x="1712" y="4850"/>
                    <a:pt x="1722" y="4819"/>
                  </a:cubicBezTo>
                  <a:lnTo>
                    <a:pt x="1845" y="4430"/>
                  </a:lnTo>
                  <a:cubicBezTo>
                    <a:pt x="1904" y="4437"/>
                    <a:pt x="1963" y="4441"/>
                    <a:pt x="2023" y="4441"/>
                  </a:cubicBezTo>
                  <a:cubicBezTo>
                    <a:pt x="2132" y="4441"/>
                    <a:pt x="2242" y="4429"/>
                    <a:pt x="2348" y="4409"/>
                  </a:cubicBezTo>
                  <a:cubicBezTo>
                    <a:pt x="2491" y="4379"/>
                    <a:pt x="2635" y="4338"/>
                    <a:pt x="2768" y="4266"/>
                  </a:cubicBezTo>
                  <a:cubicBezTo>
                    <a:pt x="2881" y="4215"/>
                    <a:pt x="2983" y="4133"/>
                    <a:pt x="3076" y="4040"/>
                  </a:cubicBezTo>
                  <a:cubicBezTo>
                    <a:pt x="3158" y="3958"/>
                    <a:pt x="3219" y="3856"/>
                    <a:pt x="3260" y="3743"/>
                  </a:cubicBezTo>
                  <a:cubicBezTo>
                    <a:pt x="3270" y="3712"/>
                    <a:pt x="3270" y="3682"/>
                    <a:pt x="3250" y="3651"/>
                  </a:cubicBezTo>
                  <a:cubicBezTo>
                    <a:pt x="3240" y="3630"/>
                    <a:pt x="3219" y="3610"/>
                    <a:pt x="3188" y="3600"/>
                  </a:cubicBezTo>
                  <a:lnTo>
                    <a:pt x="2502" y="3384"/>
                  </a:lnTo>
                  <a:cubicBezTo>
                    <a:pt x="2473" y="3377"/>
                    <a:pt x="2444" y="3370"/>
                    <a:pt x="2415" y="3370"/>
                  </a:cubicBezTo>
                  <a:cubicBezTo>
                    <a:pt x="2403" y="3370"/>
                    <a:pt x="2391" y="3371"/>
                    <a:pt x="2379" y="3374"/>
                  </a:cubicBezTo>
                  <a:cubicBezTo>
                    <a:pt x="2348" y="3374"/>
                    <a:pt x="2317" y="3384"/>
                    <a:pt x="2276" y="3395"/>
                  </a:cubicBezTo>
                  <a:lnTo>
                    <a:pt x="2194" y="3446"/>
                  </a:lnTo>
                  <a:cubicBezTo>
                    <a:pt x="2153" y="3477"/>
                    <a:pt x="2102" y="3497"/>
                    <a:pt x="2050" y="3507"/>
                  </a:cubicBezTo>
                  <a:cubicBezTo>
                    <a:pt x="1989" y="3528"/>
                    <a:pt x="1917" y="3538"/>
                    <a:pt x="1856" y="3538"/>
                  </a:cubicBezTo>
                  <a:cubicBezTo>
                    <a:pt x="1753" y="3538"/>
                    <a:pt x="1661" y="3528"/>
                    <a:pt x="1579" y="3497"/>
                  </a:cubicBezTo>
                  <a:cubicBezTo>
                    <a:pt x="1415" y="3456"/>
                    <a:pt x="1271" y="3384"/>
                    <a:pt x="1128" y="3292"/>
                  </a:cubicBezTo>
                  <a:cubicBezTo>
                    <a:pt x="1036" y="3241"/>
                    <a:pt x="984" y="3128"/>
                    <a:pt x="1015" y="3025"/>
                  </a:cubicBezTo>
                  <a:cubicBezTo>
                    <a:pt x="1025" y="2964"/>
                    <a:pt x="1066" y="2923"/>
                    <a:pt x="1118" y="2913"/>
                  </a:cubicBezTo>
                  <a:cubicBezTo>
                    <a:pt x="1185" y="2896"/>
                    <a:pt x="1245" y="2879"/>
                    <a:pt x="1309" y="2879"/>
                  </a:cubicBezTo>
                  <a:cubicBezTo>
                    <a:pt x="1324" y="2879"/>
                    <a:pt x="1338" y="2880"/>
                    <a:pt x="1353" y="2882"/>
                  </a:cubicBezTo>
                  <a:cubicBezTo>
                    <a:pt x="1386" y="2879"/>
                    <a:pt x="1420" y="2878"/>
                    <a:pt x="1454" y="2878"/>
                  </a:cubicBezTo>
                  <a:cubicBezTo>
                    <a:pt x="1547" y="2878"/>
                    <a:pt x="1643" y="2887"/>
                    <a:pt x="1733" y="2902"/>
                  </a:cubicBezTo>
                  <a:cubicBezTo>
                    <a:pt x="1876" y="2913"/>
                    <a:pt x="2061" y="2933"/>
                    <a:pt x="2256" y="2943"/>
                  </a:cubicBezTo>
                  <a:cubicBezTo>
                    <a:pt x="2343" y="2953"/>
                    <a:pt x="2426" y="2957"/>
                    <a:pt x="2505" y="2957"/>
                  </a:cubicBezTo>
                  <a:cubicBezTo>
                    <a:pt x="2775" y="2957"/>
                    <a:pt x="2993" y="2903"/>
                    <a:pt x="3168" y="2800"/>
                  </a:cubicBezTo>
                  <a:cubicBezTo>
                    <a:pt x="3393" y="2656"/>
                    <a:pt x="3568" y="2431"/>
                    <a:pt x="3629" y="2164"/>
                  </a:cubicBezTo>
                  <a:cubicBezTo>
                    <a:pt x="3670" y="2041"/>
                    <a:pt x="3680" y="1918"/>
                    <a:pt x="3670" y="1785"/>
                  </a:cubicBezTo>
                  <a:cubicBezTo>
                    <a:pt x="3660" y="1662"/>
                    <a:pt x="3629" y="1539"/>
                    <a:pt x="3578" y="1416"/>
                  </a:cubicBezTo>
                  <a:cubicBezTo>
                    <a:pt x="3516" y="1293"/>
                    <a:pt x="3434" y="1180"/>
                    <a:pt x="3332" y="1078"/>
                  </a:cubicBezTo>
                  <a:cubicBezTo>
                    <a:pt x="3229" y="965"/>
                    <a:pt x="3096" y="862"/>
                    <a:pt x="2963" y="791"/>
                  </a:cubicBezTo>
                  <a:lnTo>
                    <a:pt x="3086" y="401"/>
                  </a:lnTo>
                  <a:cubicBezTo>
                    <a:pt x="3096" y="360"/>
                    <a:pt x="3086" y="319"/>
                    <a:pt x="3076" y="288"/>
                  </a:cubicBezTo>
                  <a:cubicBezTo>
                    <a:pt x="3055" y="258"/>
                    <a:pt x="3024" y="227"/>
                    <a:pt x="2983" y="217"/>
                  </a:cubicBezTo>
                  <a:lnTo>
                    <a:pt x="2297" y="12"/>
                  </a:lnTo>
                  <a:cubicBezTo>
                    <a:pt x="2285" y="4"/>
                    <a:pt x="2272" y="0"/>
                    <a:pt x="2258"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5"/>
            <p:cNvSpPr/>
            <p:nvPr/>
          </p:nvSpPr>
          <p:spPr>
            <a:xfrm>
              <a:off x="4601657" y="3443265"/>
              <a:ext cx="256063" cy="341464"/>
            </a:xfrm>
            <a:custGeom>
              <a:rect b="b" l="l" r="r" t="t"/>
              <a:pathLst>
                <a:path extrusionOk="0" h="4922" w="3691">
                  <a:moveTo>
                    <a:pt x="2257" y="0"/>
                  </a:moveTo>
                  <a:cubicBezTo>
                    <a:pt x="2234" y="0"/>
                    <a:pt x="2212" y="5"/>
                    <a:pt x="2194" y="17"/>
                  </a:cubicBezTo>
                  <a:cubicBezTo>
                    <a:pt x="2153" y="38"/>
                    <a:pt x="2133" y="69"/>
                    <a:pt x="2122" y="110"/>
                  </a:cubicBezTo>
                  <a:lnTo>
                    <a:pt x="1999" y="489"/>
                  </a:lnTo>
                  <a:cubicBezTo>
                    <a:pt x="1961" y="486"/>
                    <a:pt x="1922" y="485"/>
                    <a:pt x="1883" y="485"/>
                  </a:cubicBezTo>
                  <a:cubicBezTo>
                    <a:pt x="1764" y="485"/>
                    <a:pt x="1643" y="497"/>
                    <a:pt x="1528" y="520"/>
                  </a:cubicBezTo>
                  <a:cubicBezTo>
                    <a:pt x="1384" y="550"/>
                    <a:pt x="1251" y="602"/>
                    <a:pt x="1128" y="663"/>
                  </a:cubicBezTo>
                  <a:cubicBezTo>
                    <a:pt x="1015" y="725"/>
                    <a:pt x="913" y="796"/>
                    <a:pt x="821" y="878"/>
                  </a:cubicBezTo>
                  <a:cubicBezTo>
                    <a:pt x="749" y="950"/>
                    <a:pt x="687" y="1042"/>
                    <a:pt x="657" y="1135"/>
                  </a:cubicBezTo>
                  <a:cubicBezTo>
                    <a:pt x="646" y="1165"/>
                    <a:pt x="646" y="1196"/>
                    <a:pt x="667" y="1227"/>
                  </a:cubicBezTo>
                  <a:cubicBezTo>
                    <a:pt x="677" y="1258"/>
                    <a:pt x="698" y="1278"/>
                    <a:pt x="728" y="1278"/>
                  </a:cubicBezTo>
                  <a:lnTo>
                    <a:pt x="1415" y="1493"/>
                  </a:lnTo>
                  <a:cubicBezTo>
                    <a:pt x="1444" y="1501"/>
                    <a:pt x="1473" y="1508"/>
                    <a:pt x="1502" y="1508"/>
                  </a:cubicBezTo>
                  <a:cubicBezTo>
                    <a:pt x="1514" y="1508"/>
                    <a:pt x="1526" y="1507"/>
                    <a:pt x="1538" y="1504"/>
                  </a:cubicBezTo>
                  <a:cubicBezTo>
                    <a:pt x="1579" y="1504"/>
                    <a:pt x="1620" y="1493"/>
                    <a:pt x="1651" y="1473"/>
                  </a:cubicBezTo>
                  <a:lnTo>
                    <a:pt x="1723" y="1432"/>
                  </a:lnTo>
                  <a:cubicBezTo>
                    <a:pt x="1753" y="1411"/>
                    <a:pt x="1794" y="1401"/>
                    <a:pt x="1835" y="1391"/>
                  </a:cubicBezTo>
                  <a:cubicBezTo>
                    <a:pt x="1897" y="1381"/>
                    <a:pt x="1958" y="1370"/>
                    <a:pt x="2020" y="1370"/>
                  </a:cubicBezTo>
                  <a:cubicBezTo>
                    <a:pt x="2102" y="1370"/>
                    <a:pt x="2174" y="1391"/>
                    <a:pt x="2256" y="1411"/>
                  </a:cubicBezTo>
                  <a:cubicBezTo>
                    <a:pt x="2317" y="1432"/>
                    <a:pt x="2379" y="1452"/>
                    <a:pt x="2440" y="1483"/>
                  </a:cubicBezTo>
                  <a:cubicBezTo>
                    <a:pt x="2492" y="1514"/>
                    <a:pt x="2543" y="1545"/>
                    <a:pt x="2594" y="1576"/>
                  </a:cubicBezTo>
                  <a:cubicBezTo>
                    <a:pt x="2635" y="1606"/>
                    <a:pt x="2666" y="1647"/>
                    <a:pt x="2686" y="1688"/>
                  </a:cubicBezTo>
                  <a:cubicBezTo>
                    <a:pt x="2697" y="1740"/>
                    <a:pt x="2697" y="1791"/>
                    <a:pt x="2686" y="1832"/>
                  </a:cubicBezTo>
                  <a:cubicBezTo>
                    <a:pt x="2666" y="1883"/>
                    <a:pt x="2635" y="1924"/>
                    <a:pt x="2594" y="1955"/>
                  </a:cubicBezTo>
                  <a:cubicBezTo>
                    <a:pt x="2533" y="1986"/>
                    <a:pt x="2461" y="1996"/>
                    <a:pt x="2399" y="1996"/>
                  </a:cubicBezTo>
                  <a:cubicBezTo>
                    <a:pt x="2366" y="1999"/>
                    <a:pt x="2333" y="2000"/>
                    <a:pt x="2300" y="2000"/>
                  </a:cubicBezTo>
                  <a:cubicBezTo>
                    <a:pt x="2220" y="2000"/>
                    <a:pt x="2141" y="1993"/>
                    <a:pt x="2061" y="1986"/>
                  </a:cubicBezTo>
                  <a:cubicBezTo>
                    <a:pt x="1917" y="1975"/>
                    <a:pt x="1743" y="1965"/>
                    <a:pt x="1548" y="1934"/>
                  </a:cubicBezTo>
                  <a:cubicBezTo>
                    <a:pt x="1442" y="1928"/>
                    <a:pt x="1335" y="1922"/>
                    <a:pt x="1229" y="1922"/>
                  </a:cubicBezTo>
                  <a:cubicBezTo>
                    <a:pt x="1151" y="1922"/>
                    <a:pt x="1073" y="1926"/>
                    <a:pt x="995" y="1934"/>
                  </a:cubicBezTo>
                  <a:cubicBezTo>
                    <a:pt x="851" y="1945"/>
                    <a:pt x="708" y="1986"/>
                    <a:pt x="575" y="2047"/>
                  </a:cubicBezTo>
                  <a:cubicBezTo>
                    <a:pt x="451" y="2098"/>
                    <a:pt x="339" y="2191"/>
                    <a:pt x="257" y="2293"/>
                  </a:cubicBezTo>
                  <a:cubicBezTo>
                    <a:pt x="164" y="2416"/>
                    <a:pt x="103" y="2549"/>
                    <a:pt x="62" y="2693"/>
                  </a:cubicBezTo>
                  <a:cubicBezTo>
                    <a:pt x="11" y="2836"/>
                    <a:pt x="0" y="2980"/>
                    <a:pt x="21" y="3123"/>
                  </a:cubicBezTo>
                  <a:cubicBezTo>
                    <a:pt x="41" y="3267"/>
                    <a:pt x="82" y="3400"/>
                    <a:pt x="154" y="3523"/>
                  </a:cubicBezTo>
                  <a:cubicBezTo>
                    <a:pt x="236" y="3646"/>
                    <a:pt x="328" y="3769"/>
                    <a:pt x="451" y="3872"/>
                  </a:cubicBezTo>
                  <a:cubicBezTo>
                    <a:pt x="575" y="3974"/>
                    <a:pt x="718" y="4077"/>
                    <a:pt x="882" y="4149"/>
                  </a:cubicBezTo>
                  <a:lnTo>
                    <a:pt x="759" y="4518"/>
                  </a:lnTo>
                  <a:cubicBezTo>
                    <a:pt x="749" y="4559"/>
                    <a:pt x="749" y="4600"/>
                    <a:pt x="769" y="4630"/>
                  </a:cubicBezTo>
                  <a:cubicBezTo>
                    <a:pt x="790" y="4661"/>
                    <a:pt x="821" y="4692"/>
                    <a:pt x="862" y="4702"/>
                  </a:cubicBezTo>
                  <a:lnTo>
                    <a:pt x="1548" y="4917"/>
                  </a:lnTo>
                  <a:cubicBezTo>
                    <a:pt x="1557" y="4920"/>
                    <a:pt x="1566" y="4921"/>
                    <a:pt x="1575" y="4921"/>
                  </a:cubicBezTo>
                  <a:cubicBezTo>
                    <a:pt x="1601" y="4921"/>
                    <a:pt x="1631" y="4912"/>
                    <a:pt x="1661" y="4897"/>
                  </a:cubicBezTo>
                  <a:cubicBezTo>
                    <a:pt x="1692" y="4887"/>
                    <a:pt x="1723" y="4856"/>
                    <a:pt x="1733" y="4815"/>
                  </a:cubicBezTo>
                  <a:lnTo>
                    <a:pt x="1846" y="4436"/>
                  </a:lnTo>
                  <a:cubicBezTo>
                    <a:pt x="1889" y="4438"/>
                    <a:pt x="1932" y="4440"/>
                    <a:pt x="1975" y="4440"/>
                  </a:cubicBezTo>
                  <a:cubicBezTo>
                    <a:pt x="2102" y="4440"/>
                    <a:pt x="2225" y="4428"/>
                    <a:pt x="2348" y="4405"/>
                  </a:cubicBezTo>
                  <a:cubicBezTo>
                    <a:pt x="2492" y="4384"/>
                    <a:pt x="2635" y="4333"/>
                    <a:pt x="2768" y="4272"/>
                  </a:cubicBezTo>
                  <a:cubicBezTo>
                    <a:pt x="2891" y="4210"/>
                    <a:pt x="2994" y="4138"/>
                    <a:pt x="3086" y="4046"/>
                  </a:cubicBezTo>
                  <a:cubicBezTo>
                    <a:pt x="3168" y="3954"/>
                    <a:pt x="3230" y="3862"/>
                    <a:pt x="3271" y="3749"/>
                  </a:cubicBezTo>
                  <a:cubicBezTo>
                    <a:pt x="3271" y="3718"/>
                    <a:pt x="3271" y="3687"/>
                    <a:pt x="3260" y="3657"/>
                  </a:cubicBezTo>
                  <a:cubicBezTo>
                    <a:pt x="3240" y="3626"/>
                    <a:pt x="3219" y="3605"/>
                    <a:pt x="3189" y="3595"/>
                  </a:cubicBezTo>
                  <a:lnTo>
                    <a:pt x="2502" y="3390"/>
                  </a:lnTo>
                  <a:cubicBezTo>
                    <a:pt x="2471" y="3370"/>
                    <a:pt x="2430" y="3370"/>
                    <a:pt x="2389" y="3370"/>
                  </a:cubicBezTo>
                  <a:cubicBezTo>
                    <a:pt x="2348" y="3380"/>
                    <a:pt x="2317" y="3390"/>
                    <a:pt x="2287" y="3400"/>
                  </a:cubicBezTo>
                  <a:cubicBezTo>
                    <a:pt x="2266" y="3411"/>
                    <a:pt x="2235" y="3431"/>
                    <a:pt x="2204" y="3452"/>
                  </a:cubicBezTo>
                  <a:cubicBezTo>
                    <a:pt x="2153" y="3472"/>
                    <a:pt x="2112" y="3493"/>
                    <a:pt x="2061" y="3513"/>
                  </a:cubicBezTo>
                  <a:cubicBezTo>
                    <a:pt x="1989" y="3534"/>
                    <a:pt x="1928" y="3544"/>
                    <a:pt x="1856" y="3544"/>
                  </a:cubicBezTo>
                  <a:cubicBezTo>
                    <a:pt x="1764" y="3544"/>
                    <a:pt x="1671" y="3523"/>
                    <a:pt x="1579" y="3503"/>
                  </a:cubicBezTo>
                  <a:cubicBezTo>
                    <a:pt x="1425" y="3452"/>
                    <a:pt x="1272" y="3390"/>
                    <a:pt x="1138" y="3298"/>
                  </a:cubicBezTo>
                  <a:cubicBezTo>
                    <a:pt x="1036" y="3246"/>
                    <a:pt x="985" y="3134"/>
                    <a:pt x="1015" y="3021"/>
                  </a:cubicBezTo>
                  <a:cubicBezTo>
                    <a:pt x="1036" y="2970"/>
                    <a:pt x="1077" y="2929"/>
                    <a:pt x="1128" y="2908"/>
                  </a:cubicBezTo>
                  <a:cubicBezTo>
                    <a:pt x="1200" y="2888"/>
                    <a:pt x="1282" y="2877"/>
                    <a:pt x="1364" y="2877"/>
                  </a:cubicBezTo>
                  <a:cubicBezTo>
                    <a:pt x="1487" y="2877"/>
                    <a:pt x="1610" y="2888"/>
                    <a:pt x="1733" y="2898"/>
                  </a:cubicBezTo>
                  <a:cubicBezTo>
                    <a:pt x="1876" y="2918"/>
                    <a:pt x="2061" y="2929"/>
                    <a:pt x="2266" y="2949"/>
                  </a:cubicBezTo>
                  <a:cubicBezTo>
                    <a:pt x="2345" y="2956"/>
                    <a:pt x="2421" y="2959"/>
                    <a:pt x="2493" y="2959"/>
                  </a:cubicBezTo>
                  <a:cubicBezTo>
                    <a:pt x="2769" y="2959"/>
                    <a:pt x="2998" y="2911"/>
                    <a:pt x="3168" y="2806"/>
                  </a:cubicBezTo>
                  <a:cubicBezTo>
                    <a:pt x="3404" y="2662"/>
                    <a:pt x="3568" y="2426"/>
                    <a:pt x="3640" y="2160"/>
                  </a:cubicBezTo>
                  <a:cubicBezTo>
                    <a:pt x="3670" y="2047"/>
                    <a:pt x="3691" y="1914"/>
                    <a:pt x="3681" y="1791"/>
                  </a:cubicBezTo>
                  <a:cubicBezTo>
                    <a:pt x="3670" y="1658"/>
                    <a:pt x="3629" y="1534"/>
                    <a:pt x="3578" y="1422"/>
                  </a:cubicBezTo>
                  <a:cubicBezTo>
                    <a:pt x="3517" y="1288"/>
                    <a:pt x="3435" y="1176"/>
                    <a:pt x="3342" y="1083"/>
                  </a:cubicBezTo>
                  <a:cubicBezTo>
                    <a:pt x="3230" y="960"/>
                    <a:pt x="3107" y="868"/>
                    <a:pt x="2973" y="786"/>
                  </a:cubicBezTo>
                  <a:lnTo>
                    <a:pt x="3086" y="407"/>
                  </a:lnTo>
                  <a:cubicBezTo>
                    <a:pt x="3096" y="366"/>
                    <a:pt x="3096" y="325"/>
                    <a:pt x="3076" y="294"/>
                  </a:cubicBezTo>
                  <a:cubicBezTo>
                    <a:pt x="3055" y="253"/>
                    <a:pt x="3025" y="233"/>
                    <a:pt x="2994" y="222"/>
                  </a:cubicBezTo>
                  <a:lnTo>
                    <a:pt x="2307" y="7"/>
                  </a:lnTo>
                  <a:cubicBezTo>
                    <a:pt x="2290" y="3"/>
                    <a:pt x="2273" y="0"/>
                    <a:pt x="2257"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5"/>
            <p:cNvSpPr/>
            <p:nvPr/>
          </p:nvSpPr>
          <p:spPr>
            <a:xfrm>
              <a:off x="5725339" y="3723196"/>
              <a:ext cx="663641" cy="130217"/>
            </a:xfrm>
            <a:custGeom>
              <a:rect b="b" l="l" r="r" t="t"/>
              <a:pathLst>
                <a:path extrusionOk="0" h="1877" w="9566">
                  <a:moveTo>
                    <a:pt x="1" y="1"/>
                  </a:moveTo>
                  <a:lnTo>
                    <a:pt x="1" y="1149"/>
                  </a:lnTo>
                  <a:cubicBezTo>
                    <a:pt x="1" y="1549"/>
                    <a:pt x="2143" y="1877"/>
                    <a:pt x="4788" y="1877"/>
                  </a:cubicBezTo>
                  <a:cubicBezTo>
                    <a:pt x="7423" y="1877"/>
                    <a:pt x="9565" y="1549"/>
                    <a:pt x="9565" y="1149"/>
                  </a:cubicBezTo>
                  <a:lnTo>
                    <a:pt x="9565" y="1"/>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5"/>
            <p:cNvSpPr/>
            <p:nvPr/>
          </p:nvSpPr>
          <p:spPr>
            <a:xfrm>
              <a:off x="5725339" y="3671303"/>
              <a:ext cx="663641" cy="100316"/>
            </a:xfrm>
            <a:custGeom>
              <a:rect b="b" l="l" r="r" t="t"/>
              <a:pathLst>
                <a:path extrusionOk="0" h="1446" w="9566">
                  <a:moveTo>
                    <a:pt x="4788" y="0"/>
                  </a:moveTo>
                  <a:cubicBezTo>
                    <a:pt x="2143" y="0"/>
                    <a:pt x="1" y="318"/>
                    <a:pt x="1" y="718"/>
                  </a:cubicBezTo>
                  <a:cubicBezTo>
                    <a:pt x="1" y="1128"/>
                    <a:pt x="2143" y="1446"/>
                    <a:pt x="4778" y="1446"/>
                  </a:cubicBezTo>
                  <a:cubicBezTo>
                    <a:pt x="7423" y="1446"/>
                    <a:pt x="9565" y="1128"/>
                    <a:pt x="9565" y="718"/>
                  </a:cubicBezTo>
                  <a:cubicBezTo>
                    <a:pt x="9565" y="318"/>
                    <a:pt x="7423" y="0"/>
                    <a:pt x="478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5"/>
            <p:cNvSpPr/>
            <p:nvPr/>
          </p:nvSpPr>
          <p:spPr>
            <a:xfrm>
              <a:off x="5793605" y="3692671"/>
              <a:ext cx="527805" cy="46967"/>
            </a:xfrm>
            <a:custGeom>
              <a:rect b="b" l="l" r="r" t="t"/>
              <a:pathLst>
                <a:path extrusionOk="0" h="677" w="7608">
                  <a:moveTo>
                    <a:pt x="3804" y="0"/>
                  </a:moveTo>
                  <a:cubicBezTo>
                    <a:pt x="1703" y="0"/>
                    <a:pt x="1" y="154"/>
                    <a:pt x="1" y="338"/>
                  </a:cubicBezTo>
                  <a:cubicBezTo>
                    <a:pt x="1" y="523"/>
                    <a:pt x="1703" y="677"/>
                    <a:pt x="3804" y="677"/>
                  </a:cubicBezTo>
                  <a:cubicBezTo>
                    <a:pt x="5896" y="677"/>
                    <a:pt x="7608" y="523"/>
                    <a:pt x="7608" y="338"/>
                  </a:cubicBezTo>
                  <a:cubicBezTo>
                    <a:pt x="7608" y="154"/>
                    <a:pt x="5896"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5"/>
            <p:cNvSpPr/>
            <p:nvPr/>
          </p:nvSpPr>
          <p:spPr>
            <a:xfrm>
              <a:off x="5792911" y="3692671"/>
              <a:ext cx="527805" cy="30594"/>
            </a:xfrm>
            <a:custGeom>
              <a:rect b="b" l="l" r="r" t="t"/>
              <a:pathLst>
                <a:path extrusionOk="0" h="441" w="7608">
                  <a:moveTo>
                    <a:pt x="3804" y="0"/>
                  </a:moveTo>
                  <a:cubicBezTo>
                    <a:pt x="1702" y="0"/>
                    <a:pt x="1" y="154"/>
                    <a:pt x="1" y="338"/>
                  </a:cubicBezTo>
                  <a:cubicBezTo>
                    <a:pt x="1" y="369"/>
                    <a:pt x="62" y="410"/>
                    <a:pt x="165" y="441"/>
                  </a:cubicBezTo>
                  <a:cubicBezTo>
                    <a:pt x="636" y="297"/>
                    <a:pt x="2092" y="195"/>
                    <a:pt x="3804" y="195"/>
                  </a:cubicBezTo>
                  <a:cubicBezTo>
                    <a:pt x="5526" y="195"/>
                    <a:pt x="6972" y="297"/>
                    <a:pt x="7443" y="441"/>
                  </a:cubicBezTo>
                  <a:cubicBezTo>
                    <a:pt x="7546" y="410"/>
                    <a:pt x="7607" y="369"/>
                    <a:pt x="7607" y="338"/>
                  </a:cubicBezTo>
                  <a:cubicBezTo>
                    <a:pt x="7607" y="154"/>
                    <a:pt x="5906" y="0"/>
                    <a:pt x="380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5"/>
            <p:cNvSpPr/>
            <p:nvPr/>
          </p:nvSpPr>
          <p:spPr>
            <a:xfrm>
              <a:off x="5676984" y="3632175"/>
              <a:ext cx="663641" cy="130217"/>
            </a:xfrm>
            <a:custGeom>
              <a:rect b="b" l="l" r="r" t="t"/>
              <a:pathLst>
                <a:path extrusionOk="0" h="1877" w="9566">
                  <a:moveTo>
                    <a:pt x="1" y="1"/>
                  </a:moveTo>
                  <a:lnTo>
                    <a:pt x="1" y="1159"/>
                  </a:lnTo>
                  <a:cubicBezTo>
                    <a:pt x="1" y="1559"/>
                    <a:pt x="2143" y="1877"/>
                    <a:pt x="4788" y="1877"/>
                  </a:cubicBezTo>
                  <a:cubicBezTo>
                    <a:pt x="7423" y="1877"/>
                    <a:pt x="9565" y="1559"/>
                    <a:pt x="9565" y="1159"/>
                  </a:cubicBezTo>
                  <a:lnTo>
                    <a:pt x="9565" y="1"/>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5"/>
            <p:cNvSpPr/>
            <p:nvPr/>
          </p:nvSpPr>
          <p:spPr>
            <a:xfrm>
              <a:off x="5676984" y="3580282"/>
              <a:ext cx="663641" cy="101079"/>
            </a:xfrm>
            <a:custGeom>
              <a:rect b="b" l="l" r="r" t="t"/>
              <a:pathLst>
                <a:path extrusionOk="0" h="1457" w="9566">
                  <a:moveTo>
                    <a:pt x="4788" y="0"/>
                  </a:moveTo>
                  <a:cubicBezTo>
                    <a:pt x="2143" y="0"/>
                    <a:pt x="1" y="328"/>
                    <a:pt x="1" y="728"/>
                  </a:cubicBezTo>
                  <a:cubicBezTo>
                    <a:pt x="1" y="1128"/>
                    <a:pt x="2143" y="1456"/>
                    <a:pt x="4788" y="1456"/>
                  </a:cubicBezTo>
                  <a:cubicBezTo>
                    <a:pt x="7423" y="1456"/>
                    <a:pt x="9565" y="1128"/>
                    <a:pt x="9565" y="728"/>
                  </a:cubicBezTo>
                  <a:cubicBezTo>
                    <a:pt x="9565" y="328"/>
                    <a:pt x="7423" y="0"/>
                    <a:pt x="478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5"/>
            <p:cNvSpPr/>
            <p:nvPr/>
          </p:nvSpPr>
          <p:spPr>
            <a:xfrm>
              <a:off x="5745250" y="3602343"/>
              <a:ext cx="527111" cy="46273"/>
            </a:xfrm>
            <a:custGeom>
              <a:rect b="b" l="l" r="r" t="t"/>
              <a:pathLst>
                <a:path extrusionOk="0" h="667" w="7598">
                  <a:moveTo>
                    <a:pt x="3804" y="0"/>
                  </a:moveTo>
                  <a:cubicBezTo>
                    <a:pt x="1703" y="0"/>
                    <a:pt x="1" y="144"/>
                    <a:pt x="1" y="338"/>
                  </a:cubicBezTo>
                  <a:cubicBezTo>
                    <a:pt x="1" y="523"/>
                    <a:pt x="1703" y="666"/>
                    <a:pt x="3804" y="666"/>
                  </a:cubicBezTo>
                  <a:cubicBezTo>
                    <a:pt x="5895" y="666"/>
                    <a:pt x="7597" y="523"/>
                    <a:pt x="7597" y="338"/>
                  </a:cubicBezTo>
                  <a:cubicBezTo>
                    <a:pt x="7597" y="144"/>
                    <a:pt x="5895" y="0"/>
                    <a:pt x="3804"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5"/>
            <p:cNvSpPr/>
            <p:nvPr/>
          </p:nvSpPr>
          <p:spPr>
            <a:xfrm>
              <a:off x="5745250" y="3602343"/>
              <a:ext cx="527111" cy="29901"/>
            </a:xfrm>
            <a:custGeom>
              <a:rect b="b" l="l" r="r" t="t"/>
              <a:pathLst>
                <a:path extrusionOk="0" h="431" w="7598">
                  <a:moveTo>
                    <a:pt x="3794" y="0"/>
                  </a:moveTo>
                  <a:cubicBezTo>
                    <a:pt x="1703" y="0"/>
                    <a:pt x="1" y="144"/>
                    <a:pt x="1" y="338"/>
                  </a:cubicBezTo>
                  <a:cubicBezTo>
                    <a:pt x="1" y="369"/>
                    <a:pt x="52" y="400"/>
                    <a:pt x="165" y="431"/>
                  </a:cubicBezTo>
                  <a:cubicBezTo>
                    <a:pt x="636" y="297"/>
                    <a:pt x="2082" y="195"/>
                    <a:pt x="3804" y="195"/>
                  </a:cubicBezTo>
                  <a:cubicBezTo>
                    <a:pt x="5516" y="195"/>
                    <a:pt x="6962" y="297"/>
                    <a:pt x="7443" y="431"/>
                  </a:cubicBezTo>
                  <a:cubicBezTo>
                    <a:pt x="7546" y="400"/>
                    <a:pt x="7597" y="369"/>
                    <a:pt x="7597" y="338"/>
                  </a:cubicBezTo>
                  <a:cubicBezTo>
                    <a:pt x="7597" y="144"/>
                    <a:pt x="5895" y="0"/>
                    <a:pt x="3794"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5"/>
            <p:cNvSpPr/>
            <p:nvPr/>
          </p:nvSpPr>
          <p:spPr>
            <a:xfrm>
              <a:off x="5731028" y="3541154"/>
              <a:ext cx="663641" cy="130217"/>
            </a:xfrm>
            <a:custGeom>
              <a:rect b="b" l="l" r="r" t="t"/>
              <a:pathLst>
                <a:path extrusionOk="0" h="1877" w="9566">
                  <a:moveTo>
                    <a:pt x="1" y="0"/>
                  </a:moveTo>
                  <a:lnTo>
                    <a:pt x="1" y="1149"/>
                  </a:lnTo>
                  <a:cubicBezTo>
                    <a:pt x="1" y="1548"/>
                    <a:pt x="2143" y="1876"/>
                    <a:pt x="4778" y="1876"/>
                  </a:cubicBezTo>
                  <a:cubicBezTo>
                    <a:pt x="7423" y="1876"/>
                    <a:pt x="9565" y="1548"/>
                    <a:pt x="9565" y="1149"/>
                  </a:cubicBezTo>
                  <a:lnTo>
                    <a:pt x="9565" y="0"/>
                  </a:ln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5"/>
            <p:cNvSpPr/>
            <p:nvPr/>
          </p:nvSpPr>
          <p:spPr>
            <a:xfrm>
              <a:off x="5731028" y="3489261"/>
              <a:ext cx="663641" cy="101010"/>
            </a:xfrm>
            <a:custGeom>
              <a:rect b="b" l="l" r="r" t="t"/>
              <a:pathLst>
                <a:path extrusionOk="0" h="1456" w="9566">
                  <a:moveTo>
                    <a:pt x="4778" y="0"/>
                  </a:moveTo>
                  <a:cubicBezTo>
                    <a:pt x="2143" y="0"/>
                    <a:pt x="1" y="328"/>
                    <a:pt x="1" y="728"/>
                  </a:cubicBezTo>
                  <a:cubicBezTo>
                    <a:pt x="1" y="1128"/>
                    <a:pt x="2143" y="1456"/>
                    <a:pt x="4778" y="1456"/>
                  </a:cubicBezTo>
                  <a:cubicBezTo>
                    <a:pt x="7423" y="1456"/>
                    <a:pt x="9565" y="1128"/>
                    <a:pt x="9565" y="728"/>
                  </a:cubicBezTo>
                  <a:cubicBezTo>
                    <a:pt x="9565" y="328"/>
                    <a:pt x="7423" y="0"/>
                    <a:pt x="477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5"/>
            <p:cNvSpPr/>
            <p:nvPr/>
          </p:nvSpPr>
          <p:spPr>
            <a:xfrm>
              <a:off x="5798600" y="3510559"/>
              <a:ext cx="527805" cy="47036"/>
            </a:xfrm>
            <a:custGeom>
              <a:rect b="b" l="l" r="r" t="t"/>
              <a:pathLst>
                <a:path extrusionOk="0" h="678" w="7608">
                  <a:moveTo>
                    <a:pt x="3814" y="1"/>
                  </a:moveTo>
                  <a:cubicBezTo>
                    <a:pt x="1713" y="1"/>
                    <a:pt x="1" y="154"/>
                    <a:pt x="1" y="339"/>
                  </a:cubicBezTo>
                  <a:cubicBezTo>
                    <a:pt x="1" y="523"/>
                    <a:pt x="1713" y="677"/>
                    <a:pt x="3804" y="677"/>
                  </a:cubicBezTo>
                  <a:cubicBezTo>
                    <a:pt x="5906" y="677"/>
                    <a:pt x="7607" y="523"/>
                    <a:pt x="7607" y="339"/>
                  </a:cubicBezTo>
                  <a:cubicBezTo>
                    <a:pt x="7607" y="154"/>
                    <a:pt x="5926" y="1"/>
                    <a:pt x="3814"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5"/>
            <p:cNvSpPr/>
            <p:nvPr/>
          </p:nvSpPr>
          <p:spPr>
            <a:xfrm>
              <a:off x="5798600" y="3510559"/>
              <a:ext cx="527805" cy="30664"/>
            </a:xfrm>
            <a:custGeom>
              <a:rect b="b" l="l" r="r" t="t"/>
              <a:pathLst>
                <a:path extrusionOk="0" h="442" w="7608">
                  <a:moveTo>
                    <a:pt x="3804" y="1"/>
                  </a:moveTo>
                  <a:cubicBezTo>
                    <a:pt x="1713" y="1"/>
                    <a:pt x="1" y="154"/>
                    <a:pt x="1" y="339"/>
                  </a:cubicBezTo>
                  <a:cubicBezTo>
                    <a:pt x="1" y="380"/>
                    <a:pt x="62" y="411"/>
                    <a:pt x="165" y="441"/>
                  </a:cubicBezTo>
                  <a:cubicBezTo>
                    <a:pt x="647" y="298"/>
                    <a:pt x="2092" y="195"/>
                    <a:pt x="3804" y="195"/>
                  </a:cubicBezTo>
                  <a:cubicBezTo>
                    <a:pt x="5526" y="195"/>
                    <a:pt x="6972" y="298"/>
                    <a:pt x="7443" y="441"/>
                  </a:cubicBezTo>
                  <a:cubicBezTo>
                    <a:pt x="7556" y="411"/>
                    <a:pt x="7607" y="380"/>
                    <a:pt x="7607" y="339"/>
                  </a:cubicBezTo>
                  <a:cubicBezTo>
                    <a:pt x="7607" y="154"/>
                    <a:pt x="5906" y="1"/>
                    <a:pt x="380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5"/>
            <p:cNvSpPr/>
            <p:nvPr/>
          </p:nvSpPr>
          <p:spPr>
            <a:xfrm>
              <a:off x="6503390" y="1343538"/>
              <a:ext cx="634504" cy="551947"/>
            </a:xfrm>
            <a:custGeom>
              <a:rect b="b" l="l" r="r" t="t"/>
              <a:pathLst>
                <a:path extrusionOk="0" h="7956" w="9146">
                  <a:moveTo>
                    <a:pt x="4952" y="1"/>
                  </a:moveTo>
                  <a:lnTo>
                    <a:pt x="636" y="1026"/>
                  </a:lnTo>
                  <a:lnTo>
                    <a:pt x="1" y="2133"/>
                  </a:lnTo>
                  <a:cubicBezTo>
                    <a:pt x="1" y="2133"/>
                    <a:pt x="780" y="2205"/>
                    <a:pt x="1036" y="2543"/>
                  </a:cubicBezTo>
                  <a:cubicBezTo>
                    <a:pt x="1211" y="2758"/>
                    <a:pt x="3661" y="7956"/>
                    <a:pt x="3661" y="7956"/>
                  </a:cubicBezTo>
                  <a:lnTo>
                    <a:pt x="9145" y="6879"/>
                  </a:lnTo>
                  <a:cubicBezTo>
                    <a:pt x="9145" y="6879"/>
                    <a:pt x="7249" y="2502"/>
                    <a:pt x="6388" y="1323"/>
                  </a:cubicBezTo>
                  <a:cubicBezTo>
                    <a:pt x="5526" y="154"/>
                    <a:pt x="4952" y="1"/>
                    <a:pt x="49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5"/>
            <p:cNvSpPr/>
            <p:nvPr/>
          </p:nvSpPr>
          <p:spPr>
            <a:xfrm>
              <a:off x="6858317" y="1509208"/>
              <a:ext cx="120990" cy="119880"/>
            </a:xfrm>
            <a:custGeom>
              <a:rect b="b" l="l" r="r" t="t"/>
              <a:pathLst>
                <a:path extrusionOk="0" h="1728" w="1744">
                  <a:moveTo>
                    <a:pt x="747" y="1"/>
                  </a:moveTo>
                  <a:cubicBezTo>
                    <a:pt x="718" y="1"/>
                    <a:pt x="688" y="4"/>
                    <a:pt x="656" y="11"/>
                  </a:cubicBezTo>
                  <a:cubicBezTo>
                    <a:pt x="359" y="73"/>
                    <a:pt x="216" y="647"/>
                    <a:pt x="93" y="954"/>
                  </a:cubicBezTo>
                  <a:cubicBezTo>
                    <a:pt x="62" y="1026"/>
                    <a:pt x="31" y="1108"/>
                    <a:pt x="0" y="1190"/>
                  </a:cubicBezTo>
                  <a:lnTo>
                    <a:pt x="113" y="1498"/>
                  </a:lnTo>
                  <a:cubicBezTo>
                    <a:pt x="205" y="1662"/>
                    <a:pt x="421" y="1713"/>
                    <a:pt x="615" y="1723"/>
                  </a:cubicBezTo>
                  <a:cubicBezTo>
                    <a:pt x="655" y="1726"/>
                    <a:pt x="693" y="1727"/>
                    <a:pt x="732" y="1727"/>
                  </a:cubicBezTo>
                  <a:cubicBezTo>
                    <a:pt x="998" y="1727"/>
                    <a:pt x="1255" y="1667"/>
                    <a:pt x="1497" y="1559"/>
                  </a:cubicBezTo>
                  <a:cubicBezTo>
                    <a:pt x="1548" y="1539"/>
                    <a:pt x="1600" y="1508"/>
                    <a:pt x="1641" y="1477"/>
                  </a:cubicBezTo>
                  <a:cubicBezTo>
                    <a:pt x="1723" y="1365"/>
                    <a:pt x="1743" y="1211"/>
                    <a:pt x="1692" y="1088"/>
                  </a:cubicBezTo>
                  <a:cubicBezTo>
                    <a:pt x="1589" y="801"/>
                    <a:pt x="1425" y="544"/>
                    <a:pt x="1220" y="339"/>
                  </a:cubicBezTo>
                  <a:cubicBezTo>
                    <a:pt x="1094" y="186"/>
                    <a:pt x="960" y="1"/>
                    <a:pt x="7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75"/>
            <p:cNvSpPr/>
            <p:nvPr/>
          </p:nvSpPr>
          <p:spPr>
            <a:xfrm>
              <a:off x="6745928" y="3369727"/>
              <a:ext cx="426101" cy="293109"/>
            </a:xfrm>
            <a:custGeom>
              <a:rect b="b" l="l" r="r" t="t"/>
              <a:pathLst>
                <a:path extrusionOk="0" h="4225" w="6142">
                  <a:moveTo>
                    <a:pt x="1" y="1"/>
                  </a:moveTo>
                  <a:lnTo>
                    <a:pt x="1" y="4224"/>
                  </a:lnTo>
                  <a:lnTo>
                    <a:pt x="6141" y="4224"/>
                  </a:lnTo>
                  <a:lnTo>
                    <a:pt x="61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75"/>
            <p:cNvSpPr/>
            <p:nvPr/>
          </p:nvSpPr>
          <p:spPr>
            <a:xfrm>
              <a:off x="6745928" y="3369727"/>
              <a:ext cx="426101" cy="120296"/>
            </a:xfrm>
            <a:custGeom>
              <a:rect b="b" l="l" r="r" t="t"/>
              <a:pathLst>
                <a:path extrusionOk="0" h="1734" w="6142">
                  <a:moveTo>
                    <a:pt x="1" y="1"/>
                  </a:moveTo>
                  <a:lnTo>
                    <a:pt x="1" y="1118"/>
                  </a:lnTo>
                  <a:lnTo>
                    <a:pt x="6141" y="1733"/>
                  </a:lnTo>
                  <a:lnTo>
                    <a:pt x="6141" y="1"/>
                  </a:lnTo>
                  <a:close/>
                </a:path>
              </a:pathLst>
            </a:custGeom>
            <a:solidFill>
              <a:srgbClr val="8FC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5"/>
            <p:cNvSpPr/>
            <p:nvPr/>
          </p:nvSpPr>
          <p:spPr>
            <a:xfrm>
              <a:off x="6462874" y="3658468"/>
              <a:ext cx="978673" cy="98929"/>
            </a:xfrm>
            <a:custGeom>
              <a:rect b="b" l="l" r="r" t="t"/>
              <a:pathLst>
                <a:path extrusionOk="0" h="1426" w="14107">
                  <a:moveTo>
                    <a:pt x="913" y="1"/>
                  </a:moveTo>
                  <a:cubicBezTo>
                    <a:pt x="1" y="42"/>
                    <a:pt x="1" y="1385"/>
                    <a:pt x="913" y="1426"/>
                  </a:cubicBezTo>
                  <a:lnTo>
                    <a:pt x="13389" y="1426"/>
                  </a:lnTo>
                  <a:cubicBezTo>
                    <a:pt x="13779" y="1426"/>
                    <a:pt x="14107" y="1108"/>
                    <a:pt x="14107" y="719"/>
                  </a:cubicBezTo>
                  <a:cubicBezTo>
                    <a:pt x="14107" y="319"/>
                    <a:pt x="13779" y="1"/>
                    <a:pt x="133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5"/>
            <p:cNvSpPr/>
            <p:nvPr/>
          </p:nvSpPr>
          <p:spPr>
            <a:xfrm>
              <a:off x="5573891" y="1566859"/>
              <a:ext cx="2770907" cy="1865563"/>
            </a:xfrm>
            <a:custGeom>
              <a:rect b="b" l="l" r="r" t="t"/>
              <a:pathLst>
                <a:path extrusionOk="0" h="26891" w="39941">
                  <a:moveTo>
                    <a:pt x="749" y="0"/>
                  </a:moveTo>
                  <a:cubicBezTo>
                    <a:pt x="328" y="0"/>
                    <a:pt x="0" y="339"/>
                    <a:pt x="0" y="749"/>
                  </a:cubicBezTo>
                  <a:lnTo>
                    <a:pt x="0" y="26142"/>
                  </a:lnTo>
                  <a:cubicBezTo>
                    <a:pt x="0" y="26562"/>
                    <a:pt x="328" y="26890"/>
                    <a:pt x="749" y="26890"/>
                  </a:cubicBezTo>
                  <a:lnTo>
                    <a:pt x="39192" y="26890"/>
                  </a:lnTo>
                  <a:cubicBezTo>
                    <a:pt x="39602" y="26890"/>
                    <a:pt x="39940" y="26562"/>
                    <a:pt x="39940" y="26142"/>
                  </a:cubicBezTo>
                  <a:lnTo>
                    <a:pt x="39940" y="749"/>
                  </a:lnTo>
                  <a:cubicBezTo>
                    <a:pt x="39940" y="339"/>
                    <a:pt x="39602" y="0"/>
                    <a:pt x="39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5"/>
            <p:cNvSpPr/>
            <p:nvPr/>
          </p:nvSpPr>
          <p:spPr>
            <a:xfrm>
              <a:off x="5616557" y="1618752"/>
              <a:ext cx="2684813" cy="1602424"/>
            </a:xfrm>
            <a:custGeom>
              <a:rect b="b" l="l" r="r" t="t"/>
              <a:pathLst>
                <a:path extrusionOk="0" h="23098" w="38700">
                  <a:moveTo>
                    <a:pt x="0" y="1"/>
                  </a:moveTo>
                  <a:lnTo>
                    <a:pt x="0" y="23097"/>
                  </a:lnTo>
                  <a:lnTo>
                    <a:pt x="38700" y="23097"/>
                  </a:lnTo>
                  <a:lnTo>
                    <a:pt x="38700" y="1"/>
                  </a:lnTo>
                  <a:close/>
                </a:path>
              </a:pathLst>
            </a:custGeom>
            <a:solidFill>
              <a:srgbClr val="E1E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5"/>
            <p:cNvSpPr/>
            <p:nvPr/>
          </p:nvSpPr>
          <p:spPr>
            <a:xfrm>
              <a:off x="5964339" y="1708385"/>
              <a:ext cx="2160684" cy="1462286"/>
            </a:xfrm>
            <a:custGeom>
              <a:rect b="b" l="l" r="r" t="t"/>
              <a:pathLst>
                <a:path extrusionOk="0" h="21078" w="31145">
                  <a:moveTo>
                    <a:pt x="523" y="0"/>
                  </a:moveTo>
                  <a:cubicBezTo>
                    <a:pt x="226" y="0"/>
                    <a:pt x="0" y="226"/>
                    <a:pt x="0" y="523"/>
                  </a:cubicBezTo>
                  <a:lnTo>
                    <a:pt x="0" y="20555"/>
                  </a:lnTo>
                  <a:cubicBezTo>
                    <a:pt x="0" y="20842"/>
                    <a:pt x="226" y="21077"/>
                    <a:pt x="523" y="21077"/>
                  </a:cubicBezTo>
                  <a:lnTo>
                    <a:pt x="30621" y="21077"/>
                  </a:lnTo>
                  <a:cubicBezTo>
                    <a:pt x="30909" y="21077"/>
                    <a:pt x="31144" y="20842"/>
                    <a:pt x="31144" y="20555"/>
                  </a:cubicBezTo>
                  <a:lnTo>
                    <a:pt x="31144" y="523"/>
                  </a:lnTo>
                  <a:cubicBezTo>
                    <a:pt x="31144" y="226"/>
                    <a:pt x="30909" y="0"/>
                    <a:pt x="306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5"/>
            <p:cNvSpPr/>
            <p:nvPr/>
          </p:nvSpPr>
          <p:spPr>
            <a:xfrm>
              <a:off x="5964339" y="1703390"/>
              <a:ext cx="2160684" cy="106074"/>
            </a:xfrm>
            <a:custGeom>
              <a:rect b="b" l="l" r="r" t="t"/>
              <a:pathLst>
                <a:path extrusionOk="0" h="1529" w="31145">
                  <a:moveTo>
                    <a:pt x="30396" y="1"/>
                  </a:moveTo>
                  <a:lnTo>
                    <a:pt x="749" y="62"/>
                  </a:lnTo>
                  <a:cubicBezTo>
                    <a:pt x="328" y="62"/>
                    <a:pt x="0" y="401"/>
                    <a:pt x="0" y="821"/>
                  </a:cubicBezTo>
                  <a:lnTo>
                    <a:pt x="0" y="1528"/>
                  </a:lnTo>
                  <a:lnTo>
                    <a:pt x="31144" y="1467"/>
                  </a:lnTo>
                  <a:lnTo>
                    <a:pt x="31144" y="749"/>
                  </a:lnTo>
                  <a:cubicBezTo>
                    <a:pt x="31144" y="339"/>
                    <a:pt x="30806" y="1"/>
                    <a:pt x="303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5"/>
            <p:cNvSpPr/>
            <p:nvPr/>
          </p:nvSpPr>
          <p:spPr>
            <a:xfrm>
              <a:off x="6041832" y="1751745"/>
              <a:ext cx="42041" cy="35381"/>
            </a:xfrm>
            <a:custGeom>
              <a:rect b="b" l="l" r="r" t="t"/>
              <a:pathLst>
                <a:path extrusionOk="0" h="510" w="606">
                  <a:moveTo>
                    <a:pt x="349" y="1"/>
                  </a:moveTo>
                  <a:cubicBezTo>
                    <a:pt x="124" y="1"/>
                    <a:pt x="1" y="278"/>
                    <a:pt x="165" y="431"/>
                  </a:cubicBezTo>
                  <a:cubicBezTo>
                    <a:pt x="219" y="485"/>
                    <a:pt x="285" y="509"/>
                    <a:pt x="349" y="509"/>
                  </a:cubicBezTo>
                  <a:cubicBezTo>
                    <a:pt x="481" y="509"/>
                    <a:pt x="606" y="409"/>
                    <a:pt x="606" y="257"/>
                  </a:cubicBezTo>
                  <a:cubicBezTo>
                    <a:pt x="606" y="114"/>
                    <a:pt x="493" y="1"/>
                    <a:pt x="3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5"/>
            <p:cNvSpPr/>
            <p:nvPr/>
          </p:nvSpPr>
          <p:spPr>
            <a:xfrm>
              <a:off x="6115787" y="1751745"/>
              <a:ext cx="42041" cy="35381"/>
            </a:xfrm>
            <a:custGeom>
              <a:rect b="b" l="l" r="r" t="t"/>
              <a:pathLst>
                <a:path extrusionOk="0" h="510" w="606">
                  <a:moveTo>
                    <a:pt x="349" y="1"/>
                  </a:moveTo>
                  <a:cubicBezTo>
                    <a:pt x="124" y="1"/>
                    <a:pt x="1" y="278"/>
                    <a:pt x="165" y="431"/>
                  </a:cubicBezTo>
                  <a:cubicBezTo>
                    <a:pt x="219" y="485"/>
                    <a:pt x="285" y="509"/>
                    <a:pt x="349" y="509"/>
                  </a:cubicBezTo>
                  <a:cubicBezTo>
                    <a:pt x="481" y="509"/>
                    <a:pt x="606" y="409"/>
                    <a:pt x="606" y="257"/>
                  </a:cubicBezTo>
                  <a:cubicBezTo>
                    <a:pt x="606" y="114"/>
                    <a:pt x="493" y="1"/>
                    <a:pt x="3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5"/>
            <p:cNvSpPr/>
            <p:nvPr/>
          </p:nvSpPr>
          <p:spPr>
            <a:xfrm>
              <a:off x="6190504" y="1751051"/>
              <a:ext cx="42041" cy="36006"/>
            </a:xfrm>
            <a:custGeom>
              <a:rect b="b" l="l" r="r" t="t"/>
              <a:pathLst>
                <a:path extrusionOk="0" h="519" w="606">
                  <a:moveTo>
                    <a:pt x="349" y="1"/>
                  </a:moveTo>
                  <a:cubicBezTo>
                    <a:pt x="113" y="1"/>
                    <a:pt x="0" y="277"/>
                    <a:pt x="164" y="441"/>
                  </a:cubicBezTo>
                  <a:cubicBezTo>
                    <a:pt x="218" y="495"/>
                    <a:pt x="283" y="519"/>
                    <a:pt x="347" y="519"/>
                  </a:cubicBezTo>
                  <a:cubicBezTo>
                    <a:pt x="479" y="519"/>
                    <a:pt x="605" y="416"/>
                    <a:pt x="605" y="257"/>
                  </a:cubicBezTo>
                  <a:cubicBezTo>
                    <a:pt x="605" y="124"/>
                    <a:pt x="482" y="1"/>
                    <a:pt x="3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5"/>
            <p:cNvSpPr/>
            <p:nvPr/>
          </p:nvSpPr>
          <p:spPr>
            <a:xfrm>
              <a:off x="5792217" y="1684936"/>
              <a:ext cx="2160684" cy="1462980"/>
            </a:xfrm>
            <a:custGeom>
              <a:rect b="b" l="l" r="r" t="t"/>
              <a:pathLst>
                <a:path extrusionOk="0" h="21088" w="31145">
                  <a:moveTo>
                    <a:pt x="523" y="0"/>
                  </a:moveTo>
                  <a:cubicBezTo>
                    <a:pt x="226" y="0"/>
                    <a:pt x="0" y="236"/>
                    <a:pt x="0" y="523"/>
                  </a:cubicBezTo>
                  <a:lnTo>
                    <a:pt x="0" y="20565"/>
                  </a:lnTo>
                  <a:cubicBezTo>
                    <a:pt x="0" y="20852"/>
                    <a:pt x="226" y="21087"/>
                    <a:pt x="523" y="21087"/>
                  </a:cubicBezTo>
                  <a:lnTo>
                    <a:pt x="30622" y="21087"/>
                  </a:lnTo>
                  <a:cubicBezTo>
                    <a:pt x="30909" y="21087"/>
                    <a:pt x="31144" y="20852"/>
                    <a:pt x="31144" y="20565"/>
                  </a:cubicBezTo>
                  <a:lnTo>
                    <a:pt x="31144" y="523"/>
                  </a:lnTo>
                  <a:cubicBezTo>
                    <a:pt x="31144" y="236"/>
                    <a:pt x="30909" y="0"/>
                    <a:pt x="306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5"/>
            <p:cNvSpPr/>
            <p:nvPr/>
          </p:nvSpPr>
          <p:spPr>
            <a:xfrm>
              <a:off x="5746013" y="1653648"/>
              <a:ext cx="2161378" cy="1462286"/>
            </a:xfrm>
            <a:custGeom>
              <a:rect b="b" l="l" r="r" t="t"/>
              <a:pathLst>
                <a:path extrusionOk="0" h="21078" w="31155">
                  <a:moveTo>
                    <a:pt x="533" y="0"/>
                  </a:moveTo>
                  <a:cubicBezTo>
                    <a:pt x="236" y="0"/>
                    <a:pt x="0" y="236"/>
                    <a:pt x="0" y="523"/>
                  </a:cubicBezTo>
                  <a:lnTo>
                    <a:pt x="0" y="20554"/>
                  </a:lnTo>
                  <a:cubicBezTo>
                    <a:pt x="0" y="20852"/>
                    <a:pt x="236" y="21077"/>
                    <a:pt x="533" y="21077"/>
                  </a:cubicBezTo>
                  <a:lnTo>
                    <a:pt x="30632" y="21077"/>
                  </a:lnTo>
                  <a:cubicBezTo>
                    <a:pt x="30919" y="21077"/>
                    <a:pt x="31154" y="20852"/>
                    <a:pt x="31154" y="20554"/>
                  </a:cubicBezTo>
                  <a:lnTo>
                    <a:pt x="31154" y="523"/>
                  </a:lnTo>
                  <a:cubicBezTo>
                    <a:pt x="31154" y="236"/>
                    <a:pt x="30919" y="0"/>
                    <a:pt x="306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5"/>
            <p:cNvSpPr/>
            <p:nvPr/>
          </p:nvSpPr>
          <p:spPr>
            <a:xfrm>
              <a:off x="5746013" y="1649347"/>
              <a:ext cx="2161378" cy="106074"/>
            </a:xfrm>
            <a:custGeom>
              <a:rect b="b" l="l" r="r" t="t"/>
              <a:pathLst>
                <a:path extrusionOk="0" h="1529" w="31155">
                  <a:moveTo>
                    <a:pt x="30406" y="1"/>
                  </a:moveTo>
                  <a:lnTo>
                    <a:pt x="759" y="62"/>
                  </a:lnTo>
                  <a:cubicBezTo>
                    <a:pt x="338" y="62"/>
                    <a:pt x="0" y="400"/>
                    <a:pt x="10" y="810"/>
                  </a:cubicBezTo>
                  <a:lnTo>
                    <a:pt x="10" y="1528"/>
                  </a:lnTo>
                  <a:lnTo>
                    <a:pt x="31154" y="1456"/>
                  </a:lnTo>
                  <a:lnTo>
                    <a:pt x="31154" y="749"/>
                  </a:lnTo>
                  <a:cubicBezTo>
                    <a:pt x="31154" y="339"/>
                    <a:pt x="30816" y="1"/>
                    <a:pt x="304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5"/>
            <p:cNvSpPr/>
            <p:nvPr/>
          </p:nvSpPr>
          <p:spPr>
            <a:xfrm>
              <a:off x="5824200" y="1697008"/>
              <a:ext cx="42041" cy="35589"/>
            </a:xfrm>
            <a:custGeom>
              <a:rect b="b" l="l" r="r" t="t"/>
              <a:pathLst>
                <a:path extrusionOk="0" h="513" w="606">
                  <a:moveTo>
                    <a:pt x="349" y="0"/>
                  </a:moveTo>
                  <a:cubicBezTo>
                    <a:pt x="114" y="0"/>
                    <a:pt x="1" y="277"/>
                    <a:pt x="165" y="441"/>
                  </a:cubicBezTo>
                  <a:cubicBezTo>
                    <a:pt x="217" y="490"/>
                    <a:pt x="280" y="512"/>
                    <a:pt x="343" y="512"/>
                  </a:cubicBezTo>
                  <a:cubicBezTo>
                    <a:pt x="477" y="512"/>
                    <a:pt x="606" y="411"/>
                    <a:pt x="606" y="257"/>
                  </a:cubicBezTo>
                  <a:cubicBezTo>
                    <a:pt x="606" y="113"/>
                    <a:pt x="483"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5"/>
            <p:cNvSpPr/>
            <p:nvPr/>
          </p:nvSpPr>
          <p:spPr>
            <a:xfrm>
              <a:off x="5902802" y="1699297"/>
              <a:ext cx="39197" cy="31011"/>
            </a:xfrm>
            <a:custGeom>
              <a:rect b="b" l="l" r="r" t="t"/>
              <a:pathLst>
                <a:path extrusionOk="0" h="447" w="565">
                  <a:moveTo>
                    <a:pt x="282" y="1"/>
                  </a:moveTo>
                  <a:cubicBezTo>
                    <a:pt x="141" y="1"/>
                    <a:pt x="1" y="75"/>
                    <a:pt x="26" y="224"/>
                  </a:cubicBezTo>
                  <a:cubicBezTo>
                    <a:pt x="1" y="372"/>
                    <a:pt x="141" y="447"/>
                    <a:pt x="282" y="447"/>
                  </a:cubicBezTo>
                  <a:cubicBezTo>
                    <a:pt x="423" y="447"/>
                    <a:pt x="564" y="372"/>
                    <a:pt x="539" y="224"/>
                  </a:cubicBezTo>
                  <a:cubicBezTo>
                    <a:pt x="564" y="75"/>
                    <a:pt x="423" y="1"/>
                    <a:pt x="2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5"/>
            <p:cNvSpPr/>
            <p:nvPr/>
          </p:nvSpPr>
          <p:spPr>
            <a:xfrm>
              <a:off x="5972178" y="1697008"/>
              <a:ext cx="41972" cy="35589"/>
            </a:xfrm>
            <a:custGeom>
              <a:rect b="b" l="l" r="r" t="t"/>
              <a:pathLst>
                <a:path extrusionOk="0" h="513" w="605">
                  <a:moveTo>
                    <a:pt x="349" y="0"/>
                  </a:moveTo>
                  <a:cubicBezTo>
                    <a:pt x="113" y="0"/>
                    <a:pt x="0" y="277"/>
                    <a:pt x="164" y="441"/>
                  </a:cubicBezTo>
                  <a:cubicBezTo>
                    <a:pt x="216" y="490"/>
                    <a:pt x="280" y="512"/>
                    <a:pt x="342" y="512"/>
                  </a:cubicBezTo>
                  <a:cubicBezTo>
                    <a:pt x="476" y="512"/>
                    <a:pt x="605" y="411"/>
                    <a:pt x="605" y="257"/>
                  </a:cubicBezTo>
                  <a:cubicBezTo>
                    <a:pt x="605" y="113"/>
                    <a:pt x="482"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5"/>
            <p:cNvSpPr/>
            <p:nvPr/>
          </p:nvSpPr>
          <p:spPr>
            <a:xfrm>
              <a:off x="5896767" y="1881894"/>
              <a:ext cx="1913917" cy="1172160"/>
            </a:xfrm>
            <a:custGeom>
              <a:rect b="b" l="l" r="r" t="t"/>
              <a:pathLst>
                <a:path extrusionOk="0" h="16896" w="27588">
                  <a:moveTo>
                    <a:pt x="421" y="1"/>
                  </a:moveTo>
                  <a:cubicBezTo>
                    <a:pt x="185" y="1"/>
                    <a:pt x="0" y="196"/>
                    <a:pt x="0" y="431"/>
                  </a:cubicBezTo>
                  <a:lnTo>
                    <a:pt x="0" y="16475"/>
                  </a:lnTo>
                  <a:cubicBezTo>
                    <a:pt x="0" y="16711"/>
                    <a:pt x="185" y="16895"/>
                    <a:pt x="421" y="16895"/>
                  </a:cubicBezTo>
                  <a:lnTo>
                    <a:pt x="27167" y="16895"/>
                  </a:lnTo>
                  <a:cubicBezTo>
                    <a:pt x="27392" y="16895"/>
                    <a:pt x="27587" y="16711"/>
                    <a:pt x="27587" y="16475"/>
                  </a:cubicBezTo>
                  <a:lnTo>
                    <a:pt x="27587" y="431"/>
                  </a:lnTo>
                  <a:cubicBezTo>
                    <a:pt x="27587" y="196"/>
                    <a:pt x="27392" y="1"/>
                    <a:pt x="27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5"/>
            <p:cNvSpPr/>
            <p:nvPr/>
          </p:nvSpPr>
          <p:spPr>
            <a:xfrm>
              <a:off x="5840572" y="1807246"/>
              <a:ext cx="1913918" cy="1171397"/>
            </a:xfrm>
            <a:custGeom>
              <a:rect b="b" l="l" r="r" t="t"/>
              <a:pathLst>
                <a:path extrusionOk="0" h="16885" w="27588">
                  <a:moveTo>
                    <a:pt x="421" y="0"/>
                  </a:moveTo>
                  <a:cubicBezTo>
                    <a:pt x="185" y="0"/>
                    <a:pt x="1" y="185"/>
                    <a:pt x="1" y="421"/>
                  </a:cubicBezTo>
                  <a:lnTo>
                    <a:pt x="1" y="16464"/>
                  </a:lnTo>
                  <a:cubicBezTo>
                    <a:pt x="1" y="16700"/>
                    <a:pt x="185" y="16885"/>
                    <a:pt x="421" y="16885"/>
                  </a:cubicBezTo>
                  <a:lnTo>
                    <a:pt x="27167" y="16885"/>
                  </a:lnTo>
                  <a:cubicBezTo>
                    <a:pt x="27392" y="16885"/>
                    <a:pt x="27587" y="16700"/>
                    <a:pt x="27587" y="16464"/>
                  </a:cubicBezTo>
                  <a:lnTo>
                    <a:pt x="27587" y="421"/>
                  </a:lnTo>
                  <a:cubicBezTo>
                    <a:pt x="27587" y="185"/>
                    <a:pt x="27392" y="0"/>
                    <a:pt x="27167" y="0"/>
                  </a:cubicBezTo>
                  <a:close/>
                </a:path>
              </a:pathLst>
            </a:custGeom>
            <a:solidFill>
              <a:srgbClr val="E2F0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75"/>
            <p:cNvSpPr/>
            <p:nvPr/>
          </p:nvSpPr>
          <p:spPr>
            <a:xfrm>
              <a:off x="5962188" y="2226137"/>
              <a:ext cx="1696982" cy="666486"/>
            </a:xfrm>
            <a:custGeom>
              <a:rect b="b" l="l" r="r" t="t"/>
              <a:pathLst>
                <a:path extrusionOk="0" h="9607" w="24461">
                  <a:moveTo>
                    <a:pt x="20975" y="1"/>
                  </a:moveTo>
                  <a:cubicBezTo>
                    <a:pt x="19448" y="1"/>
                    <a:pt x="17582" y="5916"/>
                    <a:pt x="16024" y="5916"/>
                  </a:cubicBezTo>
                  <a:cubicBezTo>
                    <a:pt x="14455" y="5916"/>
                    <a:pt x="14086" y="513"/>
                    <a:pt x="12118" y="513"/>
                  </a:cubicBezTo>
                  <a:cubicBezTo>
                    <a:pt x="10149" y="513"/>
                    <a:pt x="7453" y="7833"/>
                    <a:pt x="4583" y="7833"/>
                  </a:cubicBezTo>
                  <a:cubicBezTo>
                    <a:pt x="1713" y="7833"/>
                    <a:pt x="810" y="2574"/>
                    <a:pt x="1" y="2574"/>
                  </a:cubicBezTo>
                  <a:lnTo>
                    <a:pt x="1" y="9606"/>
                  </a:lnTo>
                  <a:lnTo>
                    <a:pt x="24461" y="9606"/>
                  </a:lnTo>
                  <a:lnTo>
                    <a:pt x="24461" y="4357"/>
                  </a:lnTo>
                  <a:cubicBezTo>
                    <a:pt x="24461" y="4357"/>
                    <a:pt x="22492" y="1"/>
                    <a:pt x="20975" y="1"/>
                  </a:cubicBez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5"/>
            <p:cNvSpPr/>
            <p:nvPr/>
          </p:nvSpPr>
          <p:spPr>
            <a:xfrm>
              <a:off x="7334791" y="1913183"/>
              <a:ext cx="246906" cy="18592"/>
            </a:xfrm>
            <a:custGeom>
              <a:rect b="b" l="l" r="r" t="t"/>
              <a:pathLst>
                <a:path extrusionOk="0" h="268" w="3559">
                  <a:moveTo>
                    <a:pt x="1" y="1"/>
                  </a:moveTo>
                  <a:lnTo>
                    <a:pt x="1" y="267"/>
                  </a:lnTo>
                  <a:lnTo>
                    <a:pt x="3558" y="267"/>
                  </a:lnTo>
                  <a:lnTo>
                    <a:pt x="35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5"/>
            <p:cNvSpPr/>
            <p:nvPr/>
          </p:nvSpPr>
          <p:spPr>
            <a:xfrm>
              <a:off x="7334791" y="1946622"/>
              <a:ext cx="246906" cy="18592"/>
            </a:xfrm>
            <a:custGeom>
              <a:rect b="b" l="l" r="r" t="t"/>
              <a:pathLst>
                <a:path extrusionOk="0" h="268" w="3559">
                  <a:moveTo>
                    <a:pt x="1" y="1"/>
                  </a:moveTo>
                  <a:lnTo>
                    <a:pt x="1" y="267"/>
                  </a:lnTo>
                  <a:lnTo>
                    <a:pt x="3558" y="267"/>
                  </a:lnTo>
                  <a:lnTo>
                    <a:pt x="35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5"/>
            <p:cNvSpPr/>
            <p:nvPr/>
          </p:nvSpPr>
          <p:spPr>
            <a:xfrm>
              <a:off x="7334791" y="1980061"/>
              <a:ext cx="246906" cy="18592"/>
            </a:xfrm>
            <a:custGeom>
              <a:rect b="b" l="l" r="r" t="t"/>
              <a:pathLst>
                <a:path extrusionOk="0" h="268" w="3559">
                  <a:moveTo>
                    <a:pt x="1" y="1"/>
                  </a:moveTo>
                  <a:lnTo>
                    <a:pt x="1" y="267"/>
                  </a:lnTo>
                  <a:lnTo>
                    <a:pt x="3558" y="267"/>
                  </a:lnTo>
                  <a:lnTo>
                    <a:pt x="35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5"/>
            <p:cNvSpPr/>
            <p:nvPr/>
          </p:nvSpPr>
          <p:spPr>
            <a:xfrm>
              <a:off x="7175504" y="1913183"/>
              <a:ext cx="111763" cy="18592"/>
            </a:xfrm>
            <a:custGeom>
              <a:rect b="b" l="l" r="r" t="t"/>
              <a:pathLst>
                <a:path extrusionOk="0" h="268" w="1611">
                  <a:moveTo>
                    <a:pt x="1" y="1"/>
                  </a:moveTo>
                  <a:lnTo>
                    <a:pt x="1" y="267"/>
                  </a:lnTo>
                  <a:lnTo>
                    <a:pt x="1610" y="267"/>
                  </a:lnTo>
                  <a:lnTo>
                    <a:pt x="16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5"/>
            <p:cNvSpPr/>
            <p:nvPr/>
          </p:nvSpPr>
          <p:spPr>
            <a:xfrm>
              <a:off x="7175504" y="1946622"/>
              <a:ext cx="111763" cy="18592"/>
            </a:xfrm>
            <a:custGeom>
              <a:rect b="b" l="l" r="r" t="t"/>
              <a:pathLst>
                <a:path extrusionOk="0" h="268" w="1611">
                  <a:moveTo>
                    <a:pt x="1" y="1"/>
                  </a:moveTo>
                  <a:lnTo>
                    <a:pt x="1" y="267"/>
                  </a:lnTo>
                  <a:lnTo>
                    <a:pt x="1610" y="267"/>
                  </a:lnTo>
                  <a:lnTo>
                    <a:pt x="16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5"/>
            <p:cNvSpPr/>
            <p:nvPr/>
          </p:nvSpPr>
          <p:spPr>
            <a:xfrm>
              <a:off x="7175504" y="1980061"/>
              <a:ext cx="111763" cy="18592"/>
            </a:xfrm>
            <a:custGeom>
              <a:rect b="b" l="l" r="r" t="t"/>
              <a:pathLst>
                <a:path extrusionOk="0" h="268" w="1611">
                  <a:moveTo>
                    <a:pt x="1" y="1"/>
                  </a:moveTo>
                  <a:lnTo>
                    <a:pt x="1" y="267"/>
                  </a:lnTo>
                  <a:lnTo>
                    <a:pt x="1610" y="267"/>
                  </a:lnTo>
                  <a:lnTo>
                    <a:pt x="16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5"/>
            <p:cNvSpPr/>
            <p:nvPr/>
          </p:nvSpPr>
          <p:spPr>
            <a:xfrm>
              <a:off x="5968571" y="2040487"/>
              <a:ext cx="1677071" cy="645118"/>
            </a:xfrm>
            <a:custGeom>
              <a:rect b="b" l="l" r="r" t="t"/>
              <a:pathLst>
                <a:path extrusionOk="0" fill="none" h="9299" w="24174">
                  <a:moveTo>
                    <a:pt x="1" y="4091"/>
                  </a:moveTo>
                  <a:cubicBezTo>
                    <a:pt x="995" y="4501"/>
                    <a:pt x="1928" y="9299"/>
                    <a:pt x="4552" y="9299"/>
                  </a:cubicBezTo>
                  <a:cubicBezTo>
                    <a:pt x="7187" y="9299"/>
                    <a:pt x="9893" y="1477"/>
                    <a:pt x="11698" y="1477"/>
                  </a:cubicBezTo>
                  <a:cubicBezTo>
                    <a:pt x="13512" y="1477"/>
                    <a:pt x="15276" y="7741"/>
                    <a:pt x="17203" y="7741"/>
                  </a:cubicBezTo>
                  <a:cubicBezTo>
                    <a:pt x="19130" y="7741"/>
                    <a:pt x="24174" y="1"/>
                    <a:pt x="24174" y="1"/>
                  </a:cubicBezTo>
                </a:path>
              </a:pathLst>
            </a:custGeom>
            <a:noFill/>
            <a:ln cap="flat" cmpd="sng" w="6150">
              <a:solidFill>
                <a:srgbClr val="8FCEF9"/>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5"/>
            <p:cNvSpPr/>
            <p:nvPr/>
          </p:nvSpPr>
          <p:spPr>
            <a:xfrm>
              <a:off x="5962188" y="1938088"/>
              <a:ext cx="1713354" cy="955224"/>
            </a:xfrm>
            <a:custGeom>
              <a:rect b="b" l="l" r="r" t="t"/>
              <a:pathLst>
                <a:path extrusionOk="0" fill="none" h="13769" w="24697">
                  <a:moveTo>
                    <a:pt x="24696" y="13768"/>
                  </a:moveTo>
                  <a:lnTo>
                    <a:pt x="1" y="13768"/>
                  </a:lnTo>
                  <a:lnTo>
                    <a:pt x="1" y="1"/>
                  </a:lnTo>
                </a:path>
              </a:pathLst>
            </a:custGeom>
            <a:noFill/>
            <a:ln cap="flat" cmpd="sng" w="6150">
              <a:solidFill>
                <a:srgbClr val="8FCEF9"/>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5"/>
            <p:cNvSpPr/>
            <p:nvPr/>
          </p:nvSpPr>
          <p:spPr>
            <a:xfrm>
              <a:off x="5962188" y="2055472"/>
              <a:ext cx="1697676" cy="837148"/>
            </a:xfrm>
            <a:custGeom>
              <a:rect b="b" l="l" r="r" t="t"/>
              <a:pathLst>
                <a:path extrusionOk="0" h="12067" w="24471">
                  <a:moveTo>
                    <a:pt x="10273" y="0"/>
                  </a:moveTo>
                  <a:cubicBezTo>
                    <a:pt x="9268" y="0"/>
                    <a:pt x="8089" y="5608"/>
                    <a:pt x="7023" y="5608"/>
                  </a:cubicBezTo>
                  <a:cubicBezTo>
                    <a:pt x="5967" y="5608"/>
                    <a:pt x="5926" y="2840"/>
                    <a:pt x="4665" y="2840"/>
                  </a:cubicBezTo>
                  <a:cubicBezTo>
                    <a:pt x="3096" y="2840"/>
                    <a:pt x="1" y="8150"/>
                    <a:pt x="1" y="8150"/>
                  </a:cubicBezTo>
                  <a:lnTo>
                    <a:pt x="1" y="12066"/>
                  </a:lnTo>
                  <a:lnTo>
                    <a:pt x="24471" y="12066"/>
                  </a:lnTo>
                  <a:lnTo>
                    <a:pt x="24471" y="5505"/>
                  </a:lnTo>
                  <a:cubicBezTo>
                    <a:pt x="24471" y="5505"/>
                    <a:pt x="23333" y="1005"/>
                    <a:pt x="22318" y="1005"/>
                  </a:cubicBezTo>
                  <a:cubicBezTo>
                    <a:pt x="21303" y="1005"/>
                    <a:pt x="19499" y="8376"/>
                    <a:pt x="17684" y="8376"/>
                  </a:cubicBezTo>
                  <a:cubicBezTo>
                    <a:pt x="16751" y="8376"/>
                    <a:pt x="15839" y="2266"/>
                    <a:pt x="14968" y="2266"/>
                  </a:cubicBezTo>
                  <a:cubicBezTo>
                    <a:pt x="14096" y="2266"/>
                    <a:pt x="13789" y="6664"/>
                    <a:pt x="12415" y="6664"/>
                  </a:cubicBezTo>
                  <a:cubicBezTo>
                    <a:pt x="11041" y="6664"/>
                    <a:pt x="11267" y="0"/>
                    <a:pt x="10273" y="0"/>
                  </a:cubicBez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5"/>
            <p:cNvSpPr/>
            <p:nvPr/>
          </p:nvSpPr>
          <p:spPr>
            <a:xfrm>
              <a:off x="5950325" y="2308555"/>
              <a:ext cx="33924" cy="27334"/>
            </a:xfrm>
            <a:custGeom>
              <a:rect b="b" l="l" r="r" t="t"/>
              <a:pathLst>
                <a:path extrusionOk="0" h="394" w="489">
                  <a:moveTo>
                    <a:pt x="283" y="1"/>
                  </a:moveTo>
                  <a:cubicBezTo>
                    <a:pt x="277" y="1"/>
                    <a:pt x="270" y="1"/>
                    <a:pt x="264" y="2"/>
                  </a:cubicBezTo>
                  <a:cubicBezTo>
                    <a:pt x="260" y="2"/>
                    <a:pt x="256" y="1"/>
                    <a:pt x="252" y="1"/>
                  </a:cubicBezTo>
                  <a:cubicBezTo>
                    <a:pt x="76" y="1"/>
                    <a:pt x="0" y="230"/>
                    <a:pt x="141" y="350"/>
                  </a:cubicBezTo>
                  <a:cubicBezTo>
                    <a:pt x="179" y="380"/>
                    <a:pt x="222" y="393"/>
                    <a:pt x="264" y="393"/>
                  </a:cubicBezTo>
                  <a:cubicBezTo>
                    <a:pt x="380" y="393"/>
                    <a:pt x="489" y="291"/>
                    <a:pt x="459" y="155"/>
                  </a:cubicBezTo>
                  <a:cubicBezTo>
                    <a:pt x="449" y="69"/>
                    <a:pt x="377" y="1"/>
                    <a:pt x="2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5"/>
            <p:cNvSpPr/>
            <p:nvPr/>
          </p:nvSpPr>
          <p:spPr>
            <a:xfrm>
              <a:off x="6119394" y="2589527"/>
              <a:ext cx="34132" cy="27611"/>
            </a:xfrm>
            <a:custGeom>
              <a:rect b="b" l="l" r="r" t="t"/>
              <a:pathLst>
                <a:path extrusionOk="0" h="398" w="492">
                  <a:moveTo>
                    <a:pt x="286" y="0"/>
                  </a:moveTo>
                  <a:cubicBezTo>
                    <a:pt x="280" y="0"/>
                    <a:pt x="273" y="0"/>
                    <a:pt x="267" y="1"/>
                  </a:cubicBezTo>
                  <a:cubicBezTo>
                    <a:pt x="82" y="1"/>
                    <a:pt x="0" y="237"/>
                    <a:pt x="144" y="350"/>
                  </a:cubicBezTo>
                  <a:cubicBezTo>
                    <a:pt x="182" y="383"/>
                    <a:pt x="227" y="397"/>
                    <a:pt x="269" y="397"/>
                  </a:cubicBezTo>
                  <a:cubicBezTo>
                    <a:pt x="385" y="397"/>
                    <a:pt x="491" y="292"/>
                    <a:pt x="461" y="165"/>
                  </a:cubicBezTo>
                  <a:cubicBezTo>
                    <a:pt x="452" y="69"/>
                    <a:pt x="379" y="0"/>
                    <a:pt x="2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5"/>
            <p:cNvSpPr/>
            <p:nvPr/>
          </p:nvSpPr>
          <p:spPr>
            <a:xfrm>
              <a:off x="6763688" y="2132202"/>
              <a:ext cx="33647" cy="27334"/>
            </a:xfrm>
            <a:custGeom>
              <a:rect b="b" l="l" r="r" t="t"/>
              <a:pathLst>
                <a:path extrusionOk="0" h="394" w="485">
                  <a:moveTo>
                    <a:pt x="285" y="0"/>
                  </a:moveTo>
                  <a:cubicBezTo>
                    <a:pt x="279" y="0"/>
                    <a:pt x="273" y="1"/>
                    <a:pt x="267" y="1"/>
                  </a:cubicBezTo>
                  <a:cubicBezTo>
                    <a:pt x="83" y="1"/>
                    <a:pt x="1" y="227"/>
                    <a:pt x="144" y="350"/>
                  </a:cubicBezTo>
                  <a:cubicBezTo>
                    <a:pt x="180" y="380"/>
                    <a:pt x="221" y="393"/>
                    <a:pt x="262" y="393"/>
                  </a:cubicBezTo>
                  <a:cubicBezTo>
                    <a:pt x="375" y="393"/>
                    <a:pt x="485" y="291"/>
                    <a:pt x="462" y="155"/>
                  </a:cubicBezTo>
                  <a:cubicBezTo>
                    <a:pt x="453" y="69"/>
                    <a:pt x="371" y="0"/>
                    <a:pt x="2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75"/>
            <p:cNvSpPr/>
            <p:nvPr/>
          </p:nvSpPr>
          <p:spPr>
            <a:xfrm>
              <a:off x="6595174" y="2310706"/>
              <a:ext cx="34202" cy="27195"/>
            </a:xfrm>
            <a:custGeom>
              <a:rect b="b" l="l" r="r" t="t"/>
              <a:pathLst>
                <a:path extrusionOk="0" h="392" w="493">
                  <a:moveTo>
                    <a:pt x="287" y="0"/>
                  </a:moveTo>
                  <a:cubicBezTo>
                    <a:pt x="280" y="0"/>
                    <a:pt x="274" y="1"/>
                    <a:pt x="267" y="1"/>
                  </a:cubicBezTo>
                  <a:cubicBezTo>
                    <a:pt x="82" y="1"/>
                    <a:pt x="0" y="237"/>
                    <a:pt x="144" y="350"/>
                  </a:cubicBezTo>
                  <a:cubicBezTo>
                    <a:pt x="181" y="379"/>
                    <a:pt x="222" y="392"/>
                    <a:pt x="263" y="392"/>
                  </a:cubicBezTo>
                  <a:cubicBezTo>
                    <a:pt x="381" y="392"/>
                    <a:pt x="492" y="285"/>
                    <a:pt x="462" y="155"/>
                  </a:cubicBezTo>
                  <a:cubicBezTo>
                    <a:pt x="452" y="60"/>
                    <a:pt x="372" y="0"/>
                    <a:pt x="2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5"/>
            <p:cNvSpPr/>
            <p:nvPr/>
          </p:nvSpPr>
          <p:spPr>
            <a:xfrm>
              <a:off x="7455019" y="2273035"/>
              <a:ext cx="34341" cy="27264"/>
            </a:xfrm>
            <a:custGeom>
              <a:rect b="b" l="l" r="r" t="t"/>
              <a:pathLst>
                <a:path extrusionOk="0" h="393" w="495">
                  <a:moveTo>
                    <a:pt x="295" y="0"/>
                  </a:moveTo>
                  <a:cubicBezTo>
                    <a:pt x="289" y="0"/>
                    <a:pt x="283" y="0"/>
                    <a:pt x="277" y="1"/>
                  </a:cubicBezTo>
                  <a:cubicBezTo>
                    <a:pt x="82" y="1"/>
                    <a:pt x="0" y="227"/>
                    <a:pt x="144" y="350"/>
                  </a:cubicBezTo>
                  <a:cubicBezTo>
                    <a:pt x="185" y="380"/>
                    <a:pt x="229" y="393"/>
                    <a:pt x="272" y="393"/>
                  </a:cubicBezTo>
                  <a:cubicBezTo>
                    <a:pt x="390" y="393"/>
                    <a:pt x="495" y="291"/>
                    <a:pt x="472" y="155"/>
                  </a:cubicBezTo>
                  <a:cubicBezTo>
                    <a:pt x="462" y="69"/>
                    <a:pt x="381" y="0"/>
                    <a:pt x="2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5"/>
            <p:cNvSpPr/>
            <p:nvPr/>
          </p:nvSpPr>
          <p:spPr>
            <a:xfrm>
              <a:off x="7627141" y="2029040"/>
              <a:ext cx="34341" cy="27334"/>
            </a:xfrm>
            <a:custGeom>
              <a:rect b="b" l="l" r="r" t="t"/>
              <a:pathLst>
                <a:path extrusionOk="0" h="394" w="495">
                  <a:moveTo>
                    <a:pt x="295" y="1"/>
                  </a:moveTo>
                  <a:cubicBezTo>
                    <a:pt x="289" y="1"/>
                    <a:pt x="283" y="1"/>
                    <a:pt x="277" y="2"/>
                  </a:cubicBezTo>
                  <a:cubicBezTo>
                    <a:pt x="82" y="2"/>
                    <a:pt x="0" y="238"/>
                    <a:pt x="144" y="350"/>
                  </a:cubicBezTo>
                  <a:cubicBezTo>
                    <a:pt x="182" y="381"/>
                    <a:pt x="226" y="394"/>
                    <a:pt x="268" y="394"/>
                  </a:cubicBezTo>
                  <a:cubicBezTo>
                    <a:pt x="385" y="394"/>
                    <a:pt x="494" y="294"/>
                    <a:pt x="472" y="166"/>
                  </a:cubicBezTo>
                  <a:cubicBezTo>
                    <a:pt x="462" y="70"/>
                    <a:pt x="381" y="1"/>
                    <a:pt x="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5"/>
            <p:cNvSpPr/>
            <p:nvPr/>
          </p:nvSpPr>
          <p:spPr>
            <a:xfrm>
              <a:off x="7148516" y="2564690"/>
              <a:ext cx="27056" cy="22131"/>
            </a:xfrm>
            <a:custGeom>
              <a:rect b="b" l="l" r="r" t="t"/>
              <a:pathLst>
                <a:path extrusionOk="0" h="319" w="390">
                  <a:moveTo>
                    <a:pt x="195" y="0"/>
                  </a:moveTo>
                  <a:cubicBezTo>
                    <a:pt x="82" y="0"/>
                    <a:pt x="0" y="72"/>
                    <a:pt x="0" y="164"/>
                  </a:cubicBezTo>
                  <a:cubicBezTo>
                    <a:pt x="0" y="246"/>
                    <a:pt x="82" y="318"/>
                    <a:pt x="195" y="318"/>
                  </a:cubicBezTo>
                  <a:cubicBezTo>
                    <a:pt x="297" y="318"/>
                    <a:pt x="390" y="246"/>
                    <a:pt x="390" y="164"/>
                  </a:cubicBezTo>
                  <a:cubicBezTo>
                    <a:pt x="390" y="72"/>
                    <a:pt x="297" y="0"/>
                    <a:pt x="1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5"/>
            <p:cNvSpPr/>
            <p:nvPr/>
          </p:nvSpPr>
          <p:spPr>
            <a:xfrm>
              <a:off x="6473558" y="2495592"/>
              <a:ext cx="34826" cy="27750"/>
            </a:xfrm>
            <a:custGeom>
              <a:rect b="b" l="l" r="r" t="t"/>
              <a:pathLst>
                <a:path extrusionOk="0" h="400" w="502">
                  <a:moveTo>
                    <a:pt x="295" y="1"/>
                  </a:moveTo>
                  <a:cubicBezTo>
                    <a:pt x="289" y="1"/>
                    <a:pt x="283" y="1"/>
                    <a:pt x="277" y="2"/>
                  </a:cubicBezTo>
                  <a:cubicBezTo>
                    <a:pt x="93" y="2"/>
                    <a:pt x="0" y="238"/>
                    <a:pt x="154" y="350"/>
                  </a:cubicBezTo>
                  <a:cubicBezTo>
                    <a:pt x="194" y="385"/>
                    <a:pt x="240" y="400"/>
                    <a:pt x="284" y="400"/>
                  </a:cubicBezTo>
                  <a:cubicBezTo>
                    <a:pt x="398" y="400"/>
                    <a:pt x="501" y="299"/>
                    <a:pt x="472" y="166"/>
                  </a:cubicBezTo>
                  <a:cubicBezTo>
                    <a:pt x="462" y="70"/>
                    <a:pt x="381" y="1"/>
                    <a:pt x="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5"/>
            <p:cNvSpPr/>
            <p:nvPr/>
          </p:nvSpPr>
          <p:spPr>
            <a:xfrm>
              <a:off x="6994849" y="2430171"/>
              <a:ext cx="34341" cy="27611"/>
            </a:xfrm>
            <a:custGeom>
              <a:rect b="b" l="l" r="r" t="t"/>
              <a:pathLst>
                <a:path extrusionOk="0" h="398" w="495">
                  <a:moveTo>
                    <a:pt x="295" y="1"/>
                  </a:moveTo>
                  <a:cubicBezTo>
                    <a:pt x="289" y="1"/>
                    <a:pt x="283" y="1"/>
                    <a:pt x="277" y="2"/>
                  </a:cubicBezTo>
                  <a:cubicBezTo>
                    <a:pt x="93" y="2"/>
                    <a:pt x="1" y="227"/>
                    <a:pt x="144" y="350"/>
                  </a:cubicBezTo>
                  <a:cubicBezTo>
                    <a:pt x="183" y="383"/>
                    <a:pt x="227" y="398"/>
                    <a:pt x="269" y="398"/>
                  </a:cubicBezTo>
                  <a:cubicBezTo>
                    <a:pt x="386" y="398"/>
                    <a:pt x="495" y="290"/>
                    <a:pt x="472" y="155"/>
                  </a:cubicBezTo>
                  <a:cubicBezTo>
                    <a:pt x="463" y="69"/>
                    <a:pt x="381" y="1"/>
                    <a:pt x="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5"/>
            <p:cNvSpPr/>
            <p:nvPr/>
          </p:nvSpPr>
          <p:spPr>
            <a:xfrm>
              <a:off x="6104409" y="2292252"/>
              <a:ext cx="74023" cy="182872"/>
            </a:xfrm>
            <a:custGeom>
              <a:rect b="b" l="l" r="r" t="t"/>
              <a:pathLst>
                <a:path extrusionOk="0" h="2636" w="1067">
                  <a:moveTo>
                    <a:pt x="1" y="1"/>
                  </a:moveTo>
                  <a:lnTo>
                    <a:pt x="1" y="2636"/>
                  </a:lnTo>
                  <a:lnTo>
                    <a:pt x="1067" y="2636"/>
                  </a:lnTo>
                  <a:lnTo>
                    <a:pt x="1067"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5"/>
            <p:cNvSpPr/>
            <p:nvPr/>
          </p:nvSpPr>
          <p:spPr>
            <a:xfrm>
              <a:off x="6135697" y="2233282"/>
              <a:ext cx="12210" cy="300879"/>
            </a:xfrm>
            <a:custGeom>
              <a:rect b="b" l="l" r="r" t="t"/>
              <a:pathLst>
                <a:path extrusionOk="0" h="4337" w="176">
                  <a:moveTo>
                    <a:pt x="1" y="0"/>
                  </a:moveTo>
                  <a:lnTo>
                    <a:pt x="1" y="4336"/>
                  </a:lnTo>
                  <a:lnTo>
                    <a:pt x="175" y="4336"/>
                  </a:lnTo>
                  <a:lnTo>
                    <a:pt x="175" y="0"/>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5"/>
            <p:cNvSpPr/>
            <p:nvPr/>
          </p:nvSpPr>
          <p:spPr>
            <a:xfrm>
              <a:off x="6257313" y="2411023"/>
              <a:ext cx="74093" cy="182179"/>
            </a:xfrm>
            <a:custGeom>
              <a:rect b="b" l="l" r="r" t="t"/>
              <a:pathLst>
                <a:path extrusionOk="0" h="2626" w="1068">
                  <a:moveTo>
                    <a:pt x="1" y="1"/>
                  </a:moveTo>
                  <a:lnTo>
                    <a:pt x="1" y="2625"/>
                  </a:lnTo>
                  <a:lnTo>
                    <a:pt x="1067" y="2625"/>
                  </a:lnTo>
                  <a:lnTo>
                    <a:pt x="1067"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5"/>
            <p:cNvSpPr/>
            <p:nvPr/>
          </p:nvSpPr>
          <p:spPr>
            <a:xfrm>
              <a:off x="6287908" y="2351290"/>
              <a:ext cx="12141" cy="300949"/>
            </a:xfrm>
            <a:custGeom>
              <a:rect b="b" l="l" r="r" t="t"/>
              <a:pathLst>
                <a:path extrusionOk="0" h="4338" w="175">
                  <a:moveTo>
                    <a:pt x="1" y="1"/>
                  </a:moveTo>
                  <a:lnTo>
                    <a:pt x="1" y="4337"/>
                  </a:lnTo>
                  <a:lnTo>
                    <a:pt x="175" y="4337"/>
                  </a:lnTo>
                  <a:lnTo>
                    <a:pt x="175"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5"/>
            <p:cNvSpPr/>
            <p:nvPr/>
          </p:nvSpPr>
          <p:spPr>
            <a:xfrm>
              <a:off x="6446502" y="2231132"/>
              <a:ext cx="74023" cy="182803"/>
            </a:xfrm>
            <a:custGeom>
              <a:rect b="b" l="l" r="r" t="t"/>
              <a:pathLst>
                <a:path extrusionOk="0" h="2635" w="1067">
                  <a:moveTo>
                    <a:pt x="1" y="0"/>
                  </a:moveTo>
                  <a:lnTo>
                    <a:pt x="1" y="2635"/>
                  </a:lnTo>
                  <a:lnTo>
                    <a:pt x="1067" y="2635"/>
                  </a:lnTo>
                  <a:lnTo>
                    <a:pt x="1067" y="0"/>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5"/>
            <p:cNvSpPr/>
            <p:nvPr/>
          </p:nvSpPr>
          <p:spPr>
            <a:xfrm>
              <a:off x="6477790" y="2172093"/>
              <a:ext cx="12210" cy="300879"/>
            </a:xfrm>
            <a:custGeom>
              <a:rect b="b" l="l" r="r" t="t"/>
              <a:pathLst>
                <a:path extrusionOk="0" h="4337" w="176">
                  <a:moveTo>
                    <a:pt x="1" y="0"/>
                  </a:moveTo>
                  <a:lnTo>
                    <a:pt x="1" y="4337"/>
                  </a:lnTo>
                  <a:lnTo>
                    <a:pt x="175" y="4337"/>
                  </a:lnTo>
                  <a:lnTo>
                    <a:pt x="175" y="0"/>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5"/>
            <p:cNvSpPr/>
            <p:nvPr/>
          </p:nvSpPr>
          <p:spPr>
            <a:xfrm>
              <a:off x="6570962" y="2050477"/>
              <a:ext cx="74023" cy="182872"/>
            </a:xfrm>
            <a:custGeom>
              <a:rect b="b" l="l" r="r" t="t"/>
              <a:pathLst>
                <a:path extrusionOk="0" h="2636" w="1067">
                  <a:moveTo>
                    <a:pt x="1" y="0"/>
                  </a:moveTo>
                  <a:lnTo>
                    <a:pt x="1" y="2635"/>
                  </a:lnTo>
                  <a:lnTo>
                    <a:pt x="1067" y="2635"/>
                  </a:lnTo>
                  <a:lnTo>
                    <a:pt x="1067" y="0"/>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5"/>
            <p:cNvSpPr/>
            <p:nvPr/>
          </p:nvSpPr>
          <p:spPr>
            <a:xfrm>
              <a:off x="6601557" y="1991438"/>
              <a:ext cx="12141" cy="300879"/>
            </a:xfrm>
            <a:custGeom>
              <a:rect b="b" l="l" r="r" t="t"/>
              <a:pathLst>
                <a:path extrusionOk="0" h="4337" w="175">
                  <a:moveTo>
                    <a:pt x="1" y="1"/>
                  </a:moveTo>
                  <a:lnTo>
                    <a:pt x="1" y="4337"/>
                  </a:lnTo>
                  <a:lnTo>
                    <a:pt x="175" y="4337"/>
                  </a:lnTo>
                  <a:lnTo>
                    <a:pt x="175"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5"/>
            <p:cNvSpPr/>
            <p:nvPr/>
          </p:nvSpPr>
          <p:spPr>
            <a:xfrm>
              <a:off x="6746622" y="1884739"/>
              <a:ext cx="71942" cy="176490"/>
            </a:xfrm>
            <a:custGeom>
              <a:rect b="b" l="l" r="r" t="t"/>
              <a:pathLst>
                <a:path extrusionOk="0" h="2544" w="1037">
                  <a:moveTo>
                    <a:pt x="1" y="1"/>
                  </a:moveTo>
                  <a:lnTo>
                    <a:pt x="1" y="2543"/>
                  </a:lnTo>
                  <a:lnTo>
                    <a:pt x="1036" y="2543"/>
                  </a:lnTo>
                  <a:lnTo>
                    <a:pt x="1036"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5"/>
            <p:cNvSpPr/>
            <p:nvPr/>
          </p:nvSpPr>
          <p:spPr>
            <a:xfrm>
              <a:off x="6777217" y="1827850"/>
              <a:ext cx="11447" cy="290265"/>
            </a:xfrm>
            <a:custGeom>
              <a:rect b="b" l="l" r="r" t="t"/>
              <a:pathLst>
                <a:path extrusionOk="0" h="4184" w="165">
                  <a:moveTo>
                    <a:pt x="1" y="1"/>
                  </a:moveTo>
                  <a:lnTo>
                    <a:pt x="1" y="4183"/>
                  </a:lnTo>
                  <a:lnTo>
                    <a:pt x="165" y="4183"/>
                  </a:lnTo>
                  <a:lnTo>
                    <a:pt x="165"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5"/>
            <p:cNvSpPr/>
            <p:nvPr/>
          </p:nvSpPr>
          <p:spPr>
            <a:xfrm>
              <a:off x="6988466" y="2164253"/>
              <a:ext cx="71873" cy="176490"/>
            </a:xfrm>
            <a:custGeom>
              <a:rect b="b" l="l" r="r" t="t"/>
              <a:pathLst>
                <a:path extrusionOk="0" h="2544" w="1036">
                  <a:moveTo>
                    <a:pt x="0" y="1"/>
                  </a:moveTo>
                  <a:lnTo>
                    <a:pt x="0" y="2543"/>
                  </a:lnTo>
                  <a:lnTo>
                    <a:pt x="1036" y="2543"/>
                  </a:lnTo>
                  <a:lnTo>
                    <a:pt x="1036"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5"/>
            <p:cNvSpPr/>
            <p:nvPr/>
          </p:nvSpPr>
          <p:spPr>
            <a:xfrm>
              <a:off x="7018298" y="2106672"/>
              <a:ext cx="12210" cy="290959"/>
            </a:xfrm>
            <a:custGeom>
              <a:rect b="b" l="l" r="r" t="t"/>
              <a:pathLst>
                <a:path extrusionOk="0" h="4194" w="176">
                  <a:moveTo>
                    <a:pt x="1" y="0"/>
                  </a:moveTo>
                  <a:lnTo>
                    <a:pt x="1" y="4193"/>
                  </a:lnTo>
                  <a:lnTo>
                    <a:pt x="175" y="4193"/>
                  </a:lnTo>
                  <a:lnTo>
                    <a:pt x="175" y="0"/>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5"/>
            <p:cNvSpPr/>
            <p:nvPr/>
          </p:nvSpPr>
          <p:spPr>
            <a:xfrm>
              <a:off x="7127149" y="2306474"/>
              <a:ext cx="71873" cy="176490"/>
            </a:xfrm>
            <a:custGeom>
              <a:rect b="b" l="l" r="r" t="t"/>
              <a:pathLst>
                <a:path extrusionOk="0" h="2544" w="1036">
                  <a:moveTo>
                    <a:pt x="0" y="1"/>
                  </a:moveTo>
                  <a:lnTo>
                    <a:pt x="0" y="2543"/>
                  </a:lnTo>
                  <a:lnTo>
                    <a:pt x="1036" y="2543"/>
                  </a:lnTo>
                  <a:lnTo>
                    <a:pt x="1036"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5"/>
            <p:cNvSpPr/>
            <p:nvPr/>
          </p:nvSpPr>
          <p:spPr>
            <a:xfrm>
              <a:off x="7157050" y="2248892"/>
              <a:ext cx="11447" cy="290959"/>
            </a:xfrm>
            <a:custGeom>
              <a:rect b="b" l="l" r="r" t="t"/>
              <a:pathLst>
                <a:path extrusionOk="0" h="4194" w="165">
                  <a:moveTo>
                    <a:pt x="0" y="1"/>
                  </a:moveTo>
                  <a:lnTo>
                    <a:pt x="0" y="4193"/>
                  </a:lnTo>
                  <a:lnTo>
                    <a:pt x="164" y="4193"/>
                  </a:lnTo>
                  <a:lnTo>
                    <a:pt x="164"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5"/>
            <p:cNvSpPr/>
            <p:nvPr/>
          </p:nvSpPr>
          <p:spPr>
            <a:xfrm>
              <a:off x="7289280" y="2172787"/>
              <a:ext cx="71942" cy="176490"/>
            </a:xfrm>
            <a:custGeom>
              <a:rect b="b" l="l" r="r" t="t"/>
              <a:pathLst>
                <a:path extrusionOk="0" h="2544" w="1037">
                  <a:moveTo>
                    <a:pt x="1" y="1"/>
                  </a:moveTo>
                  <a:lnTo>
                    <a:pt x="1" y="2543"/>
                  </a:lnTo>
                  <a:lnTo>
                    <a:pt x="1036" y="2543"/>
                  </a:lnTo>
                  <a:lnTo>
                    <a:pt x="1036"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5"/>
            <p:cNvSpPr/>
            <p:nvPr/>
          </p:nvSpPr>
          <p:spPr>
            <a:xfrm>
              <a:off x="7319181" y="2115899"/>
              <a:ext cx="12141" cy="290959"/>
            </a:xfrm>
            <a:custGeom>
              <a:rect b="b" l="l" r="r" t="t"/>
              <a:pathLst>
                <a:path extrusionOk="0" h="4194" w="175">
                  <a:moveTo>
                    <a:pt x="0" y="1"/>
                  </a:moveTo>
                  <a:lnTo>
                    <a:pt x="0" y="4193"/>
                  </a:lnTo>
                  <a:lnTo>
                    <a:pt x="175" y="4193"/>
                  </a:lnTo>
                  <a:lnTo>
                    <a:pt x="175"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5"/>
            <p:cNvSpPr/>
            <p:nvPr/>
          </p:nvSpPr>
          <p:spPr>
            <a:xfrm>
              <a:off x="6890299" y="3268785"/>
              <a:ext cx="120296" cy="102952"/>
            </a:xfrm>
            <a:custGeom>
              <a:rect b="b" l="l" r="r" t="t"/>
              <a:pathLst>
                <a:path extrusionOk="0" h="1484" w="1734">
                  <a:moveTo>
                    <a:pt x="985" y="0"/>
                  </a:moveTo>
                  <a:cubicBezTo>
                    <a:pt x="329" y="0"/>
                    <a:pt x="1" y="800"/>
                    <a:pt x="462" y="1261"/>
                  </a:cubicBezTo>
                  <a:cubicBezTo>
                    <a:pt x="615" y="1415"/>
                    <a:pt x="804" y="1483"/>
                    <a:pt x="988" y="1483"/>
                  </a:cubicBezTo>
                  <a:cubicBezTo>
                    <a:pt x="1369" y="1483"/>
                    <a:pt x="1733" y="1188"/>
                    <a:pt x="1733" y="738"/>
                  </a:cubicBezTo>
                  <a:cubicBezTo>
                    <a:pt x="1733" y="328"/>
                    <a:pt x="1395" y="0"/>
                    <a:pt x="985" y="0"/>
                  </a:cubicBezTo>
                  <a:close/>
                </a:path>
              </a:pathLst>
            </a:custGeom>
            <a:solidFill>
              <a:srgbClr val="8FC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5"/>
            <p:cNvSpPr/>
            <p:nvPr/>
          </p:nvSpPr>
          <p:spPr>
            <a:xfrm>
              <a:off x="8243060" y="3585971"/>
              <a:ext cx="697704" cy="156510"/>
            </a:xfrm>
            <a:custGeom>
              <a:rect b="b" l="l" r="r" t="t"/>
              <a:pathLst>
                <a:path extrusionOk="0" h="2256" w="10057">
                  <a:moveTo>
                    <a:pt x="0" y="0"/>
                  </a:moveTo>
                  <a:lnTo>
                    <a:pt x="0" y="1384"/>
                  </a:lnTo>
                  <a:cubicBezTo>
                    <a:pt x="0" y="1866"/>
                    <a:pt x="2255" y="2256"/>
                    <a:pt x="5034" y="2256"/>
                  </a:cubicBezTo>
                  <a:cubicBezTo>
                    <a:pt x="7812" y="2256"/>
                    <a:pt x="10057" y="1866"/>
                    <a:pt x="10057" y="1384"/>
                  </a:cubicBezTo>
                  <a:lnTo>
                    <a:pt x="10057" y="0"/>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5"/>
            <p:cNvSpPr/>
            <p:nvPr/>
          </p:nvSpPr>
          <p:spPr>
            <a:xfrm>
              <a:off x="8243060" y="3524088"/>
              <a:ext cx="697704" cy="120227"/>
            </a:xfrm>
            <a:custGeom>
              <a:rect b="b" l="l" r="r" t="t"/>
              <a:pathLst>
                <a:path extrusionOk="0" h="1733" w="10057">
                  <a:moveTo>
                    <a:pt x="5034" y="0"/>
                  </a:moveTo>
                  <a:cubicBezTo>
                    <a:pt x="2255" y="0"/>
                    <a:pt x="0" y="380"/>
                    <a:pt x="0" y="872"/>
                  </a:cubicBezTo>
                  <a:cubicBezTo>
                    <a:pt x="0" y="1354"/>
                    <a:pt x="2255" y="1733"/>
                    <a:pt x="5034" y="1733"/>
                  </a:cubicBezTo>
                  <a:cubicBezTo>
                    <a:pt x="7812" y="1733"/>
                    <a:pt x="10057" y="1354"/>
                    <a:pt x="10057" y="872"/>
                  </a:cubicBezTo>
                  <a:cubicBezTo>
                    <a:pt x="10057" y="390"/>
                    <a:pt x="7801" y="0"/>
                    <a:pt x="5034"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5"/>
            <p:cNvSpPr/>
            <p:nvPr/>
          </p:nvSpPr>
          <p:spPr>
            <a:xfrm>
              <a:off x="8314864" y="3549687"/>
              <a:ext cx="554792" cy="56263"/>
            </a:xfrm>
            <a:custGeom>
              <a:rect b="b" l="l" r="r" t="t"/>
              <a:pathLst>
                <a:path extrusionOk="0" h="811" w="7997">
                  <a:moveTo>
                    <a:pt x="3999" y="0"/>
                  </a:moveTo>
                  <a:cubicBezTo>
                    <a:pt x="1794" y="0"/>
                    <a:pt x="0" y="185"/>
                    <a:pt x="0" y="411"/>
                  </a:cubicBezTo>
                  <a:cubicBezTo>
                    <a:pt x="0" y="626"/>
                    <a:pt x="1794" y="810"/>
                    <a:pt x="3999" y="810"/>
                  </a:cubicBezTo>
                  <a:cubicBezTo>
                    <a:pt x="6203" y="810"/>
                    <a:pt x="7997" y="636"/>
                    <a:pt x="7997" y="411"/>
                  </a:cubicBezTo>
                  <a:cubicBezTo>
                    <a:pt x="7997" y="185"/>
                    <a:pt x="6203" y="0"/>
                    <a:pt x="3999"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5"/>
            <p:cNvSpPr/>
            <p:nvPr/>
          </p:nvSpPr>
          <p:spPr>
            <a:xfrm>
              <a:off x="8314864" y="3549687"/>
              <a:ext cx="554792" cy="36353"/>
            </a:xfrm>
            <a:custGeom>
              <a:rect b="b" l="l" r="r" t="t"/>
              <a:pathLst>
                <a:path extrusionOk="0" h="524" w="7997">
                  <a:moveTo>
                    <a:pt x="3999" y="0"/>
                  </a:moveTo>
                  <a:cubicBezTo>
                    <a:pt x="1794" y="0"/>
                    <a:pt x="0" y="185"/>
                    <a:pt x="0" y="411"/>
                  </a:cubicBezTo>
                  <a:cubicBezTo>
                    <a:pt x="0" y="452"/>
                    <a:pt x="62" y="493"/>
                    <a:pt x="175" y="523"/>
                  </a:cubicBezTo>
                  <a:cubicBezTo>
                    <a:pt x="667" y="359"/>
                    <a:pt x="2194" y="236"/>
                    <a:pt x="3999" y="236"/>
                  </a:cubicBezTo>
                  <a:cubicBezTo>
                    <a:pt x="5803" y="236"/>
                    <a:pt x="7330" y="359"/>
                    <a:pt x="7822" y="523"/>
                  </a:cubicBezTo>
                  <a:cubicBezTo>
                    <a:pt x="7935" y="493"/>
                    <a:pt x="7997" y="452"/>
                    <a:pt x="7997" y="411"/>
                  </a:cubicBezTo>
                  <a:cubicBezTo>
                    <a:pt x="7997" y="185"/>
                    <a:pt x="6203" y="0"/>
                    <a:pt x="399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5"/>
            <p:cNvSpPr/>
            <p:nvPr/>
          </p:nvSpPr>
          <p:spPr>
            <a:xfrm>
              <a:off x="8203932" y="3469350"/>
              <a:ext cx="697011" cy="156510"/>
            </a:xfrm>
            <a:custGeom>
              <a:rect b="b" l="l" r="r" t="t"/>
              <a:pathLst>
                <a:path extrusionOk="0" h="2256" w="10047">
                  <a:moveTo>
                    <a:pt x="0" y="0"/>
                  </a:moveTo>
                  <a:lnTo>
                    <a:pt x="0" y="1384"/>
                  </a:lnTo>
                  <a:cubicBezTo>
                    <a:pt x="0" y="1866"/>
                    <a:pt x="2245" y="2255"/>
                    <a:pt x="5023" y="2255"/>
                  </a:cubicBezTo>
                  <a:cubicBezTo>
                    <a:pt x="7802" y="2255"/>
                    <a:pt x="10047" y="1866"/>
                    <a:pt x="10047" y="1384"/>
                  </a:cubicBezTo>
                  <a:lnTo>
                    <a:pt x="10047" y="0"/>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5"/>
            <p:cNvSpPr/>
            <p:nvPr/>
          </p:nvSpPr>
          <p:spPr>
            <a:xfrm>
              <a:off x="8203932" y="3407467"/>
              <a:ext cx="697011" cy="120227"/>
            </a:xfrm>
            <a:custGeom>
              <a:rect b="b" l="l" r="r" t="t"/>
              <a:pathLst>
                <a:path extrusionOk="0" h="1733" w="10047">
                  <a:moveTo>
                    <a:pt x="5023" y="0"/>
                  </a:moveTo>
                  <a:cubicBezTo>
                    <a:pt x="2245" y="0"/>
                    <a:pt x="0" y="380"/>
                    <a:pt x="0" y="872"/>
                  </a:cubicBezTo>
                  <a:cubicBezTo>
                    <a:pt x="0" y="1353"/>
                    <a:pt x="2245" y="1733"/>
                    <a:pt x="5023" y="1733"/>
                  </a:cubicBezTo>
                  <a:cubicBezTo>
                    <a:pt x="7802" y="1733"/>
                    <a:pt x="10047" y="1343"/>
                    <a:pt x="10047" y="872"/>
                  </a:cubicBezTo>
                  <a:cubicBezTo>
                    <a:pt x="10047" y="390"/>
                    <a:pt x="7802" y="0"/>
                    <a:pt x="5023"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5"/>
            <p:cNvSpPr/>
            <p:nvPr/>
          </p:nvSpPr>
          <p:spPr>
            <a:xfrm>
              <a:off x="8275043" y="3433067"/>
              <a:ext cx="554792" cy="56263"/>
            </a:xfrm>
            <a:custGeom>
              <a:rect b="b" l="l" r="r" t="t"/>
              <a:pathLst>
                <a:path extrusionOk="0" h="811" w="7997">
                  <a:moveTo>
                    <a:pt x="3998" y="0"/>
                  </a:moveTo>
                  <a:cubicBezTo>
                    <a:pt x="1794" y="0"/>
                    <a:pt x="0" y="185"/>
                    <a:pt x="0" y="410"/>
                  </a:cubicBezTo>
                  <a:cubicBezTo>
                    <a:pt x="0" y="626"/>
                    <a:pt x="1794" y="810"/>
                    <a:pt x="3998" y="810"/>
                  </a:cubicBezTo>
                  <a:cubicBezTo>
                    <a:pt x="6203" y="810"/>
                    <a:pt x="7997" y="626"/>
                    <a:pt x="7997" y="410"/>
                  </a:cubicBezTo>
                  <a:cubicBezTo>
                    <a:pt x="7997" y="185"/>
                    <a:pt x="6203" y="0"/>
                    <a:pt x="3998"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5"/>
            <p:cNvSpPr/>
            <p:nvPr/>
          </p:nvSpPr>
          <p:spPr>
            <a:xfrm>
              <a:off x="8275043" y="3433067"/>
              <a:ext cx="554792" cy="36353"/>
            </a:xfrm>
            <a:custGeom>
              <a:rect b="b" l="l" r="r" t="t"/>
              <a:pathLst>
                <a:path extrusionOk="0" h="524" w="7997">
                  <a:moveTo>
                    <a:pt x="3998" y="0"/>
                  </a:moveTo>
                  <a:cubicBezTo>
                    <a:pt x="1794" y="0"/>
                    <a:pt x="0" y="185"/>
                    <a:pt x="0" y="410"/>
                  </a:cubicBezTo>
                  <a:cubicBezTo>
                    <a:pt x="0" y="451"/>
                    <a:pt x="62" y="482"/>
                    <a:pt x="175" y="523"/>
                  </a:cubicBezTo>
                  <a:cubicBezTo>
                    <a:pt x="677" y="359"/>
                    <a:pt x="2194" y="236"/>
                    <a:pt x="3998" y="236"/>
                  </a:cubicBezTo>
                  <a:cubicBezTo>
                    <a:pt x="5803" y="236"/>
                    <a:pt x="7330" y="359"/>
                    <a:pt x="7822" y="523"/>
                  </a:cubicBezTo>
                  <a:cubicBezTo>
                    <a:pt x="7935" y="482"/>
                    <a:pt x="7997" y="451"/>
                    <a:pt x="7997" y="410"/>
                  </a:cubicBezTo>
                  <a:cubicBezTo>
                    <a:pt x="7997" y="185"/>
                    <a:pt x="6203" y="0"/>
                    <a:pt x="3998"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5"/>
            <p:cNvSpPr/>
            <p:nvPr/>
          </p:nvSpPr>
          <p:spPr>
            <a:xfrm>
              <a:off x="8233070" y="3346278"/>
              <a:ext cx="697774" cy="156510"/>
            </a:xfrm>
            <a:custGeom>
              <a:rect b="b" l="l" r="r" t="t"/>
              <a:pathLst>
                <a:path extrusionOk="0" h="2256" w="10058">
                  <a:moveTo>
                    <a:pt x="1" y="1"/>
                  </a:moveTo>
                  <a:lnTo>
                    <a:pt x="1" y="1385"/>
                  </a:lnTo>
                  <a:cubicBezTo>
                    <a:pt x="1" y="1866"/>
                    <a:pt x="2246" y="2256"/>
                    <a:pt x="5024" y="2256"/>
                  </a:cubicBezTo>
                  <a:cubicBezTo>
                    <a:pt x="7802" y="2256"/>
                    <a:pt x="10057" y="1866"/>
                    <a:pt x="10057" y="1385"/>
                  </a:cubicBezTo>
                  <a:lnTo>
                    <a:pt x="10057" y="1"/>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5"/>
            <p:cNvSpPr/>
            <p:nvPr/>
          </p:nvSpPr>
          <p:spPr>
            <a:xfrm>
              <a:off x="8233070" y="3284394"/>
              <a:ext cx="697774" cy="120296"/>
            </a:xfrm>
            <a:custGeom>
              <a:rect b="b" l="l" r="r" t="t"/>
              <a:pathLst>
                <a:path extrusionOk="0" h="1734" w="10058">
                  <a:moveTo>
                    <a:pt x="5024" y="1"/>
                  </a:moveTo>
                  <a:cubicBezTo>
                    <a:pt x="2246" y="1"/>
                    <a:pt x="1" y="380"/>
                    <a:pt x="1" y="872"/>
                  </a:cubicBezTo>
                  <a:cubicBezTo>
                    <a:pt x="1" y="1354"/>
                    <a:pt x="2246" y="1733"/>
                    <a:pt x="5024" y="1733"/>
                  </a:cubicBezTo>
                  <a:cubicBezTo>
                    <a:pt x="7802" y="1733"/>
                    <a:pt x="10057" y="1344"/>
                    <a:pt x="10057" y="872"/>
                  </a:cubicBezTo>
                  <a:cubicBezTo>
                    <a:pt x="10057" y="390"/>
                    <a:pt x="7802" y="1"/>
                    <a:pt x="5024"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5"/>
            <p:cNvSpPr/>
            <p:nvPr/>
          </p:nvSpPr>
          <p:spPr>
            <a:xfrm>
              <a:off x="8304181" y="3309994"/>
              <a:ext cx="554792" cy="56263"/>
            </a:xfrm>
            <a:custGeom>
              <a:rect b="b" l="l" r="r" t="t"/>
              <a:pathLst>
                <a:path extrusionOk="0" h="811" w="7997">
                  <a:moveTo>
                    <a:pt x="3999" y="1"/>
                  </a:moveTo>
                  <a:cubicBezTo>
                    <a:pt x="1795" y="1"/>
                    <a:pt x="1" y="185"/>
                    <a:pt x="1" y="411"/>
                  </a:cubicBezTo>
                  <a:cubicBezTo>
                    <a:pt x="1" y="626"/>
                    <a:pt x="1795" y="811"/>
                    <a:pt x="3999" y="811"/>
                  </a:cubicBezTo>
                  <a:cubicBezTo>
                    <a:pt x="6203" y="811"/>
                    <a:pt x="7997" y="626"/>
                    <a:pt x="7997" y="411"/>
                  </a:cubicBezTo>
                  <a:cubicBezTo>
                    <a:pt x="7997" y="185"/>
                    <a:pt x="6203" y="1"/>
                    <a:pt x="3999"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5"/>
            <p:cNvSpPr/>
            <p:nvPr/>
          </p:nvSpPr>
          <p:spPr>
            <a:xfrm>
              <a:off x="8304181" y="3309994"/>
              <a:ext cx="554792" cy="36353"/>
            </a:xfrm>
            <a:custGeom>
              <a:rect b="b" l="l" r="r" t="t"/>
              <a:pathLst>
                <a:path extrusionOk="0" h="524" w="7997">
                  <a:moveTo>
                    <a:pt x="3999" y="1"/>
                  </a:moveTo>
                  <a:cubicBezTo>
                    <a:pt x="1795" y="1"/>
                    <a:pt x="1" y="185"/>
                    <a:pt x="1" y="411"/>
                  </a:cubicBezTo>
                  <a:cubicBezTo>
                    <a:pt x="1" y="452"/>
                    <a:pt x="62" y="483"/>
                    <a:pt x="175" y="524"/>
                  </a:cubicBezTo>
                  <a:cubicBezTo>
                    <a:pt x="677" y="360"/>
                    <a:pt x="2194" y="237"/>
                    <a:pt x="3999" y="237"/>
                  </a:cubicBezTo>
                  <a:cubicBezTo>
                    <a:pt x="5803" y="237"/>
                    <a:pt x="7330" y="360"/>
                    <a:pt x="7823" y="524"/>
                  </a:cubicBezTo>
                  <a:cubicBezTo>
                    <a:pt x="7935" y="483"/>
                    <a:pt x="7997" y="452"/>
                    <a:pt x="7997" y="411"/>
                  </a:cubicBezTo>
                  <a:cubicBezTo>
                    <a:pt x="7997" y="185"/>
                    <a:pt x="6203" y="1"/>
                    <a:pt x="399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5"/>
            <p:cNvSpPr/>
            <p:nvPr/>
          </p:nvSpPr>
          <p:spPr>
            <a:xfrm>
              <a:off x="8207471" y="3226119"/>
              <a:ext cx="697774" cy="156510"/>
            </a:xfrm>
            <a:custGeom>
              <a:rect b="b" l="l" r="r" t="t"/>
              <a:pathLst>
                <a:path extrusionOk="0" h="2256" w="10058">
                  <a:moveTo>
                    <a:pt x="0" y="0"/>
                  </a:moveTo>
                  <a:lnTo>
                    <a:pt x="0" y="1384"/>
                  </a:lnTo>
                  <a:cubicBezTo>
                    <a:pt x="0" y="1866"/>
                    <a:pt x="2256" y="2255"/>
                    <a:pt x="5034" y="2255"/>
                  </a:cubicBezTo>
                  <a:cubicBezTo>
                    <a:pt x="7812" y="2255"/>
                    <a:pt x="10057" y="1866"/>
                    <a:pt x="10057" y="1384"/>
                  </a:cubicBezTo>
                  <a:lnTo>
                    <a:pt x="10057" y="0"/>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5"/>
            <p:cNvSpPr/>
            <p:nvPr/>
          </p:nvSpPr>
          <p:spPr>
            <a:xfrm>
              <a:off x="8207471" y="3164236"/>
              <a:ext cx="697774" cy="120227"/>
            </a:xfrm>
            <a:custGeom>
              <a:rect b="b" l="l" r="r" t="t"/>
              <a:pathLst>
                <a:path extrusionOk="0" h="1733" w="10058">
                  <a:moveTo>
                    <a:pt x="5034" y="0"/>
                  </a:moveTo>
                  <a:cubicBezTo>
                    <a:pt x="2256" y="0"/>
                    <a:pt x="0" y="380"/>
                    <a:pt x="0" y="861"/>
                  </a:cubicBezTo>
                  <a:cubicBezTo>
                    <a:pt x="0" y="1343"/>
                    <a:pt x="2256" y="1733"/>
                    <a:pt x="5034" y="1733"/>
                  </a:cubicBezTo>
                  <a:cubicBezTo>
                    <a:pt x="7812" y="1733"/>
                    <a:pt x="10057" y="1343"/>
                    <a:pt x="10057" y="861"/>
                  </a:cubicBezTo>
                  <a:cubicBezTo>
                    <a:pt x="10057" y="380"/>
                    <a:pt x="7812" y="0"/>
                    <a:pt x="5034"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5"/>
            <p:cNvSpPr/>
            <p:nvPr/>
          </p:nvSpPr>
          <p:spPr>
            <a:xfrm>
              <a:off x="8279275" y="3189835"/>
              <a:ext cx="554861" cy="56263"/>
            </a:xfrm>
            <a:custGeom>
              <a:rect b="b" l="l" r="r" t="t"/>
              <a:pathLst>
                <a:path extrusionOk="0" h="811" w="7998">
                  <a:moveTo>
                    <a:pt x="3999" y="0"/>
                  </a:moveTo>
                  <a:cubicBezTo>
                    <a:pt x="1795" y="0"/>
                    <a:pt x="1" y="175"/>
                    <a:pt x="1" y="400"/>
                  </a:cubicBezTo>
                  <a:cubicBezTo>
                    <a:pt x="1" y="626"/>
                    <a:pt x="1795" y="810"/>
                    <a:pt x="3999" y="810"/>
                  </a:cubicBezTo>
                  <a:cubicBezTo>
                    <a:pt x="6203" y="810"/>
                    <a:pt x="7997" y="626"/>
                    <a:pt x="7997" y="400"/>
                  </a:cubicBezTo>
                  <a:cubicBezTo>
                    <a:pt x="7997" y="175"/>
                    <a:pt x="6203" y="0"/>
                    <a:pt x="3999"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5"/>
            <p:cNvSpPr/>
            <p:nvPr/>
          </p:nvSpPr>
          <p:spPr>
            <a:xfrm>
              <a:off x="8279275" y="3189835"/>
              <a:ext cx="554861" cy="36353"/>
            </a:xfrm>
            <a:custGeom>
              <a:rect b="b" l="l" r="r" t="t"/>
              <a:pathLst>
                <a:path extrusionOk="0" h="524" w="7998">
                  <a:moveTo>
                    <a:pt x="3999" y="0"/>
                  </a:moveTo>
                  <a:cubicBezTo>
                    <a:pt x="1795" y="0"/>
                    <a:pt x="1" y="185"/>
                    <a:pt x="1" y="410"/>
                  </a:cubicBezTo>
                  <a:cubicBezTo>
                    <a:pt x="1" y="441"/>
                    <a:pt x="62" y="482"/>
                    <a:pt x="175" y="523"/>
                  </a:cubicBezTo>
                  <a:cubicBezTo>
                    <a:pt x="667" y="359"/>
                    <a:pt x="2195" y="236"/>
                    <a:pt x="3999" y="236"/>
                  </a:cubicBezTo>
                  <a:cubicBezTo>
                    <a:pt x="5803" y="236"/>
                    <a:pt x="7331" y="359"/>
                    <a:pt x="7823" y="523"/>
                  </a:cubicBezTo>
                  <a:cubicBezTo>
                    <a:pt x="7936" y="482"/>
                    <a:pt x="7997" y="451"/>
                    <a:pt x="7997" y="410"/>
                  </a:cubicBezTo>
                  <a:cubicBezTo>
                    <a:pt x="7997" y="185"/>
                    <a:pt x="6203" y="0"/>
                    <a:pt x="399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5"/>
            <p:cNvSpPr/>
            <p:nvPr/>
          </p:nvSpPr>
          <p:spPr>
            <a:xfrm>
              <a:off x="8237372" y="3113036"/>
              <a:ext cx="697704" cy="156510"/>
            </a:xfrm>
            <a:custGeom>
              <a:rect b="b" l="l" r="r" t="t"/>
              <a:pathLst>
                <a:path extrusionOk="0" h="2256" w="10057">
                  <a:moveTo>
                    <a:pt x="0" y="0"/>
                  </a:moveTo>
                  <a:lnTo>
                    <a:pt x="0" y="1384"/>
                  </a:lnTo>
                  <a:cubicBezTo>
                    <a:pt x="0" y="1866"/>
                    <a:pt x="2245" y="2255"/>
                    <a:pt x="5023" y="2255"/>
                  </a:cubicBezTo>
                  <a:cubicBezTo>
                    <a:pt x="7801" y="2255"/>
                    <a:pt x="10057" y="1876"/>
                    <a:pt x="10057" y="1384"/>
                  </a:cubicBezTo>
                  <a:lnTo>
                    <a:pt x="10057" y="0"/>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5"/>
            <p:cNvSpPr/>
            <p:nvPr/>
          </p:nvSpPr>
          <p:spPr>
            <a:xfrm>
              <a:off x="8237372" y="3051153"/>
              <a:ext cx="697704" cy="120921"/>
            </a:xfrm>
            <a:custGeom>
              <a:rect b="b" l="l" r="r" t="t"/>
              <a:pathLst>
                <a:path extrusionOk="0" h="1743" w="10057">
                  <a:moveTo>
                    <a:pt x="5023" y="0"/>
                  </a:moveTo>
                  <a:cubicBezTo>
                    <a:pt x="2245" y="0"/>
                    <a:pt x="0" y="390"/>
                    <a:pt x="0" y="872"/>
                  </a:cubicBezTo>
                  <a:cubicBezTo>
                    <a:pt x="0" y="1353"/>
                    <a:pt x="2245" y="1743"/>
                    <a:pt x="5023" y="1743"/>
                  </a:cubicBezTo>
                  <a:cubicBezTo>
                    <a:pt x="7801" y="1743"/>
                    <a:pt x="10057" y="1353"/>
                    <a:pt x="10057" y="872"/>
                  </a:cubicBezTo>
                  <a:cubicBezTo>
                    <a:pt x="10057" y="390"/>
                    <a:pt x="7801" y="0"/>
                    <a:pt x="5023"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5"/>
            <p:cNvSpPr/>
            <p:nvPr/>
          </p:nvSpPr>
          <p:spPr>
            <a:xfrm>
              <a:off x="8309176" y="3077447"/>
              <a:ext cx="554792" cy="55569"/>
            </a:xfrm>
            <a:custGeom>
              <a:rect b="b" l="l" r="r" t="t"/>
              <a:pathLst>
                <a:path extrusionOk="0" h="801" w="7997">
                  <a:moveTo>
                    <a:pt x="3999" y="1"/>
                  </a:moveTo>
                  <a:cubicBezTo>
                    <a:pt x="1794" y="1"/>
                    <a:pt x="0" y="175"/>
                    <a:pt x="0" y="400"/>
                  </a:cubicBezTo>
                  <a:cubicBezTo>
                    <a:pt x="0" y="616"/>
                    <a:pt x="1794" y="800"/>
                    <a:pt x="3999" y="800"/>
                  </a:cubicBezTo>
                  <a:cubicBezTo>
                    <a:pt x="6203" y="800"/>
                    <a:pt x="7997" y="626"/>
                    <a:pt x="7997" y="400"/>
                  </a:cubicBezTo>
                  <a:cubicBezTo>
                    <a:pt x="7997" y="175"/>
                    <a:pt x="6203" y="1"/>
                    <a:pt x="3999"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5"/>
            <p:cNvSpPr/>
            <p:nvPr/>
          </p:nvSpPr>
          <p:spPr>
            <a:xfrm>
              <a:off x="8308482" y="3077447"/>
              <a:ext cx="554792" cy="35659"/>
            </a:xfrm>
            <a:custGeom>
              <a:rect b="b" l="l" r="r" t="t"/>
              <a:pathLst>
                <a:path extrusionOk="0" h="514" w="7997">
                  <a:moveTo>
                    <a:pt x="3998" y="1"/>
                  </a:moveTo>
                  <a:cubicBezTo>
                    <a:pt x="1794" y="1"/>
                    <a:pt x="0" y="175"/>
                    <a:pt x="0" y="400"/>
                  </a:cubicBezTo>
                  <a:cubicBezTo>
                    <a:pt x="0" y="441"/>
                    <a:pt x="62" y="482"/>
                    <a:pt x="174" y="513"/>
                  </a:cubicBezTo>
                  <a:cubicBezTo>
                    <a:pt x="677" y="349"/>
                    <a:pt x="2194" y="226"/>
                    <a:pt x="3998" y="226"/>
                  </a:cubicBezTo>
                  <a:cubicBezTo>
                    <a:pt x="5803" y="226"/>
                    <a:pt x="7330" y="349"/>
                    <a:pt x="7822" y="513"/>
                  </a:cubicBezTo>
                  <a:cubicBezTo>
                    <a:pt x="7935" y="482"/>
                    <a:pt x="7996" y="441"/>
                    <a:pt x="7996" y="400"/>
                  </a:cubicBezTo>
                  <a:cubicBezTo>
                    <a:pt x="7996" y="175"/>
                    <a:pt x="6202" y="1"/>
                    <a:pt x="3998"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5"/>
            <p:cNvSpPr/>
            <p:nvPr/>
          </p:nvSpPr>
          <p:spPr>
            <a:xfrm>
              <a:off x="8203169" y="2985732"/>
              <a:ext cx="698468" cy="159493"/>
            </a:xfrm>
            <a:custGeom>
              <a:rect b="b" l="l" r="r" t="t"/>
              <a:pathLst>
                <a:path extrusionOk="0" h="2299" w="10068">
                  <a:moveTo>
                    <a:pt x="10058" y="0"/>
                  </a:moveTo>
                  <a:lnTo>
                    <a:pt x="1" y="92"/>
                  </a:lnTo>
                  <a:lnTo>
                    <a:pt x="11" y="1476"/>
                  </a:lnTo>
                  <a:cubicBezTo>
                    <a:pt x="11" y="1939"/>
                    <a:pt x="2103" y="2298"/>
                    <a:pt x="4723" y="2298"/>
                  </a:cubicBezTo>
                  <a:cubicBezTo>
                    <a:pt x="4830" y="2298"/>
                    <a:pt x="4937" y="2298"/>
                    <a:pt x="5045" y="2296"/>
                  </a:cubicBezTo>
                  <a:cubicBezTo>
                    <a:pt x="7823" y="2266"/>
                    <a:pt x="10068" y="1856"/>
                    <a:pt x="10068" y="1384"/>
                  </a:cubicBezTo>
                  <a:lnTo>
                    <a:pt x="10058" y="0"/>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5"/>
            <p:cNvSpPr/>
            <p:nvPr/>
          </p:nvSpPr>
          <p:spPr>
            <a:xfrm>
              <a:off x="8202475" y="2926554"/>
              <a:ext cx="698468" cy="121129"/>
            </a:xfrm>
            <a:custGeom>
              <a:rect b="b" l="l" r="r" t="t"/>
              <a:pathLst>
                <a:path extrusionOk="0" h="1746" w="10068">
                  <a:moveTo>
                    <a:pt x="5348" y="0"/>
                  </a:moveTo>
                  <a:cubicBezTo>
                    <a:pt x="5244" y="0"/>
                    <a:pt x="5140" y="1"/>
                    <a:pt x="5034" y="2"/>
                  </a:cubicBezTo>
                  <a:cubicBezTo>
                    <a:pt x="2256" y="33"/>
                    <a:pt x="1" y="433"/>
                    <a:pt x="11" y="915"/>
                  </a:cubicBezTo>
                  <a:cubicBezTo>
                    <a:pt x="11" y="1384"/>
                    <a:pt x="2148" y="1746"/>
                    <a:pt x="4824" y="1746"/>
                  </a:cubicBezTo>
                  <a:cubicBezTo>
                    <a:pt x="4897" y="1746"/>
                    <a:pt x="4971" y="1746"/>
                    <a:pt x="5044" y="1745"/>
                  </a:cubicBezTo>
                  <a:cubicBezTo>
                    <a:pt x="7823" y="1714"/>
                    <a:pt x="10068" y="1304"/>
                    <a:pt x="10068" y="822"/>
                  </a:cubicBezTo>
                  <a:cubicBezTo>
                    <a:pt x="10058" y="369"/>
                    <a:pt x="7971" y="0"/>
                    <a:pt x="5348"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5"/>
            <p:cNvSpPr/>
            <p:nvPr/>
          </p:nvSpPr>
          <p:spPr>
            <a:xfrm>
              <a:off x="8274349" y="2952154"/>
              <a:ext cx="554792" cy="56471"/>
            </a:xfrm>
            <a:custGeom>
              <a:rect b="b" l="l" r="r" t="t"/>
              <a:pathLst>
                <a:path extrusionOk="0" h="814" w="7997">
                  <a:moveTo>
                    <a:pt x="4368" y="1"/>
                  </a:moveTo>
                  <a:cubicBezTo>
                    <a:pt x="4246" y="1"/>
                    <a:pt x="4123" y="1"/>
                    <a:pt x="3998" y="2"/>
                  </a:cubicBezTo>
                  <a:cubicBezTo>
                    <a:pt x="1784" y="33"/>
                    <a:pt x="0" y="228"/>
                    <a:pt x="0" y="443"/>
                  </a:cubicBezTo>
                  <a:cubicBezTo>
                    <a:pt x="10" y="656"/>
                    <a:pt x="1598" y="814"/>
                    <a:pt x="3637" y="814"/>
                  </a:cubicBezTo>
                  <a:cubicBezTo>
                    <a:pt x="3759" y="814"/>
                    <a:pt x="3883" y="813"/>
                    <a:pt x="4008" y="812"/>
                  </a:cubicBezTo>
                  <a:cubicBezTo>
                    <a:pt x="6213" y="792"/>
                    <a:pt x="7996" y="597"/>
                    <a:pt x="7996" y="371"/>
                  </a:cubicBezTo>
                  <a:cubicBezTo>
                    <a:pt x="7996" y="159"/>
                    <a:pt x="6400" y="1"/>
                    <a:pt x="4368"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5"/>
            <p:cNvSpPr/>
            <p:nvPr/>
          </p:nvSpPr>
          <p:spPr>
            <a:xfrm>
              <a:off x="8274349" y="2952223"/>
              <a:ext cx="554792" cy="39266"/>
            </a:xfrm>
            <a:custGeom>
              <a:rect b="b" l="l" r="r" t="t"/>
              <a:pathLst>
                <a:path extrusionOk="0" h="566" w="7997">
                  <a:moveTo>
                    <a:pt x="4205" y="1"/>
                  </a:moveTo>
                  <a:cubicBezTo>
                    <a:pt x="4137" y="1"/>
                    <a:pt x="4068" y="1"/>
                    <a:pt x="3998" y="1"/>
                  </a:cubicBezTo>
                  <a:cubicBezTo>
                    <a:pt x="1794" y="22"/>
                    <a:pt x="0" y="227"/>
                    <a:pt x="0" y="442"/>
                  </a:cubicBezTo>
                  <a:cubicBezTo>
                    <a:pt x="0" y="493"/>
                    <a:pt x="62" y="524"/>
                    <a:pt x="174" y="565"/>
                  </a:cubicBezTo>
                  <a:cubicBezTo>
                    <a:pt x="677" y="391"/>
                    <a:pt x="2194" y="258"/>
                    <a:pt x="3998" y="237"/>
                  </a:cubicBezTo>
                  <a:cubicBezTo>
                    <a:pt x="4081" y="237"/>
                    <a:pt x="4163" y="236"/>
                    <a:pt x="4245" y="236"/>
                  </a:cubicBezTo>
                  <a:cubicBezTo>
                    <a:pt x="5941" y="236"/>
                    <a:pt x="7353" y="337"/>
                    <a:pt x="7822" y="493"/>
                  </a:cubicBezTo>
                  <a:cubicBezTo>
                    <a:pt x="7935" y="452"/>
                    <a:pt x="7996" y="411"/>
                    <a:pt x="7996" y="370"/>
                  </a:cubicBezTo>
                  <a:cubicBezTo>
                    <a:pt x="7996" y="152"/>
                    <a:pt x="6314" y="1"/>
                    <a:pt x="4205"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5"/>
            <p:cNvSpPr/>
            <p:nvPr/>
          </p:nvSpPr>
          <p:spPr>
            <a:xfrm>
              <a:off x="8237372" y="2876187"/>
              <a:ext cx="698398" cy="159493"/>
            </a:xfrm>
            <a:custGeom>
              <a:rect b="b" l="l" r="r" t="t"/>
              <a:pathLst>
                <a:path extrusionOk="0" h="2299" w="10067">
                  <a:moveTo>
                    <a:pt x="10057" y="0"/>
                  </a:moveTo>
                  <a:lnTo>
                    <a:pt x="0" y="93"/>
                  </a:lnTo>
                  <a:lnTo>
                    <a:pt x="10" y="1477"/>
                  </a:lnTo>
                  <a:cubicBezTo>
                    <a:pt x="10" y="1940"/>
                    <a:pt x="2093" y="2298"/>
                    <a:pt x="4721" y="2298"/>
                  </a:cubicBezTo>
                  <a:cubicBezTo>
                    <a:pt x="4828" y="2298"/>
                    <a:pt x="4935" y="2298"/>
                    <a:pt x="5044" y="2297"/>
                  </a:cubicBezTo>
                  <a:cubicBezTo>
                    <a:pt x="7822" y="2276"/>
                    <a:pt x="10067" y="1866"/>
                    <a:pt x="10067" y="1384"/>
                  </a:cubicBezTo>
                  <a:lnTo>
                    <a:pt x="10057" y="0"/>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5"/>
            <p:cNvSpPr/>
            <p:nvPr/>
          </p:nvSpPr>
          <p:spPr>
            <a:xfrm>
              <a:off x="8236608" y="2817079"/>
              <a:ext cx="698468" cy="121129"/>
            </a:xfrm>
            <a:custGeom>
              <a:rect b="b" l="l" r="r" t="t"/>
              <a:pathLst>
                <a:path extrusionOk="0" h="1746" w="10068">
                  <a:moveTo>
                    <a:pt x="5250" y="1"/>
                  </a:moveTo>
                  <a:cubicBezTo>
                    <a:pt x="5175" y="1"/>
                    <a:pt x="5100" y="1"/>
                    <a:pt x="5024" y="2"/>
                  </a:cubicBezTo>
                  <a:cubicBezTo>
                    <a:pt x="2246" y="22"/>
                    <a:pt x="1" y="442"/>
                    <a:pt x="11" y="924"/>
                  </a:cubicBezTo>
                  <a:cubicBezTo>
                    <a:pt x="11" y="1383"/>
                    <a:pt x="2148" y="1745"/>
                    <a:pt x="4824" y="1745"/>
                  </a:cubicBezTo>
                  <a:cubicBezTo>
                    <a:pt x="4897" y="1745"/>
                    <a:pt x="4971" y="1745"/>
                    <a:pt x="5045" y="1744"/>
                  </a:cubicBezTo>
                  <a:cubicBezTo>
                    <a:pt x="7823" y="1713"/>
                    <a:pt x="10068" y="1303"/>
                    <a:pt x="10068" y="822"/>
                  </a:cubicBezTo>
                  <a:cubicBezTo>
                    <a:pt x="10068" y="353"/>
                    <a:pt x="7924" y="1"/>
                    <a:pt x="5250" y="1"/>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5"/>
            <p:cNvSpPr/>
            <p:nvPr/>
          </p:nvSpPr>
          <p:spPr>
            <a:xfrm>
              <a:off x="8309176" y="2843303"/>
              <a:ext cx="554792" cy="55847"/>
            </a:xfrm>
            <a:custGeom>
              <a:rect b="b" l="l" r="r" t="t"/>
              <a:pathLst>
                <a:path extrusionOk="0" h="805" w="7997">
                  <a:moveTo>
                    <a:pt x="4381" y="1"/>
                  </a:moveTo>
                  <a:cubicBezTo>
                    <a:pt x="4252" y="1"/>
                    <a:pt x="4121" y="2"/>
                    <a:pt x="3988" y="3"/>
                  </a:cubicBezTo>
                  <a:cubicBezTo>
                    <a:pt x="1784" y="23"/>
                    <a:pt x="0" y="218"/>
                    <a:pt x="0" y="444"/>
                  </a:cubicBezTo>
                  <a:cubicBezTo>
                    <a:pt x="0" y="647"/>
                    <a:pt x="1597" y="804"/>
                    <a:pt x="3628" y="804"/>
                  </a:cubicBezTo>
                  <a:cubicBezTo>
                    <a:pt x="3750" y="804"/>
                    <a:pt x="3874" y="804"/>
                    <a:pt x="3999" y="802"/>
                  </a:cubicBezTo>
                  <a:cubicBezTo>
                    <a:pt x="6203" y="782"/>
                    <a:pt x="7997" y="587"/>
                    <a:pt x="7997" y="362"/>
                  </a:cubicBezTo>
                  <a:cubicBezTo>
                    <a:pt x="7987" y="150"/>
                    <a:pt x="6410" y="1"/>
                    <a:pt x="4381"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5"/>
            <p:cNvSpPr/>
            <p:nvPr/>
          </p:nvSpPr>
          <p:spPr>
            <a:xfrm>
              <a:off x="8308482" y="2843303"/>
              <a:ext cx="554792" cy="38642"/>
            </a:xfrm>
            <a:custGeom>
              <a:rect b="b" l="l" r="r" t="t"/>
              <a:pathLst>
                <a:path extrusionOk="0" h="557" w="7997">
                  <a:moveTo>
                    <a:pt x="4389" y="1"/>
                  </a:moveTo>
                  <a:cubicBezTo>
                    <a:pt x="4261" y="1"/>
                    <a:pt x="4130" y="2"/>
                    <a:pt x="3998" y="3"/>
                  </a:cubicBezTo>
                  <a:cubicBezTo>
                    <a:pt x="1794" y="13"/>
                    <a:pt x="0" y="218"/>
                    <a:pt x="0" y="444"/>
                  </a:cubicBezTo>
                  <a:cubicBezTo>
                    <a:pt x="0" y="485"/>
                    <a:pt x="62" y="526"/>
                    <a:pt x="174" y="556"/>
                  </a:cubicBezTo>
                  <a:cubicBezTo>
                    <a:pt x="667" y="382"/>
                    <a:pt x="2194" y="249"/>
                    <a:pt x="3998" y="239"/>
                  </a:cubicBezTo>
                  <a:cubicBezTo>
                    <a:pt x="4152" y="237"/>
                    <a:pt x="4304" y="236"/>
                    <a:pt x="4453" y="236"/>
                  </a:cubicBezTo>
                  <a:cubicBezTo>
                    <a:pt x="6055" y="236"/>
                    <a:pt x="7372" y="335"/>
                    <a:pt x="7822" y="485"/>
                  </a:cubicBezTo>
                  <a:cubicBezTo>
                    <a:pt x="7935" y="444"/>
                    <a:pt x="7996" y="403"/>
                    <a:pt x="7996" y="362"/>
                  </a:cubicBezTo>
                  <a:cubicBezTo>
                    <a:pt x="7996" y="150"/>
                    <a:pt x="6411" y="1"/>
                    <a:pt x="438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5"/>
            <p:cNvSpPr/>
            <p:nvPr/>
          </p:nvSpPr>
          <p:spPr>
            <a:xfrm>
              <a:off x="8237372" y="2758804"/>
              <a:ext cx="698398" cy="159493"/>
            </a:xfrm>
            <a:custGeom>
              <a:rect b="b" l="l" r="r" t="t"/>
              <a:pathLst>
                <a:path extrusionOk="0" h="2299" w="10067">
                  <a:moveTo>
                    <a:pt x="10057" y="1"/>
                  </a:moveTo>
                  <a:lnTo>
                    <a:pt x="0" y="93"/>
                  </a:lnTo>
                  <a:lnTo>
                    <a:pt x="10" y="1477"/>
                  </a:lnTo>
                  <a:cubicBezTo>
                    <a:pt x="10" y="1940"/>
                    <a:pt x="2093" y="2299"/>
                    <a:pt x="4721" y="2299"/>
                  </a:cubicBezTo>
                  <a:cubicBezTo>
                    <a:pt x="4828" y="2299"/>
                    <a:pt x="4935" y="2298"/>
                    <a:pt x="5044" y="2297"/>
                  </a:cubicBezTo>
                  <a:cubicBezTo>
                    <a:pt x="7822" y="2277"/>
                    <a:pt x="10067" y="1867"/>
                    <a:pt x="10067" y="1385"/>
                  </a:cubicBezTo>
                  <a:lnTo>
                    <a:pt x="10057" y="1"/>
                  </a:lnTo>
                  <a:close/>
                </a:path>
              </a:pathLst>
            </a:custGeom>
            <a:solidFill>
              <a:srgbClr val="FFA0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5"/>
            <p:cNvSpPr/>
            <p:nvPr/>
          </p:nvSpPr>
          <p:spPr>
            <a:xfrm>
              <a:off x="8236608" y="2699765"/>
              <a:ext cx="698468" cy="121059"/>
            </a:xfrm>
            <a:custGeom>
              <a:rect b="b" l="l" r="r" t="t"/>
              <a:pathLst>
                <a:path extrusionOk="0" h="1745" w="10068">
                  <a:moveTo>
                    <a:pt x="5244" y="0"/>
                  </a:moveTo>
                  <a:cubicBezTo>
                    <a:pt x="5171" y="0"/>
                    <a:pt x="5098" y="0"/>
                    <a:pt x="5024" y="1"/>
                  </a:cubicBezTo>
                  <a:cubicBezTo>
                    <a:pt x="2246" y="22"/>
                    <a:pt x="1" y="442"/>
                    <a:pt x="11" y="924"/>
                  </a:cubicBezTo>
                  <a:cubicBezTo>
                    <a:pt x="11" y="1383"/>
                    <a:pt x="2148" y="1745"/>
                    <a:pt x="4824" y="1745"/>
                  </a:cubicBezTo>
                  <a:cubicBezTo>
                    <a:pt x="4897" y="1745"/>
                    <a:pt x="4971" y="1744"/>
                    <a:pt x="5045" y="1744"/>
                  </a:cubicBezTo>
                  <a:cubicBezTo>
                    <a:pt x="7823" y="1713"/>
                    <a:pt x="10068" y="1303"/>
                    <a:pt x="10068" y="821"/>
                  </a:cubicBezTo>
                  <a:cubicBezTo>
                    <a:pt x="10068" y="362"/>
                    <a:pt x="7921" y="0"/>
                    <a:pt x="5244" y="0"/>
                  </a:cubicBezTo>
                  <a:close/>
                </a:path>
              </a:pathLst>
            </a:custGeom>
            <a:solidFill>
              <a:srgbClr val="FAC6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5"/>
            <p:cNvSpPr/>
            <p:nvPr/>
          </p:nvSpPr>
          <p:spPr>
            <a:xfrm>
              <a:off x="8309176" y="2725989"/>
              <a:ext cx="554792" cy="55916"/>
            </a:xfrm>
            <a:custGeom>
              <a:rect b="b" l="l" r="r" t="t"/>
              <a:pathLst>
                <a:path extrusionOk="0" h="806" w="7997">
                  <a:moveTo>
                    <a:pt x="4361" y="1"/>
                  </a:moveTo>
                  <a:cubicBezTo>
                    <a:pt x="4238" y="1"/>
                    <a:pt x="4114" y="1"/>
                    <a:pt x="3988" y="2"/>
                  </a:cubicBezTo>
                  <a:cubicBezTo>
                    <a:pt x="1784" y="23"/>
                    <a:pt x="0" y="218"/>
                    <a:pt x="0" y="443"/>
                  </a:cubicBezTo>
                  <a:cubicBezTo>
                    <a:pt x="0" y="642"/>
                    <a:pt x="1527" y="805"/>
                    <a:pt x="3495" y="805"/>
                  </a:cubicBezTo>
                  <a:cubicBezTo>
                    <a:pt x="3660" y="805"/>
                    <a:pt x="3828" y="804"/>
                    <a:pt x="3999" y="802"/>
                  </a:cubicBezTo>
                  <a:cubicBezTo>
                    <a:pt x="6203" y="781"/>
                    <a:pt x="7997" y="587"/>
                    <a:pt x="7997" y="361"/>
                  </a:cubicBezTo>
                  <a:cubicBezTo>
                    <a:pt x="7987" y="158"/>
                    <a:pt x="6399" y="1"/>
                    <a:pt x="4361"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5"/>
            <p:cNvSpPr/>
            <p:nvPr/>
          </p:nvSpPr>
          <p:spPr>
            <a:xfrm>
              <a:off x="8308482" y="2725989"/>
              <a:ext cx="554792" cy="38572"/>
            </a:xfrm>
            <a:custGeom>
              <a:rect b="b" l="l" r="r" t="t"/>
              <a:pathLst>
                <a:path extrusionOk="0" h="556" w="7997">
                  <a:moveTo>
                    <a:pt x="4369" y="1"/>
                  </a:moveTo>
                  <a:cubicBezTo>
                    <a:pt x="4247" y="1"/>
                    <a:pt x="4123" y="1"/>
                    <a:pt x="3998" y="2"/>
                  </a:cubicBezTo>
                  <a:cubicBezTo>
                    <a:pt x="1794" y="23"/>
                    <a:pt x="0" y="218"/>
                    <a:pt x="0" y="443"/>
                  </a:cubicBezTo>
                  <a:cubicBezTo>
                    <a:pt x="0" y="484"/>
                    <a:pt x="62" y="525"/>
                    <a:pt x="174" y="556"/>
                  </a:cubicBezTo>
                  <a:cubicBezTo>
                    <a:pt x="667" y="392"/>
                    <a:pt x="2194" y="248"/>
                    <a:pt x="3998" y="238"/>
                  </a:cubicBezTo>
                  <a:cubicBezTo>
                    <a:pt x="4152" y="236"/>
                    <a:pt x="4304" y="236"/>
                    <a:pt x="4453" y="236"/>
                  </a:cubicBezTo>
                  <a:cubicBezTo>
                    <a:pt x="6055" y="236"/>
                    <a:pt x="7372" y="334"/>
                    <a:pt x="7822" y="484"/>
                  </a:cubicBezTo>
                  <a:cubicBezTo>
                    <a:pt x="7935" y="443"/>
                    <a:pt x="7996" y="402"/>
                    <a:pt x="7996" y="361"/>
                  </a:cubicBezTo>
                  <a:cubicBezTo>
                    <a:pt x="7996" y="158"/>
                    <a:pt x="6400" y="1"/>
                    <a:pt x="436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5"/>
            <p:cNvSpPr/>
            <p:nvPr/>
          </p:nvSpPr>
          <p:spPr>
            <a:xfrm>
              <a:off x="7925111" y="3790768"/>
              <a:ext cx="699924" cy="164349"/>
            </a:xfrm>
            <a:custGeom>
              <a:rect b="b" l="l" r="r" t="t"/>
              <a:pathLst>
                <a:path extrusionOk="0" h="2369" w="10089">
                  <a:moveTo>
                    <a:pt x="1" y="1"/>
                  </a:moveTo>
                  <a:lnTo>
                    <a:pt x="1" y="1456"/>
                  </a:lnTo>
                  <a:cubicBezTo>
                    <a:pt x="1" y="1959"/>
                    <a:pt x="2256" y="2369"/>
                    <a:pt x="5044" y="2369"/>
                  </a:cubicBezTo>
                  <a:cubicBezTo>
                    <a:pt x="7833" y="2369"/>
                    <a:pt x="10088" y="1959"/>
                    <a:pt x="10088" y="1456"/>
                  </a:cubicBezTo>
                  <a:lnTo>
                    <a:pt x="10088" y="1"/>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5"/>
            <p:cNvSpPr/>
            <p:nvPr/>
          </p:nvSpPr>
          <p:spPr>
            <a:xfrm>
              <a:off x="8600763" y="3748796"/>
              <a:ext cx="16442" cy="231227"/>
            </a:xfrm>
            <a:custGeom>
              <a:rect b="b" l="l" r="r" t="t"/>
              <a:pathLst>
                <a:path extrusionOk="0" h="3333" w="237">
                  <a:moveTo>
                    <a:pt x="1" y="1"/>
                  </a:moveTo>
                  <a:lnTo>
                    <a:pt x="1" y="3333"/>
                  </a:lnTo>
                  <a:lnTo>
                    <a:pt x="236" y="3333"/>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5"/>
            <p:cNvSpPr/>
            <p:nvPr/>
          </p:nvSpPr>
          <p:spPr>
            <a:xfrm>
              <a:off x="8558096" y="3748796"/>
              <a:ext cx="16442" cy="231227"/>
            </a:xfrm>
            <a:custGeom>
              <a:rect b="b" l="l" r="r" t="t"/>
              <a:pathLst>
                <a:path extrusionOk="0" h="3333" w="237">
                  <a:moveTo>
                    <a:pt x="0" y="1"/>
                  </a:moveTo>
                  <a:lnTo>
                    <a:pt x="0" y="3333"/>
                  </a:lnTo>
                  <a:lnTo>
                    <a:pt x="236" y="3333"/>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5"/>
            <p:cNvSpPr/>
            <p:nvPr/>
          </p:nvSpPr>
          <p:spPr>
            <a:xfrm>
              <a:off x="8509048" y="3748796"/>
              <a:ext cx="16373" cy="231227"/>
            </a:xfrm>
            <a:custGeom>
              <a:rect b="b" l="l" r="r" t="t"/>
              <a:pathLst>
                <a:path extrusionOk="0" h="3333" w="236">
                  <a:moveTo>
                    <a:pt x="0" y="1"/>
                  </a:moveTo>
                  <a:lnTo>
                    <a:pt x="0" y="3333"/>
                  </a:lnTo>
                  <a:lnTo>
                    <a:pt x="236" y="3333"/>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5"/>
            <p:cNvSpPr/>
            <p:nvPr/>
          </p:nvSpPr>
          <p:spPr>
            <a:xfrm>
              <a:off x="8447858" y="3748796"/>
              <a:ext cx="16442" cy="231227"/>
            </a:xfrm>
            <a:custGeom>
              <a:rect b="b" l="l" r="r" t="t"/>
              <a:pathLst>
                <a:path extrusionOk="0" h="3333" w="237">
                  <a:moveTo>
                    <a:pt x="0" y="1"/>
                  </a:moveTo>
                  <a:lnTo>
                    <a:pt x="0" y="3333"/>
                  </a:lnTo>
                  <a:lnTo>
                    <a:pt x="236" y="3333"/>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5"/>
            <p:cNvSpPr/>
            <p:nvPr/>
          </p:nvSpPr>
          <p:spPr>
            <a:xfrm>
              <a:off x="8380286" y="3748796"/>
              <a:ext cx="16442" cy="231227"/>
            </a:xfrm>
            <a:custGeom>
              <a:rect b="b" l="l" r="r" t="t"/>
              <a:pathLst>
                <a:path extrusionOk="0" h="3333" w="237">
                  <a:moveTo>
                    <a:pt x="1" y="1"/>
                  </a:moveTo>
                  <a:lnTo>
                    <a:pt x="1" y="3333"/>
                  </a:lnTo>
                  <a:lnTo>
                    <a:pt x="236" y="3333"/>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5"/>
            <p:cNvSpPr/>
            <p:nvPr/>
          </p:nvSpPr>
          <p:spPr>
            <a:xfrm>
              <a:off x="8307025" y="3748796"/>
              <a:ext cx="16442" cy="231227"/>
            </a:xfrm>
            <a:custGeom>
              <a:rect b="b" l="l" r="r" t="t"/>
              <a:pathLst>
                <a:path extrusionOk="0" h="3333" w="237">
                  <a:moveTo>
                    <a:pt x="1" y="1"/>
                  </a:moveTo>
                  <a:lnTo>
                    <a:pt x="1" y="3333"/>
                  </a:lnTo>
                  <a:lnTo>
                    <a:pt x="236" y="3333"/>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5"/>
            <p:cNvSpPr/>
            <p:nvPr/>
          </p:nvSpPr>
          <p:spPr>
            <a:xfrm>
              <a:off x="7925111" y="3726040"/>
              <a:ext cx="699924" cy="125985"/>
            </a:xfrm>
            <a:custGeom>
              <a:rect b="b" l="l" r="r" t="t"/>
              <a:pathLst>
                <a:path extrusionOk="0" h="1816" w="10089">
                  <a:moveTo>
                    <a:pt x="5044" y="1"/>
                  </a:moveTo>
                  <a:cubicBezTo>
                    <a:pt x="2256" y="1"/>
                    <a:pt x="1" y="411"/>
                    <a:pt x="1" y="913"/>
                  </a:cubicBezTo>
                  <a:cubicBezTo>
                    <a:pt x="1" y="1416"/>
                    <a:pt x="2256" y="1815"/>
                    <a:pt x="5044" y="1815"/>
                  </a:cubicBezTo>
                  <a:cubicBezTo>
                    <a:pt x="7833" y="1815"/>
                    <a:pt x="10088" y="1416"/>
                    <a:pt x="10088" y="913"/>
                  </a:cubicBezTo>
                  <a:cubicBezTo>
                    <a:pt x="10088" y="401"/>
                    <a:pt x="7833" y="1"/>
                    <a:pt x="5044"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5"/>
            <p:cNvSpPr/>
            <p:nvPr/>
          </p:nvSpPr>
          <p:spPr>
            <a:xfrm>
              <a:off x="7996984" y="3753097"/>
              <a:ext cx="556179" cy="58414"/>
            </a:xfrm>
            <a:custGeom>
              <a:rect b="b" l="l" r="r" t="t"/>
              <a:pathLst>
                <a:path extrusionOk="0" h="842" w="8017">
                  <a:moveTo>
                    <a:pt x="4008" y="0"/>
                  </a:moveTo>
                  <a:cubicBezTo>
                    <a:pt x="1794" y="0"/>
                    <a:pt x="0" y="185"/>
                    <a:pt x="0" y="421"/>
                  </a:cubicBezTo>
                  <a:cubicBezTo>
                    <a:pt x="0" y="657"/>
                    <a:pt x="1794" y="841"/>
                    <a:pt x="4008" y="841"/>
                  </a:cubicBezTo>
                  <a:cubicBezTo>
                    <a:pt x="6223" y="841"/>
                    <a:pt x="8017" y="657"/>
                    <a:pt x="8017" y="421"/>
                  </a:cubicBezTo>
                  <a:cubicBezTo>
                    <a:pt x="8017" y="185"/>
                    <a:pt x="6223" y="0"/>
                    <a:pt x="4008"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5"/>
            <p:cNvSpPr/>
            <p:nvPr/>
          </p:nvSpPr>
          <p:spPr>
            <a:xfrm>
              <a:off x="7996984" y="3752403"/>
              <a:ext cx="556179" cy="38434"/>
            </a:xfrm>
            <a:custGeom>
              <a:rect b="b" l="l" r="r" t="t"/>
              <a:pathLst>
                <a:path extrusionOk="0" h="554" w="8017">
                  <a:moveTo>
                    <a:pt x="4008" y="0"/>
                  </a:moveTo>
                  <a:cubicBezTo>
                    <a:pt x="1794" y="0"/>
                    <a:pt x="0" y="195"/>
                    <a:pt x="0" y="431"/>
                  </a:cubicBezTo>
                  <a:cubicBezTo>
                    <a:pt x="0" y="472"/>
                    <a:pt x="62" y="513"/>
                    <a:pt x="174" y="554"/>
                  </a:cubicBezTo>
                  <a:cubicBezTo>
                    <a:pt x="677" y="379"/>
                    <a:pt x="2204" y="256"/>
                    <a:pt x="4008" y="256"/>
                  </a:cubicBezTo>
                  <a:cubicBezTo>
                    <a:pt x="5823" y="256"/>
                    <a:pt x="7340" y="379"/>
                    <a:pt x="7842" y="554"/>
                  </a:cubicBezTo>
                  <a:cubicBezTo>
                    <a:pt x="7955" y="513"/>
                    <a:pt x="8017" y="472"/>
                    <a:pt x="8017" y="431"/>
                  </a:cubicBezTo>
                  <a:cubicBezTo>
                    <a:pt x="8017" y="195"/>
                    <a:pt x="6223" y="0"/>
                    <a:pt x="4008"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5"/>
            <p:cNvSpPr/>
            <p:nvPr/>
          </p:nvSpPr>
          <p:spPr>
            <a:xfrm>
              <a:off x="7883138" y="3658468"/>
              <a:ext cx="699924" cy="164419"/>
            </a:xfrm>
            <a:custGeom>
              <a:rect b="b" l="l" r="r" t="t"/>
              <a:pathLst>
                <a:path extrusionOk="0" h="2370" w="10089">
                  <a:moveTo>
                    <a:pt x="1" y="1"/>
                  </a:moveTo>
                  <a:lnTo>
                    <a:pt x="1" y="1457"/>
                  </a:lnTo>
                  <a:cubicBezTo>
                    <a:pt x="1" y="1959"/>
                    <a:pt x="2256" y="2369"/>
                    <a:pt x="5045" y="2369"/>
                  </a:cubicBezTo>
                  <a:cubicBezTo>
                    <a:pt x="7833" y="2369"/>
                    <a:pt x="10088" y="1959"/>
                    <a:pt x="10088" y="1457"/>
                  </a:cubicBezTo>
                  <a:lnTo>
                    <a:pt x="10088" y="1"/>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5"/>
            <p:cNvSpPr/>
            <p:nvPr/>
          </p:nvSpPr>
          <p:spPr>
            <a:xfrm>
              <a:off x="7890284" y="3616566"/>
              <a:ext cx="17136" cy="231157"/>
            </a:xfrm>
            <a:custGeom>
              <a:rect b="b" l="l" r="r" t="t"/>
              <a:pathLst>
                <a:path extrusionOk="0" h="3332" w="247">
                  <a:moveTo>
                    <a:pt x="0" y="0"/>
                  </a:moveTo>
                  <a:lnTo>
                    <a:pt x="0" y="3332"/>
                  </a:lnTo>
                  <a:lnTo>
                    <a:pt x="246" y="3332"/>
                  </a:lnTo>
                  <a:lnTo>
                    <a:pt x="24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5"/>
            <p:cNvSpPr/>
            <p:nvPr/>
          </p:nvSpPr>
          <p:spPr>
            <a:xfrm>
              <a:off x="7933644" y="3616566"/>
              <a:ext cx="16442" cy="231157"/>
            </a:xfrm>
            <a:custGeom>
              <a:rect b="b" l="l" r="r" t="t"/>
              <a:pathLst>
                <a:path extrusionOk="0" h="3332" w="237">
                  <a:moveTo>
                    <a:pt x="1" y="0"/>
                  </a:moveTo>
                  <a:lnTo>
                    <a:pt x="1" y="3332"/>
                  </a:lnTo>
                  <a:lnTo>
                    <a:pt x="236" y="333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5"/>
            <p:cNvSpPr/>
            <p:nvPr/>
          </p:nvSpPr>
          <p:spPr>
            <a:xfrm>
              <a:off x="7982762" y="3616566"/>
              <a:ext cx="16373" cy="231157"/>
            </a:xfrm>
            <a:custGeom>
              <a:rect b="b" l="l" r="r" t="t"/>
              <a:pathLst>
                <a:path extrusionOk="0" h="3332" w="236">
                  <a:moveTo>
                    <a:pt x="0" y="0"/>
                  </a:moveTo>
                  <a:lnTo>
                    <a:pt x="0" y="3332"/>
                  </a:lnTo>
                  <a:lnTo>
                    <a:pt x="236" y="333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5"/>
            <p:cNvSpPr/>
            <p:nvPr/>
          </p:nvSpPr>
          <p:spPr>
            <a:xfrm>
              <a:off x="8184715" y="3616566"/>
              <a:ext cx="16442" cy="231157"/>
            </a:xfrm>
            <a:custGeom>
              <a:rect b="b" l="l" r="r" t="t"/>
              <a:pathLst>
                <a:path extrusionOk="0" h="3332" w="237">
                  <a:moveTo>
                    <a:pt x="0" y="0"/>
                  </a:moveTo>
                  <a:lnTo>
                    <a:pt x="0" y="3332"/>
                  </a:lnTo>
                  <a:lnTo>
                    <a:pt x="236" y="333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5"/>
            <p:cNvSpPr/>
            <p:nvPr/>
          </p:nvSpPr>
          <p:spPr>
            <a:xfrm>
              <a:off x="8558790" y="3616566"/>
              <a:ext cx="16442" cy="231157"/>
            </a:xfrm>
            <a:custGeom>
              <a:rect b="b" l="l" r="r" t="t"/>
              <a:pathLst>
                <a:path extrusionOk="0" h="3332" w="237">
                  <a:moveTo>
                    <a:pt x="1" y="0"/>
                  </a:moveTo>
                  <a:lnTo>
                    <a:pt x="1" y="3332"/>
                  </a:lnTo>
                  <a:lnTo>
                    <a:pt x="236" y="333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5"/>
            <p:cNvSpPr/>
            <p:nvPr/>
          </p:nvSpPr>
          <p:spPr>
            <a:xfrm>
              <a:off x="8515430" y="3616566"/>
              <a:ext cx="16442" cy="231157"/>
            </a:xfrm>
            <a:custGeom>
              <a:rect b="b" l="l" r="r" t="t"/>
              <a:pathLst>
                <a:path extrusionOk="0" h="3332" w="237">
                  <a:moveTo>
                    <a:pt x="0" y="0"/>
                  </a:moveTo>
                  <a:lnTo>
                    <a:pt x="0" y="3332"/>
                  </a:lnTo>
                  <a:lnTo>
                    <a:pt x="236" y="333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5"/>
            <p:cNvSpPr/>
            <p:nvPr/>
          </p:nvSpPr>
          <p:spPr>
            <a:xfrm>
              <a:off x="8466381" y="3616566"/>
              <a:ext cx="17136" cy="231157"/>
            </a:xfrm>
            <a:custGeom>
              <a:rect b="b" l="l" r="r" t="t"/>
              <a:pathLst>
                <a:path extrusionOk="0" h="3332" w="247">
                  <a:moveTo>
                    <a:pt x="0" y="0"/>
                  </a:moveTo>
                  <a:lnTo>
                    <a:pt x="0" y="3332"/>
                  </a:lnTo>
                  <a:lnTo>
                    <a:pt x="246" y="3332"/>
                  </a:lnTo>
                  <a:lnTo>
                    <a:pt x="24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5"/>
            <p:cNvSpPr/>
            <p:nvPr/>
          </p:nvSpPr>
          <p:spPr>
            <a:xfrm>
              <a:off x="8405192" y="3616566"/>
              <a:ext cx="17136" cy="231157"/>
            </a:xfrm>
            <a:custGeom>
              <a:rect b="b" l="l" r="r" t="t"/>
              <a:pathLst>
                <a:path extrusionOk="0" h="3332" w="247">
                  <a:moveTo>
                    <a:pt x="0" y="0"/>
                  </a:moveTo>
                  <a:lnTo>
                    <a:pt x="0" y="3332"/>
                  </a:lnTo>
                  <a:lnTo>
                    <a:pt x="246" y="3332"/>
                  </a:lnTo>
                  <a:lnTo>
                    <a:pt x="24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5"/>
            <p:cNvSpPr/>
            <p:nvPr/>
          </p:nvSpPr>
          <p:spPr>
            <a:xfrm>
              <a:off x="8338313" y="3616566"/>
              <a:ext cx="16442" cy="231157"/>
            </a:xfrm>
            <a:custGeom>
              <a:rect b="b" l="l" r="r" t="t"/>
              <a:pathLst>
                <a:path extrusionOk="0" h="3332" w="237">
                  <a:moveTo>
                    <a:pt x="1" y="0"/>
                  </a:moveTo>
                  <a:lnTo>
                    <a:pt x="1" y="3332"/>
                  </a:lnTo>
                  <a:lnTo>
                    <a:pt x="237" y="3332"/>
                  </a:lnTo>
                  <a:lnTo>
                    <a:pt x="23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5"/>
            <p:cNvSpPr/>
            <p:nvPr/>
          </p:nvSpPr>
          <p:spPr>
            <a:xfrm>
              <a:off x="8265053" y="3616566"/>
              <a:ext cx="16442" cy="231157"/>
            </a:xfrm>
            <a:custGeom>
              <a:rect b="b" l="l" r="r" t="t"/>
              <a:pathLst>
                <a:path extrusionOk="0" h="3332" w="237">
                  <a:moveTo>
                    <a:pt x="1" y="0"/>
                  </a:moveTo>
                  <a:lnTo>
                    <a:pt x="1" y="3332"/>
                  </a:lnTo>
                  <a:lnTo>
                    <a:pt x="237" y="3332"/>
                  </a:lnTo>
                  <a:lnTo>
                    <a:pt x="23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5"/>
            <p:cNvSpPr/>
            <p:nvPr/>
          </p:nvSpPr>
          <p:spPr>
            <a:xfrm>
              <a:off x="7883138" y="3593810"/>
              <a:ext cx="699924" cy="125916"/>
            </a:xfrm>
            <a:custGeom>
              <a:rect b="b" l="l" r="r" t="t"/>
              <a:pathLst>
                <a:path extrusionOk="0" h="1815" w="10089">
                  <a:moveTo>
                    <a:pt x="5045" y="0"/>
                  </a:moveTo>
                  <a:cubicBezTo>
                    <a:pt x="2256" y="0"/>
                    <a:pt x="1" y="400"/>
                    <a:pt x="1" y="902"/>
                  </a:cubicBezTo>
                  <a:cubicBezTo>
                    <a:pt x="1" y="1415"/>
                    <a:pt x="2256" y="1815"/>
                    <a:pt x="5045" y="1815"/>
                  </a:cubicBezTo>
                  <a:cubicBezTo>
                    <a:pt x="7823" y="1815"/>
                    <a:pt x="10088" y="1415"/>
                    <a:pt x="10088" y="902"/>
                  </a:cubicBezTo>
                  <a:cubicBezTo>
                    <a:pt x="10088" y="400"/>
                    <a:pt x="7823" y="0"/>
                    <a:pt x="5045"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5"/>
            <p:cNvSpPr/>
            <p:nvPr/>
          </p:nvSpPr>
          <p:spPr>
            <a:xfrm>
              <a:off x="7955012" y="3620797"/>
              <a:ext cx="556179" cy="58414"/>
            </a:xfrm>
            <a:custGeom>
              <a:rect b="b" l="l" r="r" t="t"/>
              <a:pathLst>
                <a:path extrusionOk="0" h="842" w="8017">
                  <a:moveTo>
                    <a:pt x="4009" y="1"/>
                  </a:moveTo>
                  <a:cubicBezTo>
                    <a:pt x="1794" y="1"/>
                    <a:pt x="0" y="185"/>
                    <a:pt x="0" y="421"/>
                  </a:cubicBezTo>
                  <a:cubicBezTo>
                    <a:pt x="0" y="657"/>
                    <a:pt x="1794" y="841"/>
                    <a:pt x="4009" y="841"/>
                  </a:cubicBezTo>
                  <a:cubicBezTo>
                    <a:pt x="6223" y="841"/>
                    <a:pt x="8017" y="657"/>
                    <a:pt x="8017" y="421"/>
                  </a:cubicBezTo>
                  <a:cubicBezTo>
                    <a:pt x="8017" y="185"/>
                    <a:pt x="6223" y="1"/>
                    <a:pt x="4009"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5"/>
            <p:cNvSpPr/>
            <p:nvPr/>
          </p:nvSpPr>
          <p:spPr>
            <a:xfrm>
              <a:off x="7955012" y="3620104"/>
              <a:ext cx="556179" cy="38434"/>
            </a:xfrm>
            <a:custGeom>
              <a:rect b="b" l="l" r="r" t="t"/>
              <a:pathLst>
                <a:path extrusionOk="0" h="554" w="8017">
                  <a:moveTo>
                    <a:pt x="4009" y="0"/>
                  </a:moveTo>
                  <a:cubicBezTo>
                    <a:pt x="1794" y="0"/>
                    <a:pt x="0" y="195"/>
                    <a:pt x="0" y="431"/>
                  </a:cubicBezTo>
                  <a:cubicBezTo>
                    <a:pt x="0" y="472"/>
                    <a:pt x="62" y="513"/>
                    <a:pt x="174" y="554"/>
                  </a:cubicBezTo>
                  <a:cubicBezTo>
                    <a:pt x="667" y="380"/>
                    <a:pt x="2194" y="257"/>
                    <a:pt x="4009" y="257"/>
                  </a:cubicBezTo>
                  <a:cubicBezTo>
                    <a:pt x="5813" y="257"/>
                    <a:pt x="7340" y="380"/>
                    <a:pt x="7843" y="554"/>
                  </a:cubicBezTo>
                  <a:cubicBezTo>
                    <a:pt x="7955" y="513"/>
                    <a:pt x="8017" y="472"/>
                    <a:pt x="8017" y="431"/>
                  </a:cubicBezTo>
                  <a:cubicBezTo>
                    <a:pt x="8017" y="195"/>
                    <a:pt x="6223" y="0"/>
                    <a:pt x="400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5"/>
            <p:cNvSpPr/>
            <p:nvPr/>
          </p:nvSpPr>
          <p:spPr>
            <a:xfrm>
              <a:off x="7920115" y="3543998"/>
              <a:ext cx="699924" cy="164349"/>
            </a:xfrm>
            <a:custGeom>
              <a:rect b="b" l="l" r="r" t="t"/>
              <a:pathLst>
                <a:path extrusionOk="0" h="2369" w="10089">
                  <a:moveTo>
                    <a:pt x="1" y="0"/>
                  </a:moveTo>
                  <a:lnTo>
                    <a:pt x="1" y="1456"/>
                  </a:lnTo>
                  <a:cubicBezTo>
                    <a:pt x="1" y="1959"/>
                    <a:pt x="2256" y="2369"/>
                    <a:pt x="5045" y="2369"/>
                  </a:cubicBezTo>
                  <a:cubicBezTo>
                    <a:pt x="7833" y="2369"/>
                    <a:pt x="10088" y="1959"/>
                    <a:pt x="10088" y="1456"/>
                  </a:cubicBezTo>
                  <a:lnTo>
                    <a:pt x="10088" y="0"/>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5"/>
            <p:cNvSpPr/>
            <p:nvPr/>
          </p:nvSpPr>
          <p:spPr>
            <a:xfrm>
              <a:off x="7927955" y="3502026"/>
              <a:ext cx="16442" cy="231227"/>
            </a:xfrm>
            <a:custGeom>
              <a:rect b="b" l="l" r="r" t="t"/>
              <a:pathLst>
                <a:path extrusionOk="0" h="3333" w="237">
                  <a:moveTo>
                    <a:pt x="1" y="1"/>
                  </a:moveTo>
                  <a:lnTo>
                    <a:pt x="1" y="3332"/>
                  </a:lnTo>
                  <a:lnTo>
                    <a:pt x="236" y="333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5"/>
            <p:cNvSpPr/>
            <p:nvPr/>
          </p:nvSpPr>
          <p:spPr>
            <a:xfrm>
              <a:off x="7970621" y="3502026"/>
              <a:ext cx="16442" cy="231227"/>
            </a:xfrm>
            <a:custGeom>
              <a:rect b="b" l="l" r="r" t="t"/>
              <a:pathLst>
                <a:path extrusionOk="0" h="3333" w="237">
                  <a:moveTo>
                    <a:pt x="1" y="1"/>
                  </a:moveTo>
                  <a:lnTo>
                    <a:pt x="1" y="3332"/>
                  </a:lnTo>
                  <a:lnTo>
                    <a:pt x="237" y="3332"/>
                  </a:lnTo>
                  <a:lnTo>
                    <a:pt x="23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5"/>
            <p:cNvSpPr/>
            <p:nvPr/>
          </p:nvSpPr>
          <p:spPr>
            <a:xfrm>
              <a:off x="8019739" y="3502026"/>
              <a:ext cx="16373" cy="231227"/>
            </a:xfrm>
            <a:custGeom>
              <a:rect b="b" l="l" r="r" t="t"/>
              <a:pathLst>
                <a:path extrusionOk="0" h="3333" w="236">
                  <a:moveTo>
                    <a:pt x="0" y="1"/>
                  </a:moveTo>
                  <a:lnTo>
                    <a:pt x="0" y="3332"/>
                  </a:lnTo>
                  <a:lnTo>
                    <a:pt x="236" y="333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5"/>
            <p:cNvSpPr/>
            <p:nvPr/>
          </p:nvSpPr>
          <p:spPr>
            <a:xfrm>
              <a:off x="8221693" y="3502026"/>
              <a:ext cx="16442" cy="231227"/>
            </a:xfrm>
            <a:custGeom>
              <a:rect b="b" l="l" r="r" t="t"/>
              <a:pathLst>
                <a:path extrusionOk="0" h="3333" w="237">
                  <a:moveTo>
                    <a:pt x="1" y="1"/>
                  </a:moveTo>
                  <a:lnTo>
                    <a:pt x="1" y="3332"/>
                  </a:lnTo>
                  <a:lnTo>
                    <a:pt x="236" y="333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5"/>
            <p:cNvSpPr/>
            <p:nvPr/>
          </p:nvSpPr>
          <p:spPr>
            <a:xfrm>
              <a:off x="8595768" y="3502026"/>
              <a:ext cx="16442" cy="231227"/>
            </a:xfrm>
            <a:custGeom>
              <a:rect b="b" l="l" r="r" t="t"/>
              <a:pathLst>
                <a:path extrusionOk="0" h="3333" w="237">
                  <a:moveTo>
                    <a:pt x="1" y="1"/>
                  </a:moveTo>
                  <a:lnTo>
                    <a:pt x="1" y="3332"/>
                  </a:lnTo>
                  <a:lnTo>
                    <a:pt x="237" y="3332"/>
                  </a:lnTo>
                  <a:lnTo>
                    <a:pt x="23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5"/>
            <p:cNvSpPr/>
            <p:nvPr/>
          </p:nvSpPr>
          <p:spPr>
            <a:xfrm>
              <a:off x="8552408" y="3502026"/>
              <a:ext cx="17136" cy="231227"/>
            </a:xfrm>
            <a:custGeom>
              <a:rect b="b" l="l" r="r" t="t"/>
              <a:pathLst>
                <a:path extrusionOk="0" h="3333" w="247">
                  <a:moveTo>
                    <a:pt x="0" y="1"/>
                  </a:moveTo>
                  <a:lnTo>
                    <a:pt x="0" y="3332"/>
                  </a:lnTo>
                  <a:lnTo>
                    <a:pt x="246" y="3332"/>
                  </a:lnTo>
                  <a:lnTo>
                    <a:pt x="24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5"/>
            <p:cNvSpPr/>
            <p:nvPr/>
          </p:nvSpPr>
          <p:spPr>
            <a:xfrm>
              <a:off x="8504053" y="3502026"/>
              <a:ext cx="16442" cy="231227"/>
            </a:xfrm>
            <a:custGeom>
              <a:rect b="b" l="l" r="r" t="t"/>
              <a:pathLst>
                <a:path extrusionOk="0" h="3333" w="237">
                  <a:moveTo>
                    <a:pt x="0" y="1"/>
                  </a:moveTo>
                  <a:lnTo>
                    <a:pt x="0" y="3332"/>
                  </a:lnTo>
                  <a:lnTo>
                    <a:pt x="236" y="333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5"/>
            <p:cNvSpPr/>
            <p:nvPr/>
          </p:nvSpPr>
          <p:spPr>
            <a:xfrm>
              <a:off x="8442863" y="3502026"/>
              <a:ext cx="16442" cy="231227"/>
            </a:xfrm>
            <a:custGeom>
              <a:rect b="b" l="l" r="r" t="t"/>
              <a:pathLst>
                <a:path extrusionOk="0" h="3333" w="237">
                  <a:moveTo>
                    <a:pt x="1" y="1"/>
                  </a:moveTo>
                  <a:lnTo>
                    <a:pt x="1" y="3332"/>
                  </a:lnTo>
                  <a:lnTo>
                    <a:pt x="237" y="3332"/>
                  </a:lnTo>
                  <a:lnTo>
                    <a:pt x="23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5"/>
            <p:cNvSpPr/>
            <p:nvPr/>
          </p:nvSpPr>
          <p:spPr>
            <a:xfrm>
              <a:off x="8375291" y="3502026"/>
              <a:ext cx="16442" cy="231227"/>
            </a:xfrm>
            <a:custGeom>
              <a:rect b="b" l="l" r="r" t="t"/>
              <a:pathLst>
                <a:path extrusionOk="0" h="3333" w="237">
                  <a:moveTo>
                    <a:pt x="1" y="1"/>
                  </a:moveTo>
                  <a:lnTo>
                    <a:pt x="1" y="3332"/>
                  </a:lnTo>
                  <a:lnTo>
                    <a:pt x="237" y="3332"/>
                  </a:lnTo>
                  <a:lnTo>
                    <a:pt x="23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5"/>
            <p:cNvSpPr/>
            <p:nvPr/>
          </p:nvSpPr>
          <p:spPr>
            <a:xfrm>
              <a:off x="8302030" y="3502026"/>
              <a:ext cx="16442" cy="231227"/>
            </a:xfrm>
            <a:custGeom>
              <a:rect b="b" l="l" r="r" t="t"/>
              <a:pathLst>
                <a:path extrusionOk="0" h="3333" w="237">
                  <a:moveTo>
                    <a:pt x="1" y="1"/>
                  </a:moveTo>
                  <a:lnTo>
                    <a:pt x="1" y="3332"/>
                  </a:lnTo>
                  <a:lnTo>
                    <a:pt x="237" y="3332"/>
                  </a:lnTo>
                  <a:lnTo>
                    <a:pt x="23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5"/>
            <p:cNvSpPr/>
            <p:nvPr/>
          </p:nvSpPr>
          <p:spPr>
            <a:xfrm>
              <a:off x="7920115" y="3479271"/>
              <a:ext cx="699924" cy="125985"/>
            </a:xfrm>
            <a:custGeom>
              <a:rect b="b" l="l" r="r" t="t"/>
              <a:pathLst>
                <a:path extrusionOk="0" h="1816" w="10089">
                  <a:moveTo>
                    <a:pt x="5045" y="1"/>
                  </a:moveTo>
                  <a:cubicBezTo>
                    <a:pt x="2256" y="1"/>
                    <a:pt x="1" y="400"/>
                    <a:pt x="1" y="913"/>
                  </a:cubicBezTo>
                  <a:cubicBezTo>
                    <a:pt x="1" y="1415"/>
                    <a:pt x="2256" y="1815"/>
                    <a:pt x="5045" y="1815"/>
                  </a:cubicBezTo>
                  <a:cubicBezTo>
                    <a:pt x="7833" y="1815"/>
                    <a:pt x="10088" y="1415"/>
                    <a:pt x="10088" y="913"/>
                  </a:cubicBezTo>
                  <a:cubicBezTo>
                    <a:pt x="10088" y="411"/>
                    <a:pt x="7833" y="1"/>
                    <a:pt x="5045"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5"/>
            <p:cNvSpPr/>
            <p:nvPr/>
          </p:nvSpPr>
          <p:spPr>
            <a:xfrm>
              <a:off x="7992683" y="3506327"/>
              <a:ext cx="555486" cy="58344"/>
            </a:xfrm>
            <a:custGeom>
              <a:rect b="b" l="l" r="r" t="t"/>
              <a:pathLst>
                <a:path extrusionOk="0" h="841" w="8007">
                  <a:moveTo>
                    <a:pt x="4009" y="0"/>
                  </a:moveTo>
                  <a:cubicBezTo>
                    <a:pt x="1795" y="0"/>
                    <a:pt x="1" y="185"/>
                    <a:pt x="1" y="420"/>
                  </a:cubicBezTo>
                  <a:cubicBezTo>
                    <a:pt x="1" y="656"/>
                    <a:pt x="1784" y="841"/>
                    <a:pt x="3999" y="841"/>
                  </a:cubicBezTo>
                  <a:cubicBezTo>
                    <a:pt x="6213" y="841"/>
                    <a:pt x="8007" y="656"/>
                    <a:pt x="8007" y="420"/>
                  </a:cubicBezTo>
                  <a:cubicBezTo>
                    <a:pt x="8007" y="195"/>
                    <a:pt x="6223" y="0"/>
                    <a:pt x="400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5"/>
            <p:cNvSpPr/>
            <p:nvPr/>
          </p:nvSpPr>
          <p:spPr>
            <a:xfrm>
              <a:off x="7992683" y="3505564"/>
              <a:ext cx="555486" cy="38503"/>
            </a:xfrm>
            <a:custGeom>
              <a:rect b="b" l="l" r="r" t="t"/>
              <a:pathLst>
                <a:path extrusionOk="0" h="555" w="8007">
                  <a:moveTo>
                    <a:pt x="3999" y="1"/>
                  </a:moveTo>
                  <a:cubicBezTo>
                    <a:pt x="1784" y="1"/>
                    <a:pt x="1" y="206"/>
                    <a:pt x="1" y="431"/>
                  </a:cubicBezTo>
                  <a:cubicBezTo>
                    <a:pt x="1" y="472"/>
                    <a:pt x="52" y="513"/>
                    <a:pt x="165" y="554"/>
                  </a:cubicBezTo>
                  <a:cubicBezTo>
                    <a:pt x="657" y="380"/>
                    <a:pt x="2194" y="257"/>
                    <a:pt x="3999" y="257"/>
                  </a:cubicBezTo>
                  <a:cubicBezTo>
                    <a:pt x="5813" y="257"/>
                    <a:pt x="7330" y="380"/>
                    <a:pt x="7833" y="554"/>
                  </a:cubicBezTo>
                  <a:cubicBezTo>
                    <a:pt x="7945" y="513"/>
                    <a:pt x="8007" y="472"/>
                    <a:pt x="8007" y="431"/>
                  </a:cubicBezTo>
                  <a:cubicBezTo>
                    <a:pt x="8007" y="196"/>
                    <a:pt x="6213" y="1"/>
                    <a:pt x="399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5"/>
            <p:cNvSpPr/>
            <p:nvPr/>
          </p:nvSpPr>
          <p:spPr>
            <a:xfrm>
              <a:off x="7868222" y="3420232"/>
              <a:ext cx="699855" cy="163656"/>
            </a:xfrm>
            <a:custGeom>
              <a:rect b="b" l="l" r="r" t="t"/>
              <a:pathLst>
                <a:path extrusionOk="0" h="2359" w="10088">
                  <a:moveTo>
                    <a:pt x="1" y="1"/>
                  </a:moveTo>
                  <a:lnTo>
                    <a:pt x="1" y="1446"/>
                  </a:lnTo>
                  <a:cubicBezTo>
                    <a:pt x="1" y="1949"/>
                    <a:pt x="2256" y="2359"/>
                    <a:pt x="5044" y="2359"/>
                  </a:cubicBezTo>
                  <a:cubicBezTo>
                    <a:pt x="7822" y="2359"/>
                    <a:pt x="10088" y="1949"/>
                    <a:pt x="10088" y="1446"/>
                  </a:cubicBezTo>
                  <a:lnTo>
                    <a:pt x="10088" y="1"/>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5"/>
            <p:cNvSpPr/>
            <p:nvPr/>
          </p:nvSpPr>
          <p:spPr>
            <a:xfrm>
              <a:off x="7875368" y="3378260"/>
              <a:ext cx="16373" cy="230533"/>
            </a:xfrm>
            <a:custGeom>
              <a:rect b="b" l="l" r="r" t="t"/>
              <a:pathLst>
                <a:path extrusionOk="0" h="3323" w="236">
                  <a:moveTo>
                    <a:pt x="0" y="1"/>
                  </a:moveTo>
                  <a:lnTo>
                    <a:pt x="0"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5"/>
            <p:cNvSpPr/>
            <p:nvPr/>
          </p:nvSpPr>
          <p:spPr>
            <a:xfrm>
              <a:off x="7918034" y="3378260"/>
              <a:ext cx="17136" cy="230533"/>
            </a:xfrm>
            <a:custGeom>
              <a:rect b="b" l="l" r="r" t="t"/>
              <a:pathLst>
                <a:path extrusionOk="0" h="3323" w="247">
                  <a:moveTo>
                    <a:pt x="0" y="1"/>
                  </a:moveTo>
                  <a:lnTo>
                    <a:pt x="0" y="3322"/>
                  </a:lnTo>
                  <a:lnTo>
                    <a:pt x="246" y="3322"/>
                  </a:lnTo>
                  <a:lnTo>
                    <a:pt x="24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5"/>
            <p:cNvSpPr/>
            <p:nvPr/>
          </p:nvSpPr>
          <p:spPr>
            <a:xfrm>
              <a:off x="7967083" y="3378260"/>
              <a:ext cx="17136" cy="230533"/>
            </a:xfrm>
            <a:custGeom>
              <a:rect b="b" l="l" r="r" t="t"/>
              <a:pathLst>
                <a:path extrusionOk="0" h="3323" w="247">
                  <a:moveTo>
                    <a:pt x="0" y="1"/>
                  </a:moveTo>
                  <a:lnTo>
                    <a:pt x="0" y="3322"/>
                  </a:lnTo>
                  <a:lnTo>
                    <a:pt x="247" y="3322"/>
                  </a:lnTo>
                  <a:lnTo>
                    <a:pt x="24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5"/>
            <p:cNvSpPr/>
            <p:nvPr/>
          </p:nvSpPr>
          <p:spPr>
            <a:xfrm>
              <a:off x="8543181" y="3378260"/>
              <a:ext cx="16373" cy="230533"/>
            </a:xfrm>
            <a:custGeom>
              <a:rect b="b" l="l" r="r" t="t"/>
              <a:pathLst>
                <a:path extrusionOk="0" h="3323" w="236">
                  <a:moveTo>
                    <a:pt x="0" y="1"/>
                  </a:moveTo>
                  <a:lnTo>
                    <a:pt x="0"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5"/>
            <p:cNvSpPr/>
            <p:nvPr/>
          </p:nvSpPr>
          <p:spPr>
            <a:xfrm>
              <a:off x="8500514" y="3378260"/>
              <a:ext cx="16373" cy="230533"/>
            </a:xfrm>
            <a:custGeom>
              <a:rect b="b" l="l" r="r" t="t"/>
              <a:pathLst>
                <a:path extrusionOk="0" h="3323" w="236">
                  <a:moveTo>
                    <a:pt x="0" y="1"/>
                  </a:moveTo>
                  <a:lnTo>
                    <a:pt x="0"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5"/>
            <p:cNvSpPr/>
            <p:nvPr/>
          </p:nvSpPr>
          <p:spPr>
            <a:xfrm>
              <a:off x="8451396" y="3378260"/>
              <a:ext cx="16442" cy="230533"/>
            </a:xfrm>
            <a:custGeom>
              <a:rect b="b" l="l" r="r" t="t"/>
              <a:pathLst>
                <a:path extrusionOk="0" h="3323" w="237">
                  <a:moveTo>
                    <a:pt x="1" y="1"/>
                  </a:moveTo>
                  <a:lnTo>
                    <a:pt x="1" y="3322"/>
                  </a:lnTo>
                  <a:lnTo>
                    <a:pt x="237" y="3322"/>
                  </a:lnTo>
                  <a:lnTo>
                    <a:pt x="23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5"/>
            <p:cNvSpPr/>
            <p:nvPr/>
          </p:nvSpPr>
          <p:spPr>
            <a:xfrm>
              <a:off x="8390276" y="3378260"/>
              <a:ext cx="16373" cy="230533"/>
            </a:xfrm>
            <a:custGeom>
              <a:rect b="b" l="l" r="r" t="t"/>
              <a:pathLst>
                <a:path extrusionOk="0" h="3323" w="236">
                  <a:moveTo>
                    <a:pt x="0" y="1"/>
                  </a:moveTo>
                  <a:lnTo>
                    <a:pt x="0"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5"/>
            <p:cNvSpPr/>
            <p:nvPr/>
          </p:nvSpPr>
          <p:spPr>
            <a:xfrm>
              <a:off x="8322704" y="3378260"/>
              <a:ext cx="16373" cy="230533"/>
            </a:xfrm>
            <a:custGeom>
              <a:rect b="b" l="l" r="r" t="t"/>
              <a:pathLst>
                <a:path extrusionOk="0" h="3323" w="236">
                  <a:moveTo>
                    <a:pt x="0" y="1"/>
                  </a:moveTo>
                  <a:lnTo>
                    <a:pt x="0"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5"/>
            <p:cNvSpPr/>
            <p:nvPr/>
          </p:nvSpPr>
          <p:spPr>
            <a:xfrm>
              <a:off x="8249443" y="3378260"/>
              <a:ext cx="16442" cy="230533"/>
            </a:xfrm>
            <a:custGeom>
              <a:rect b="b" l="l" r="r" t="t"/>
              <a:pathLst>
                <a:path extrusionOk="0" h="3323" w="237">
                  <a:moveTo>
                    <a:pt x="0" y="1"/>
                  </a:moveTo>
                  <a:lnTo>
                    <a:pt x="0"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5"/>
            <p:cNvSpPr/>
            <p:nvPr/>
          </p:nvSpPr>
          <p:spPr>
            <a:xfrm>
              <a:off x="7867529" y="3354811"/>
              <a:ext cx="699855" cy="126679"/>
            </a:xfrm>
            <a:custGeom>
              <a:rect b="b" l="l" r="r" t="t"/>
              <a:pathLst>
                <a:path extrusionOk="0" h="1826" w="10088">
                  <a:moveTo>
                    <a:pt x="5044" y="1"/>
                  </a:moveTo>
                  <a:cubicBezTo>
                    <a:pt x="2266" y="1"/>
                    <a:pt x="0" y="411"/>
                    <a:pt x="0" y="913"/>
                  </a:cubicBezTo>
                  <a:cubicBezTo>
                    <a:pt x="0" y="1415"/>
                    <a:pt x="2266" y="1825"/>
                    <a:pt x="5044" y="1825"/>
                  </a:cubicBezTo>
                  <a:cubicBezTo>
                    <a:pt x="7832" y="1825"/>
                    <a:pt x="10088" y="1415"/>
                    <a:pt x="10088" y="913"/>
                  </a:cubicBezTo>
                  <a:cubicBezTo>
                    <a:pt x="10088" y="411"/>
                    <a:pt x="7832" y="1"/>
                    <a:pt x="5044"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5"/>
            <p:cNvSpPr/>
            <p:nvPr/>
          </p:nvSpPr>
          <p:spPr>
            <a:xfrm>
              <a:off x="7939333" y="3381867"/>
              <a:ext cx="556249" cy="59107"/>
            </a:xfrm>
            <a:custGeom>
              <a:rect b="b" l="l" r="r" t="t"/>
              <a:pathLst>
                <a:path extrusionOk="0" h="852" w="8018">
                  <a:moveTo>
                    <a:pt x="4009" y="0"/>
                  </a:moveTo>
                  <a:cubicBezTo>
                    <a:pt x="1795" y="0"/>
                    <a:pt x="1" y="195"/>
                    <a:pt x="1" y="431"/>
                  </a:cubicBezTo>
                  <a:cubicBezTo>
                    <a:pt x="1" y="656"/>
                    <a:pt x="1795" y="851"/>
                    <a:pt x="4009" y="851"/>
                  </a:cubicBezTo>
                  <a:cubicBezTo>
                    <a:pt x="6223" y="851"/>
                    <a:pt x="8017" y="656"/>
                    <a:pt x="8017" y="431"/>
                  </a:cubicBezTo>
                  <a:cubicBezTo>
                    <a:pt x="8017" y="195"/>
                    <a:pt x="6223" y="0"/>
                    <a:pt x="400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5"/>
            <p:cNvSpPr/>
            <p:nvPr/>
          </p:nvSpPr>
          <p:spPr>
            <a:xfrm>
              <a:off x="7939333" y="3381867"/>
              <a:ext cx="556249" cy="38434"/>
            </a:xfrm>
            <a:custGeom>
              <a:rect b="b" l="l" r="r" t="t"/>
              <a:pathLst>
                <a:path extrusionOk="0" h="554" w="8018">
                  <a:moveTo>
                    <a:pt x="4009" y="0"/>
                  </a:moveTo>
                  <a:cubicBezTo>
                    <a:pt x="1795" y="0"/>
                    <a:pt x="1" y="185"/>
                    <a:pt x="1" y="420"/>
                  </a:cubicBezTo>
                  <a:cubicBezTo>
                    <a:pt x="1" y="472"/>
                    <a:pt x="62" y="513"/>
                    <a:pt x="175" y="554"/>
                  </a:cubicBezTo>
                  <a:cubicBezTo>
                    <a:pt x="677" y="379"/>
                    <a:pt x="2205" y="246"/>
                    <a:pt x="4009" y="246"/>
                  </a:cubicBezTo>
                  <a:cubicBezTo>
                    <a:pt x="5824" y="246"/>
                    <a:pt x="7341" y="379"/>
                    <a:pt x="7853" y="554"/>
                  </a:cubicBezTo>
                  <a:cubicBezTo>
                    <a:pt x="7966" y="513"/>
                    <a:pt x="8017" y="472"/>
                    <a:pt x="8017" y="420"/>
                  </a:cubicBezTo>
                  <a:cubicBezTo>
                    <a:pt x="8017" y="185"/>
                    <a:pt x="6223" y="0"/>
                    <a:pt x="400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5"/>
            <p:cNvSpPr/>
            <p:nvPr/>
          </p:nvSpPr>
          <p:spPr>
            <a:xfrm>
              <a:off x="7893128" y="3297229"/>
              <a:ext cx="699855" cy="163656"/>
            </a:xfrm>
            <a:custGeom>
              <a:rect b="b" l="l" r="r" t="t"/>
              <a:pathLst>
                <a:path extrusionOk="0" h="2359" w="10088">
                  <a:moveTo>
                    <a:pt x="0" y="0"/>
                  </a:moveTo>
                  <a:lnTo>
                    <a:pt x="0" y="1456"/>
                  </a:lnTo>
                  <a:cubicBezTo>
                    <a:pt x="0" y="1958"/>
                    <a:pt x="2266" y="2358"/>
                    <a:pt x="5044" y="2358"/>
                  </a:cubicBezTo>
                  <a:cubicBezTo>
                    <a:pt x="7832" y="2358"/>
                    <a:pt x="10088" y="1958"/>
                    <a:pt x="10088" y="1456"/>
                  </a:cubicBezTo>
                  <a:lnTo>
                    <a:pt x="10088" y="0"/>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5"/>
            <p:cNvSpPr/>
            <p:nvPr/>
          </p:nvSpPr>
          <p:spPr>
            <a:xfrm>
              <a:off x="8568780" y="3255257"/>
              <a:ext cx="16442" cy="230464"/>
            </a:xfrm>
            <a:custGeom>
              <a:rect b="b" l="l" r="r" t="t"/>
              <a:pathLst>
                <a:path extrusionOk="0" h="3322" w="237">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5"/>
            <p:cNvSpPr/>
            <p:nvPr/>
          </p:nvSpPr>
          <p:spPr>
            <a:xfrm>
              <a:off x="8526114" y="3255257"/>
              <a:ext cx="16373" cy="230464"/>
            </a:xfrm>
            <a:custGeom>
              <a:rect b="b" l="l" r="r" t="t"/>
              <a:pathLst>
                <a:path extrusionOk="0" h="3322" w="236">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5"/>
            <p:cNvSpPr/>
            <p:nvPr/>
          </p:nvSpPr>
          <p:spPr>
            <a:xfrm>
              <a:off x="8476996" y="3255257"/>
              <a:ext cx="16442" cy="230464"/>
            </a:xfrm>
            <a:custGeom>
              <a:rect b="b" l="l" r="r" t="t"/>
              <a:pathLst>
                <a:path extrusionOk="0" h="3322" w="237">
                  <a:moveTo>
                    <a:pt x="1" y="0"/>
                  </a:moveTo>
                  <a:lnTo>
                    <a:pt x="1" y="3322"/>
                  </a:lnTo>
                  <a:lnTo>
                    <a:pt x="237" y="3322"/>
                  </a:lnTo>
                  <a:lnTo>
                    <a:pt x="23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5"/>
            <p:cNvSpPr/>
            <p:nvPr/>
          </p:nvSpPr>
          <p:spPr>
            <a:xfrm>
              <a:off x="8415876" y="3255257"/>
              <a:ext cx="16373" cy="230464"/>
            </a:xfrm>
            <a:custGeom>
              <a:rect b="b" l="l" r="r" t="t"/>
              <a:pathLst>
                <a:path extrusionOk="0" h="3322" w="236">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5"/>
            <p:cNvSpPr/>
            <p:nvPr/>
          </p:nvSpPr>
          <p:spPr>
            <a:xfrm>
              <a:off x="8348304" y="3255257"/>
              <a:ext cx="16442" cy="230464"/>
            </a:xfrm>
            <a:custGeom>
              <a:rect b="b" l="l" r="r" t="t"/>
              <a:pathLst>
                <a:path extrusionOk="0" h="3322" w="237">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5"/>
            <p:cNvSpPr/>
            <p:nvPr/>
          </p:nvSpPr>
          <p:spPr>
            <a:xfrm>
              <a:off x="7893128" y="3231808"/>
              <a:ext cx="699855" cy="126609"/>
            </a:xfrm>
            <a:custGeom>
              <a:rect b="b" l="l" r="r" t="t"/>
              <a:pathLst>
                <a:path extrusionOk="0" h="1825" w="10088">
                  <a:moveTo>
                    <a:pt x="5044" y="0"/>
                  </a:moveTo>
                  <a:cubicBezTo>
                    <a:pt x="2256" y="0"/>
                    <a:pt x="0" y="410"/>
                    <a:pt x="0" y="912"/>
                  </a:cubicBezTo>
                  <a:cubicBezTo>
                    <a:pt x="0" y="1415"/>
                    <a:pt x="2256" y="1825"/>
                    <a:pt x="5044" y="1825"/>
                  </a:cubicBezTo>
                  <a:cubicBezTo>
                    <a:pt x="7832" y="1825"/>
                    <a:pt x="10088" y="1415"/>
                    <a:pt x="10088" y="912"/>
                  </a:cubicBezTo>
                  <a:cubicBezTo>
                    <a:pt x="10088" y="410"/>
                    <a:pt x="7832" y="0"/>
                    <a:pt x="5044"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5"/>
            <p:cNvSpPr/>
            <p:nvPr/>
          </p:nvSpPr>
          <p:spPr>
            <a:xfrm>
              <a:off x="7964932" y="3258795"/>
              <a:ext cx="556249" cy="59107"/>
            </a:xfrm>
            <a:custGeom>
              <a:rect b="b" l="l" r="r" t="t"/>
              <a:pathLst>
                <a:path extrusionOk="0" h="852" w="8018">
                  <a:moveTo>
                    <a:pt x="4009" y="1"/>
                  </a:moveTo>
                  <a:cubicBezTo>
                    <a:pt x="1795" y="1"/>
                    <a:pt x="1" y="195"/>
                    <a:pt x="1" y="431"/>
                  </a:cubicBezTo>
                  <a:cubicBezTo>
                    <a:pt x="1" y="657"/>
                    <a:pt x="1795" y="852"/>
                    <a:pt x="4009" y="852"/>
                  </a:cubicBezTo>
                  <a:cubicBezTo>
                    <a:pt x="6223" y="852"/>
                    <a:pt x="8017" y="657"/>
                    <a:pt x="8017" y="431"/>
                  </a:cubicBezTo>
                  <a:cubicBezTo>
                    <a:pt x="8017" y="195"/>
                    <a:pt x="6223" y="1"/>
                    <a:pt x="4009"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5"/>
            <p:cNvSpPr/>
            <p:nvPr/>
          </p:nvSpPr>
          <p:spPr>
            <a:xfrm>
              <a:off x="7964932" y="3258795"/>
              <a:ext cx="556249" cy="38503"/>
            </a:xfrm>
            <a:custGeom>
              <a:rect b="b" l="l" r="r" t="t"/>
              <a:pathLst>
                <a:path extrusionOk="0" h="555" w="8018">
                  <a:moveTo>
                    <a:pt x="4009" y="1"/>
                  </a:moveTo>
                  <a:cubicBezTo>
                    <a:pt x="1795" y="1"/>
                    <a:pt x="1" y="195"/>
                    <a:pt x="1" y="431"/>
                  </a:cubicBezTo>
                  <a:cubicBezTo>
                    <a:pt x="1" y="472"/>
                    <a:pt x="62" y="513"/>
                    <a:pt x="175" y="554"/>
                  </a:cubicBezTo>
                  <a:cubicBezTo>
                    <a:pt x="677" y="380"/>
                    <a:pt x="2205" y="257"/>
                    <a:pt x="4009" y="257"/>
                  </a:cubicBezTo>
                  <a:cubicBezTo>
                    <a:pt x="5824" y="257"/>
                    <a:pt x="7341" y="380"/>
                    <a:pt x="7853" y="554"/>
                  </a:cubicBezTo>
                  <a:cubicBezTo>
                    <a:pt x="7956" y="513"/>
                    <a:pt x="8017" y="472"/>
                    <a:pt x="8017" y="431"/>
                  </a:cubicBezTo>
                  <a:cubicBezTo>
                    <a:pt x="8017" y="195"/>
                    <a:pt x="6223" y="1"/>
                    <a:pt x="400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5"/>
            <p:cNvSpPr/>
            <p:nvPr/>
          </p:nvSpPr>
          <p:spPr>
            <a:xfrm>
              <a:off x="7853306" y="3182690"/>
              <a:ext cx="699855" cy="163656"/>
            </a:xfrm>
            <a:custGeom>
              <a:rect b="b" l="l" r="r" t="t"/>
              <a:pathLst>
                <a:path extrusionOk="0" h="2359" w="10088">
                  <a:moveTo>
                    <a:pt x="0" y="1"/>
                  </a:moveTo>
                  <a:lnTo>
                    <a:pt x="0" y="1446"/>
                  </a:lnTo>
                  <a:cubicBezTo>
                    <a:pt x="0" y="1949"/>
                    <a:pt x="2256" y="2359"/>
                    <a:pt x="5044" y="2359"/>
                  </a:cubicBezTo>
                  <a:cubicBezTo>
                    <a:pt x="7832" y="2359"/>
                    <a:pt x="10088" y="1949"/>
                    <a:pt x="10088" y="1446"/>
                  </a:cubicBezTo>
                  <a:lnTo>
                    <a:pt x="10088" y="1"/>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5"/>
            <p:cNvSpPr/>
            <p:nvPr/>
          </p:nvSpPr>
          <p:spPr>
            <a:xfrm>
              <a:off x="7853306" y="3117268"/>
              <a:ext cx="699855" cy="126679"/>
            </a:xfrm>
            <a:custGeom>
              <a:rect b="b" l="l" r="r" t="t"/>
              <a:pathLst>
                <a:path extrusionOk="0" h="1826" w="10088">
                  <a:moveTo>
                    <a:pt x="5044" y="1"/>
                  </a:moveTo>
                  <a:cubicBezTo>
                    <a:pt x="2256" y="1"/>
                    <a:pt x="0" y="411"/>
                    <a:pt x="0" y="913"/>
                  </a:cubicBezTo>
                  <a:cubicBezTo>
                    <a:pt x="0" y="1415"/>
                    <a:pt x="2256" y="1825"/>
                    <a:pt x="5044" y="1825"/>
                  </a:cubicBezTo>
                  <a:cubicBezTo>
                    <a:pt x="7832" y="1825"/>
                    <a:pt x="10088" y="1415"/>
                    <a:pt x="10088" y="913"/>
                  </a:cubicBezTo>
                  <a:cubicBezTo>
                    <a:pt x="10088" y="421"/>
                    <a:pt x="7832" y="1"/>
                    <a:pt x="5044"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5"/>
            <p:cNvSpPr/>
            <p:nvPr/>
          </p:nvSpPr>
          <p:spPr>
            <a:xfrm>
              <a:off x="7925111" y="3145019"/>
              <a:ext cx="556249" cy="58414"/>
            </a:xfrm>
            <a:custGeom>
              <a:rect b="b" l="l" r="r" t="t"/>
              <a:pathLst>
                <a:path extrusionOk="0" h="842" w="8018">
                  <a:moveTo>
                    <a:pt x="4009" y="0"/>
                  </a:moveTo>
                  <a:cubicBezTo>
                    <a:pt x="1795" y="0"/>
                    <a:pt x="1" y="185"/>
                    <a:pt x="1" y="421"/>
                  </a:cubicBezTo>
                  <a:cubicBezTo>
                    <a:pt x="1" y="657"/>
                    <a:pt x="1795" y="841"/>
                    <a:pt x="4009" y="841"/>
                  </a:cubicBezTo>
                  <a:cubicBezTo>
                    <a:pt x="6223" y="841"/>
                    <a:pt x="8017" y="657"/>
                    <a:pt x="8017" y="421"/>
                  </a:cubicBezTo>
                  <a:cubicBezTo>
                    <a:pt x="8017" y="185"/>
                    <a:pt x="6223" y="0"/>
                    <a:pt x="400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5"/>
            <p:cNvSpPr/>
            <p:nvPr/>
          </p:nvSpPr>
          <p:spPr>
            <a:xfrm>
              <a:off x="7925111" y="3144325"/>
              <a:ext cx="556249" cy="38434"/>
            </a:xfrm>
            <a:custGeom>
              <a:rect b="b" l="l" r="r" t="t"/>
              <a:pathLst>
                <a:path extrusionOk="0" h="554" w="8018">
                  <a:moveTo>
                    <a:pt x="4009" y="0"/>
                  </a:moveTo>
                  <a:cubicBezTo>
                    <a:pt x="1795" y="0"/>
                    <a:pt x="1" y="185"/>
                    <a:pt x="1" y="420"/>
                  </a:cubicBezTo>
                  <a:cubicBezTo>
                    <a:pt x="1" y="472"/>
                    <a:pt x="62" y="513"/>
                    <a:pt x="175" y="554"/>
                  </a:cubicBezTo>
                  <a:cubicBezTo>
                    <a:pt x="667" y="379"/>
                    <a:pt x="2205" y="256"/>
                    <a:pt x="4009" y="256"/>
                  </a:cubicBezTo>
                  <a:cubicBezTo>
                    <a:pt x="5813" y="256"/>
                    <a:pt x="7341" y="379"/>
                    <a:pt x="7843" y="554"/>
                  </a:cubicBezTo>
                  <a:cubicBezTo>
                    <a:pt x="7956" y="513"/>
                    <a:pt x="8017" y="472"/>
                    <a:pt x="8017" y="420"/>
                  </a:cubicBezTo>
                  <a:cubicBezTo>
                    <a:pt x="8017" y="185"/>
                    <a:pt x="6223" y="0"/>
                    <a:pt x="400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5"/>
            <p:cNvSpPr/>
            <p:nvPr/>
          </p:nvSpPr>
          <p:spPr>
            <a:xfrm>
              <a:off x="7887439" y="3068220"/>
              <a:ext cx="699855" cy="163656"/>
            </a:xfrm>
            <a:custGeom>
              <a:rect b="b" l="l" r="r" t="t"/>
              <a:pathLst>
                <a:path extrusionOk="0" h="2359" w="10088">
                  <a:moveTo>
                    <a:pt x="0" y="0"/>
                  </a:moveTo>
                  <a:lnTo>
                    <a:pt x="0" y="1446"/>
                  </a:lnTo>
                  <a:cubicBezTo>
                    <a:pt x="0" y="1948"/>
                    <a:pt x="2256" y="2358"/>
                    <a:pt x="5044" y="2358"/>
                  </a:cubicBezTo>
                  <a:cubicBezTo>
                    <a:pt x="7822" y="2358"/>
                    <a:pt x="10088" y="1948"/>
                    <a:pt x="10088" y="1446"/>
                  </a:cubicBezTo>
                  <a:lnTo>
                    <a:pt x="10088" y="0"/>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5"/>
            <p:cNvSpPr/>
            <p:nvPr/>
          </p:nvSpPr>
          <p:spPr>
            <a:xfrm>
              <a:off x="7887439" y="3002798"/>
              <a:ext cx="699855" cy="126609"/>
            </a:xfrm>
            <a:custGeom>
              <a:rect b="b" l="l" r="r" t="t"/>
              <a:pathLst>
                <a:path extrusionOk="0" h="1825" w="10088">
                  <a:moveTo>
                    <a:pt x="5044" y="0"/>
                  </a:moveTo>
                  <a:cubicBezTo>
                    <a:pt x="2256" y="0"/>
                    <a:pt x="0" y="410"/>
                    <a:pt x="0" y="913"/>
                  </a:cubicBezTo>
                  <a:cubicBezTo>
                    <a:pt x="0" y="1415"/>
                    <a:pt x="2256" y="1825"/>
                    <a:pt x="5044" y="1825"/>
                  </a:cubicBezTo>
                  <a:cubicBezTo>
                    <a:pt x="7832" y="1825"/>
                    <a:pt x="10088" y="1415"/>
                    <a:pt x="10088" y="913"/>
                  </a:cubicBezTo>
                  <a:cubicBezTo>
                    <a:pt x="10088" y="410"/>
                    <a:pt x="7822" y="0"/>
                    <a:pt x="5044"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5"/>
            <p:cNvSpPr/>
            <p:nvPr/>
          </p:nvSpPr>
          <p:spPr>
            <a:xfrm>
              <a:off x="7959243" y="3030479"/>
              <a:ext cx="556249" cy="58414"/>
            </a:xfrm>
            <a:custGeom>
              <a:rect b="b" l="l" r="r" t="t"/>
              <a:pathLst>
                <a:path extrusionOk="0" h="842" w="8018">
                  <a:moveTo>
                    <a:pt x="4009" y="1"/>
                  </a:moveTo>
                  <a:cubicBezTo>
                    <a:pt x="1795" y="1"/>
                    <a:pt x="1" y="185"/>
                    <a:pt x="1" y="421"/>
                  </a:cubicBezTo>
                  <a:cubicBezTo>
                    <a:pt x="1" y="657"/>
                    <a:pt x="1795" y="842"/>
                    <a:pt x="4009" y="842"/>
                  </a:cubicBezTo>
                  <a:cubicBezTo>
                    <a:pt x="6223" y="842"/>
                    <a:pt x="8017" y="657"/>
                    <a:pt x="8017" y="421"/>
                  </a:cubicBezTo>
                  <a:cubicBezTo>
                    <a:pt x="8017" y="185"/>
                    <a:pt x="6223" y="1"/>
                    <a:pt x="4009"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5"/>
            <p:cNvSpPr/>
            <p:nvPr/>
          </p:nvSpPr>
          <p:spPr>
            <a:xfrm>
              <a:off x="7959243" y="3029785"/>
              <a:ext cx="556943" cy="38503"/>
            </a:xfrm>
            <a:custGeom>
              <a:rect b="b" l="l" r="r" t="t"/>
              <a:pathLst>
                <a:path extrusionOk="0" h="555" w="8028">
                  <a:moveTo>
                    <a:pt x="4009" y="1"/>
                  </a:moveTo>
                  <a:cubicBezTo>
                    <a:pt x="1795" y="1"/>
                    <a:pt x="1" y="195"/>
                    <a:pt x="1" y="421"/>
                  </a:cubicBezTo>
                  <a:cubicBezTo>
                    <a:pt x="1" y="472"/>
                    <a:pt x="62" y="513"/>
                    <a:pt x="175" y="554"/>
                  </a:cubicBezTo>
                  <a:cubicBezTo>
                    <a:pt x="667" y="380"/>
                    <a:pt x="2195" y="257"/>
                    <a:pt x="4009" y="257"/>
                  </a:cubicBezTo>
                  <a:cubicBezTo>
                    <a:pt x="5813" y="257"/>
                    <a:pt x="7341" y="380"/>
                    <a:pt x="7853" y="554"/>
                  </a:cubicBezTo>
                  <a:cubicBezTo>
                    <a:pt x="7966" y="513"/>
                    <a:pt x="8028" y="472"/>
                    <a:pt x="8028" y="421"/>
                  </a:cubicBezTo>
                  <a:cubicBezTo>
                    <a:pt x="8028" y="195"/>
                    <a:pt x="6234" y="1"/>
                    <a:pt x="400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5"/>
            <p:cNvSpPr/>
            <p:nvPr/>
          </p:nvSpPr>
          <p:spPr>
            <a:xfrm>
              <a:off x="7853306" y="2943066"/>
              <a:ext cx="699855" cy="163586"/>
            </a:xfrm>
            <a:custGeom>
              <a:rect b="b" l="l" r="r" t="t"/>
              <a:pathLst>
                <a:path extrusionOk="0" h="2358" w="10088">
                  <a:moveTo>
                    <a:pt x="0" y="0"/>
                  </a:moveTo>
                  <a:lnTo>
                    <a:pt x="0" y="1445"/>
                  </a:lnTo>
                  <a:cubicBezTo>
                    <a:pt x="0" y="1948"/>
                    <a:pt x="2256" y="2358"/>
                    <a:pt x="5044" y="2358"/>
                  </a:cubicBezTo>
                  <a:cubicBezTo>
                    <a:pt x="7832" y="2358"/>
                    <a:pt x="10088" y="1948"/>
                    <a:pt x="10088" y="1445"/>
                  </a:cubicBezTo>
                  <a:lnTo>
                    <a:pt x="10088" y="0"/>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5"/>
            <p:cNvSpPr/>
            <p:nvPr/>
          </p:nvSpPr>
          <p:spPr>
            <a:xfrm>
              <a:off x="7903812" y="2901093"/>
              <a:ext cx="16373" cy="230464"/>
            </a:xfrm>
            <a:custGeom>
              <a:rect b="b" l="l" r="r" t="t"/>
              <a:pathLst>
                <a:path extrusionOk="0" h="3322" w="236">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5"/>
            <p:cNvSpPr/>
            <p:nvPr/>
          </p:nvSpPr>
          <p:spPr>
            <a:xfrm>
              <a:off x="7952861" y="2901093"/>
              <a:ext cx="16442" cy="230464"/>
            </a:xfrm>
            <a:custGeom>
              <a:rect b="b" l="l" r="r" t="t"/>
              <a:pathLst>
                <a:path extrusionOk="0" h="3322" w="237">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5"/>
            <p:cNvSpPr/>
            <p:nvPr/>
          </p:nvSpPr>
          <p:spPr>
            <a:xfrm>
              <a:off x="8081553" y="2901093"/>
              <a:ext cx="16442" cy="230464"/>
            </a:xfrm>
            <a:custGeom>
              <a:rect b="b" l="l" r="r" t="t"/>
              <a:pathLst>
                <a:path extrusionOk="0" h="3322" w="237">
                  <a:moveTo>
                    <a:pt x="1" y="0"/>
                  </a:moveTo>
                  <a:lnTo>
                    <a:pt x="1" y="3322"/>
                  </a:lnTo>
                  <a:lnTo>
                    <a:pt x="237" y="3322"/>
                  </a:lnTo>
                  <a:lnTo>
                    <a:pt x="23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5"/>
            <p:cNvSpPr/>
            <p:nvPr/>
          </p:nvSpPr>
          <p:spPr>
            <a:xfrm>
              <a:off x="7853306" y="2877575"/>
              <a:ext cx="699855" cy="126679"/>
            </a:xfrm>
            <a:custGeom>
              <a:rect b="b" l="l" r="r" t="t"/>
              <a:pathLst>
                <a:path extrusionOk="0" h="1826" w="10088">
                  <a:moveTo>
                    <a:pt x="5044" y="1"/>
                  </a:moveTo>
                  <a:cubicBezTo>
                    <a:pt x="2256" y="1"/>
                    <a:pt x="0" y="411"/>
                    <a:pt x="0" y="913"/>
                  </a:cubicBezTo>
                  <a:cubicBezTo>
                    <a:pt x="0" y="1416"/>
                    <a:pt x="2256" y="1826"/>
                    <a:pt x="5044" y="1826"/>
                  </a:cubicBezTo>
                  <a:cubicBezTo>
                    <a:pt x="7832" y="1826"/>
                    <a:pt x="10088" y="1416"/>
                    <a:pt x="10088" y="913"/>
                  </a:cubicBezTo>
                  <a:cubicBezTo>
                    <a:pt x="10088" y="411"/>
                    <a:pt x="7832" y="1"/>
                    <a:pt x="5044"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5"/>
            <p:cNvSpPr/>
            <p:nvPr/>
          </p:nvSpPr>
          <p:spPr>
            <a:xfrm>
              <a:off x="7925111" y="2905325"/>
              <a:ext cx="556249" cy="58414"/>
            </a:xfrm>
            <a:custGeom>
              <a:rect b="b" l="l" r="r" t="t"/>
              <a:pathLst>
                <a:path extrusionOk="0" h="842" w="8018">
                  <a:moveTo>
                    <a:pt x="4009" y="1"/>
                  </a:moveTo>
                  <a:cubicBezTo>
                    <a:pt x="1795" y="1"/>
                    <a:pt x="1" y="185"/>
                    <a:pt x="1" y="421"/>
                  </a:cubicBezTo>
                  <a:cubicBezTo>
                    <a:pt x="1" y="657"/>
                    <a:pt x="1795" y="841"/>
                    <a:pt x="4009" y="841"/>
                  </a:cubicBezTo>
                  <a:cubicBezTo>
                    <a:pt x="6223" y="841"/>
                    <a:pt x="8017" y="657"/>
                    <a:pt x="8017" y="421"/>
                  </a:cubicBezTo>
                  <a:cubicBezTo>
                    <a:pt x="8017" y="185"/>
                    <a:pt x="6223" y="1"/>
                    <a:pt x="4009"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5"/>
            <p:cNvSpPr/>
            <p:nvPr/>
          </p:nvSpPr>
          <p:spPr>
            <a:xfrm>
              <a:off x="7925111" y="2904632"/>
              <a:ext cx="556249" cy="38503"/>
            </a:xfrm>
            <a:custGeom>
              <a:rect b="b" l="l" r="r" t="t"/>
              <a:pathLst>
                <a:path extrusionOk="0" h="555" w="8018">
                  <a:moveTo>
                    <a:pt x="4009" y="0"/>
                  </a:moveTo>
                  <a:cubicBezTo>
                    <a:pt x="1795" y="0"/>
                    <a:pt x="1" y="195"/>
                    <a:pt x="1" y="421"/>
                  </a:cubicBezTo>
                  <a:cubicBezTo>
                    <a:pt x="1" y="472"/>
                    <a:pt x="62" y="513"/>
                    <a:pt x="175" y="554"/>
                  </a:cubicBezTo>
                  <a:cubicBezTo>
                    <a:pt x="667" y="380"/>
                    <a:pt x="2205" y="257"/>
                    <a:pt x="4009" y="257"/>
                  </a:cubicBezTo>
                  <a:cubicBezTo>
                    <a:pt x="5813" y="257"/>
                    <a:pt x="7341" y="380"/>
                    <a:pt x="7843" y="554"/>
                  </a:cubicBezTo>
                  <a:cubicBezTo>
                    <a:pt x="7956" y="513"/>
                    <a:pt x="8017" y="472"/>
                    <a:pt x="8017" y="421"/>
                  </a:cubicBezTo>
                  <a:cubicBezTo>
                    <a:pt x="8017" y="195"/>
                    <a:pt x="6223" y="0"/>
                    <a:pt x="400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5"/>
            <p:cNvSpPr/>
            <p:nvPr/>
          </p:nvSpPr>
          <p:spPr>
            <a:xfrm>
              <a:off x="7920115" y="2832828"/>
              <a:ext cx="699924" cy="162892"/>
            </a:xfrm>
            <a:custGeom>
              <a:rect b="b" l="l" r="r" t="t"/>
              <a:pathLst>
                <a:path extrusionOk="0" h="2348" w="10089">
                  <a:moveTo>
                    <a:pt x="1" y="0"/>
                  </a:moveTo>
                  <a:lnTo>
                    <a:pt x="1" y="1445"/>
                  </a:lnTo>
                  <a:cubicBezTo>
                    <a:pt x="1" y="1948"/>
                    <a:pt x="2256" y="2348"/>
                    <a:pt x="5045" y="2348"/>
                  </a:cubicBezTo>
                  <a:cubicBezTo>
                    <a:pt x="7833" y="2348"/>
                    <a:pt x="10088" y="1958"/>
                    <a:pt x="10088" y="1445"/>
                  </a:cubicBezTo>
                  <a:lnTo>
                    <a:pt x="10088" y="0"/>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5"/>
            <p:cNvSpPr/>
            <p:nvPr/>
          </p:nvSpPr>
          <p:spPr>
            <a:xfrm>
              <a:off x="7927955" y="2790855"/>
              <a:ext cx="16442" cy="230464"/>
            </a:xfrm>
            <a:custGeom>
              <a:rect b="b" l="l" r="r" t="t"/>
              <a:pathLst>
                <a:path extrusionOk="0" h="3322" w="237">
                  <a:moveTo>
                    <a:pt x="1" y="0"/>
                  </a:moveTo>
                  <a:lnTo>
                    <a:pt x="1"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5"/>
            <p:cNvSpPr/>
            <p:nvPr/>
          </p:nvSpPr>
          <p:spPr>
            <a:xfrm>
              <a:off x="7970621" y="2790855"/>
              <a:ext cx="16442" cy="230464"/>
            </a:xfrm>
            <a:custGeom>
              <a:rect b="b" l="l" r="r" t="t"/>
              <a:pathLst>
                <a:path extrusionOk="0" h="3322" w="237">
                  <a:moveTo>
                    <a:pt x="1" y="0"/>
                  </a:moveTo>
                  <a:lnTo>
                    <a:pt x="1" y="3322"/>
                  </a:lnTo>
                  <a:lnTo>
                    <a:pt x="237" y="3322"/>
                  </a:lnTo>
                  <a:lnTo>
                    <a:pt x="23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5"/>
            <p:cNvSpPr/>
            <p:nvPr/>
          </p:nvSpPr>
          <p:spPr>
            <a:xfrm>
              <a:off x="8080859" y="2790855"/>
              <a:ext cx="16442" cy="230464"/>
            </a:xfrm>
            <a:custGeom>
              <a:rect b="b" l="l" r="r" t="t"/>
              <a:pathLst>
                <a:path extrusionOk="0" h="3322" w="237">
                  <a:moveTo>
                    <a:pt x="1" y="0"/>
                  </a:moveTo>
                  <a:lnTo>
                    <a:pt x="1"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5"/>
            <p:cNvSpPr/>
            <p:nvPr/>
          </p:nvSpPr>
          <p:spPr>
            <a:xfrm>
              <a:off x="7920115" y="2767337"/>
              <a:ext cx="699924" cy="126679"/>
            </a:xfrm>
            <a:custGeom>
              <a:rect b="b" l="l" r="r" t="t"/>
              <a:pathLst>
                <a:path extrusionOk="0" h="1826" w="10089">
                  <a:moveTo>
                    <a:pt x="5045" y="1"/>
                  </a:moveTo>
                  <a:cubicBezTo>
                    <a:pt x="2256" y="1"/>
                    <a:pt x="1" y="411"/>
                    <a:pt x="1" y="913"/>
                  </a:cubicBezTo>
                  <a:cubicBezTo>
                    <a:pt x="1" y="1416"/>
                    <a:pt x="2256" y="1826"/>
                    <a:pt x="5045" y="1826"/>
                  </a:cubicBezTo>
                  <a:cubicBezTo>
                    <a:pt x="7833" y="1826"/>
                    <a:pt x="10088" y="1416"/>
                    <a:pt x="10088" y="913"/>
                  </a:cubicBezTo>
                  <a:cubicBezTo>
                    <a:pt x="10088" y="411"/>
                    <a:pt x="7833" y="1"/>
                    <a:pt x="5045"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5"/>
            <p:cNvSpPr/>
            <p:nvPr/>
          </p:nvSpPr>
          <p:spPr>
            <a:xfrm>
              <a:off x="7992683" y="2794393"/>
              <a:ext cx="555486" cy="59108"/>
            </a:xfrm>
            <a:custGeom>
              <a:rect b="b" l="l" r="r" t="t"/>
              <a:pathLst>
                <a:path extrusionOk="0" h="852" w="8007">
                  <a:moveTo>
                    <a:pt x="4009" y="0"/>
                  </a:moveTo>
                  <a:cubicBezTo>
                    <a:pt x="1795" y="0"/>
                    <a:pt x="1" y="195"/>
                    <a:pt x="1" y="431"/>
                  </a:cubicBezTo>
                  <a:cubicBezTo>
                    <a:pt x="1" y="657"/>
                    <a:pt x="1784" y="851"/>
                    <a:pt x="3999" y="851"/>
                  </a:cubicBezTo>
                  <a:cubicBezTo>
                    <a:pt x="6213" y="851"/>
                    <a:pt x="8007" y="657"/>
                    <a:pt x="8007" y="431"/>
                  </a:cubicBezTo>
                  <a:cubicBezTo>
                    <a:pt x="8007" y="195"/>
                    <a:pt x="6223" y="0"/>
                    <a:pt x="400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5"/>
            <p:cNvSpPr/>
            <p:nvPr/>
          </p:nvSpPr>
          <p:spPr>
            <a:xfrm>
              <a:off x="7992683" y="2794393"/>
              <a:ext cx="555486" cy="38503"/>
            </a:xfrm>
            <a:custGeom>
              <a:rect b="b" l="l" r="r" t="t"/>
              <a:pathLst>
                <a:path extrusionOk="0" h="555" w="8007">
                  <a:moveTo>
                    <a:pt x="3999" y="0"/>
                  </a:moveTo>
                  <a:cubicBezTo>
                    <a:pt x="1784" y="0"/>
                    <a:pt x="1" y="195"/>
                    <a:pt x="1" y="431"/>
                  </a:cubicBezTo>
                  <a:cubicBezTo>
                    <a:pt x="1" y="472"/>
                    <a:pt x="52" y="513"/>
                    <a:pt x="165" y="554"/>
                  </a:cubicBezTo>
                  <a:cubicBezTo>
                    <a:pt x="657" y="380"/>
                    <a:pt x="2194" y="246"/>
                    <a:pt x="3999" y="246"/>
                  </a:cubicBezTo>
                  <a:cubicBezTo>
                    <a:pt x="5813" y="246"/>
                    <a:pt x="7330" y="380"/>
                    <a:pt x="7833" y="554"/>
                  </a:cubicBezTo>
                  <a:cubicBezTo>
                    <a:pt x="7945" y="513"/>
                    <a:pt x="8007" y="472"/>
                    <a:pt x="8007" y="421"/>
                  </a:cubicBezTo>
                  <a:cubicBezTo>
                    <a:pt x="8007" y="185"/>
                    <a:pt x="6213" y="0"/>
                    <a:pt x="399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5"/>
            <p:cNvSpPr/>
            <p:nvPr/>
          </p:nvSpPr>
          <p:spPr>
            <a:xfrm>
              <a:off x="7881751" y="2711212"/>
              <a:ext cx="699855" cy="163586"/>
            </a:xfrm>
            <a:custGeom>
              <a:rect b="b" l="l" r="r" t="t"/>
              <a:pathLst>
                <a:path extrusionOk="0" h="2358" w="10088">
                  <a:moveTo>
                    <a:pt x="0" y="0"/>
                  </a:moveTo>
                  <a:lnTo>
                    <a:pt x="0" y="1445"/>
                  </a:lnTo>
                  <a:cubicBezTo>
                    <a:pt x="0" y="1948"/>
                    <a:pt x="2256" y="2358"/>
                    <a:pt x="5044" y="2358"/>
                  </a:cubicBezTo>
                  <a:cubicBezTo>
                    <a:pt x="7832" y="2358"/>
                    <a:pt x="10088" y="1948"/>
                    <a:pt x="10088" y="1445"/>
                  </a:cubicBezTo>
                  <a:lnTo>
                    <a:pt x="10088" y="0"/>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5"/>
            <p:cNvSpPr/>
            <p:nvPr/>
          </p:nvSpPr>
          <p:spPr>
            <a:xfrm>
              <a:off x="7889590" y="2669240"/>
              <a:ext cx="16373" cy="230464"/>
            </a:xfrm>
            <a:custGeom>
              <a:rect b="b" l="l" r="r" t="t"/>
              <a:pathLst>
                <a:path extrusionOk="0" h="3322" w="236">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5"/>
            <p:cNvSpPr/>
            <p:nvPr/>
          </p:nvSpPr>
          <p:spPr>
            <a:xfrm>
              <a:off x="7932256" y="2669240"/>
              <a:ext cx="16373" cy="230464"/>
            </a:xfrm>
            <a:custGeom>
              <a:rect b="b" l="l" r="r" t="t"/>
              <a:pathLst>
                <a:path extrusionOk="0" h="3322" w="236">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5"/>
            <p:cNvSpPr/>
            <p:nvPr/>
          </p:nvSpPr>
          <p:spPr>
            <a:xfrm>
              <a:off x="7981305" y="2669240"/>
              <a:ext cx="16442" cy="230464"/>
            </a:xfrm>
            <a:custGeom>
              <a:rect b="b" l="l" r="r" t="t"/>
              <a:pathLst>
                <a:path extrusionOk="0" h="3322" w="237">
                  <a:moveTo>
                    <a:pt x="1" y="0"/>
                  </a:moveTo>
                  <a:lnTo>
                    <a:pt x="1"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5"/>
            <p:cNvSpPr/>
            <p:nvPr/>
          </p:nvSpPr>
          <p:spPr>
            <a:xfrm>
              <a:off x="8042495" y="2669240"/>
              <a:ext cx="16373" cy="230464"/>
            </a:xfrm>
            <a:custGeom>
              <a:rect b="b" l="l" r="r" t="t"/>
              <a:pathLst>
                <a:path extrusionOk="0" h="3322" w="236">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5"/>
            <p:cNvSpPr/>
            <p:nvPr/>
          </p:nvSpPr>
          <p:spPr>
            <a:xfrm>
              <a:off x="8110067" y="2669240"/>
              <a:ext cx="16373" cy="230464"/>
            </a:xfrm>
            <a:custGeom>
              <a:rect b="b" l="l" r="r" t="t"/>
              <a:pathLst>
                <a:path extrusionOk="0" h="3322" w="236">
                  <a:moveTo>
                    <a:pt x="0" y="0"/>
                  </a:moveTo>
                  <a:lnTo>
                    <a:pt x="0" y="3322"/>
                  </a:lnTo>
                  <a:lnTo>
                    <a:pt x="236" y="3322"/>
                  </a:lnTo>
                  <a:lnTo>
                    <a:pt x="23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5"/>
            <p:cNvSpPr/>
            <p:nvPr/>
          </p:nvSpPr>
          <p:spPr>
            <a:xfrm>
              <a:off x="7881751" y="2645721"/>
              <a:ext cx="699855" cy="126679"/>
            </a:xfrm>
            <a:custGeom>
              <a:rect b="b" l="l" r="r" t="t"/>
              <a:pathLst>
                <a:path extrusionOk="0" h="1826" w="10088">
                  <a:moveTo>
                    <a:pt x="5044" y="1"/>
                  </a:moveTo>
                  <a:cubicBezTo>
                    <a:pt x="2256" y="1"/>
                    <a:pt x="0" y="411"/>
                    <a:pt x="0" y="913"/>
                  </a:cubicBezTo>
                  <a:cubicBezTo>
                    <a:pt x="0" y="1416"/>
                    <a:pt x="2256" y="1826"/>
                    <a:pt x="5044" y="1826"/>
                  </a:cubicBezTo>
                  <a:cubicBezTo>
                    <a:pt x="7832" y="1826"/>
                    <a:pt x="10088" y="1416"/>
                    <a:pt x="10088" y="913"/>
                  </a:cubicBezTo>
                  <a:cubicBezTo>
                    <a:pt x="10088" y="411"/>
                    <a:pt x="7832" y="1"/>
                    <a:pt x="5044"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5"/>
            <p:cNvSpPr/>
            <p:nvPr/>
          </p:nvSpPr>
          <p:spPr>
            <a:xfrm>
              <a:off x="7953555" y="2672778"/>
              <a:ext cx="556249" cy="59108"/>
            </a:xfrm>
            <a:custGeom>
              <a:rect b="b" l="l" r="r" t="t"/>
              <a:pathLst>
                <a:path extrusionOk="0" h="852" w="8018">
                  <a:moveTo>
                    <a:pt x="4009" y="0"/>
                  </a:moveTo>
                  <a:cubicBezTo>
                    <a:pt x="1795" y="0"/>
                    <a:pt x="1" y="195"/>
                    <a:pt x="1" y="431"/>
                  </a:cubicBezTo>
                  <a:cubicBezTo>
                    <a:pt x="1" y="657"/>
                    <a:pt x="1795" y="851"/>
                    <a:pt x="4009" y="851"/>
                  </a:cubicBezTo>
                  <a:cubicBezTo>
                    <a:pt x="6223" y="851"/>
                    <a:pt x="8017" y="657"/>
                    <a:pt x="8017" y="431"/>
                  </a:cubicBezTo>
                  <a:cubicBezTo>
                    <a:pt x="8017" y="195"/>
                    <a:pt x="6223" y="0"/>
                    <a:pt x="400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5"/>
            <p:cNvSpPr/>
            <p:nvPr/>
          </p:nvSpPr>
          <p:spPr>
            <a:xfrm>
              <a:off x="7953555" y="2672778"/>
              <a:ext cx="556249" cy="38503"/>
            </a:xfrm>
            <a:custGeom>
              <a:rect b="b" l="l" r="r" t="t"/>
              <a:pathLst>
                <a:path extrusionOk="0" h="555" w="8018">
                  <a:moveTo>
                    <a:pt x="4009" y="0"/>
                  </a:moveTo>
                  <a:cubicBezTo>
                    <a:pt x="1795" y="0"/>
                    <a:pt x="1" y="185"/>
                    <a:pt x="1" y="421"/>
                  </a:cubicBezTo>
                  <a:cubicBezTo>
                    <a:pt x="1" y="472"/>
                    <a:pt x="62" y="513"/>
                    <a:pt x="175" y="554"/>
                  </a:cubicBezTo>
                  <a:cubicBezTo>
                    <a:pt x="677" y="380"/>
                    <a:pt x="2205" y="246"/>
                    <a:pt x="4009" y="246"/>
                  </a:cubicBezTo>
                  <a:cubicBezTo>
                    <a:pt x="5824" y="246"/>
                    <a:pt x="7341" y="380"/>
                    <a:pt x="7853" y="554"/>
                  </a:cubicBezTo>
                  <a:cubicBezTo>
                    <a:pt x="7956" y="513"/>
                    <a:pt x="8017" y="472"/>
                    <a:pt x="8017" y="421"/>
                  </a:cubicBezTo>
                  <a:cubicBezTo>
                    <a:pt x="8017" y="185"/>
                    <a:pt x="6223" y="0"/>
                    <a:pt x="400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5"/>
            <p:cNvSpPr/>
            <p:nvPr/>
          </p:nvSpPr>
          <p:spPr>
            <a:xfrm>
              <a:off x="7920115" y="2596673"/>
              <a:ext cx="699924" cy="163656"/>
            </a:xfrm>
            <a:custGeom>
              <a:rect b="b" l="l" r="r" t="t"/>
              <a:pathLst>
                <a:path extrusionOk="0" h="2359" w="10089">
                  <a:moveTo>
                    <a:pt x="1" y="1"/>
                  </a:moveTo>
                  <a:lnTo>
                    <a:pt x="1" y="1446"/>
                  </a:lnTo>
                  <a:cubicBezTo>
                    <a:pt x="1" y="1948"/>
                    <a:pt x="2256" y="2358"/>
                    <a:pt x="5045" y="2358"/>
                  </a:cubicBezTo>
                  <a:cubicBezTo>
                    <a:pt x="7833" y="2358"/>
                    <a:pt x="10088" y="1948"/>
                    <a:pt x="10088" y="1446"/>
                  </a:cubicBezTo>
                  <a:lnTo>
                    <a:pt x="10088" y="1"/>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5"/>
            <p:cNvSpPr/>
            <p:nvPr/>
          </p:nvSpPr>
          <p:spPr>
            <a:xfrm>
              <a:off x="7927955" y="2554700"/>
              <a:ext cx="16442" cy="230533"/>
            </a:xfrm>
            <a:custGeom>
              <a:rect b="b" l="l" r="r" t="t"/>
              <a:pathLst>
                <a:path extrusionOk="0" h="3323" w="237">
                  <a:moveTo>
                    <a:pt x="1" y="1"/>
                  </a:moveTo>
                  <a:lnTo>
                    <a:pt x="1"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5"/>
            <p:cNvSpPr/>
            <p:nvPr/>
          </p:nvSpPr>
          <p:spPr>
            <a:xfrm>
              <a:off x="7970621" y="2554700"/>
              <a:ext cx="16442" cy="230533"/>
            </a:xfrm>
            <a:custGeom>
              <a:rect b="b" l="l" r="r" t="t"/>
              <a:pathLst>
                <a:path extrusionOk="0" h="3323" w="237">
                  <a:moveTo>
                    <a:pt x="1" y="1"/>
                  </a:moveTo>
                  <a:lnTo>
                    <a:pt x="1" y="3322"/>
                  </a:lnTo>
                  <a:lnTo>
                    <a:pt x="237" y="3322"/>
                  </a:lnTo>
                  <a:lnTo>
                    <a:pt x="23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5"/>
            <p:cNvSpPr/>
            <p:nvPr/>
          </p:nvSpPr>
          <p:spPr>
            <a:xfrm>
              <a:off x="8019739" y="2554700"/>
              <a:ext cx="16373" cy="230533"/>
            </a:xfrm>
            <a:custGeom>
              <a:rect b="b" l="l" r="r" t="t"/>
              <a:pathLst>
                <a:path extrusionOk="0" h="3323" w="236">
                  <a:moveTo>
                    <a:pt x="0" y="1"/>
                  </a:moveTo>
                  <a:lnTo>
                    <a:pt x="0"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5"/>
            <p:cNvSpPr/>
            <p:nvPr/>
          </p:nvSpPr>
          <p:spPr>
            <a:xfrm>
              <a:off x="8080859" y="2554700"/>
              <a:ext cx="16442" cy="230533"/>
            </a:xfrm>
            <a:custGeom>
              <a:rect b="b" l="l" r="r" t="t"/>
              <a:pathLst>
                <a:path extrusionOk="0" h="3323" w="237">
                  <a:moveTo>
                    <a:pt x="1" y="1"/>
                  </a:moveTo>
                  <a:lnTo>
                    <a:pt x="1"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5"/>
            <p:cNvSpPr/>
            <p:nvPr/>
          </p:nvSpPr>
          <p:spPr>
            <a:xfrm>
              <a:off x="8148432" y="2554700"/>
              <a:ext cx="16442" cy="230533"/>
            </a:xfrm>
            <a:custGeom>
              <a:rect b="b" l="l" r="r" t="t"/>
              <a:pathLst>
                <a:path extrusionOk="0" h="3323" w="237">
                  <a:moveTo>
                    <a:pt x="1" y="1"/>
                  </a:moveTo>
                  <a:lnTo>
                    <a:pt x="1" y="3322"/>
                  </a:lnTo>
                  <a:lnTo>
                    <a:pt x="236" y="3322"/>
                  </a:lnTo>
                  <a:lnTo>
                    <a:pt x="23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5"/>
            <p:cNvSpPr/>
            <p:nvPr/>
          </p:nvSpPr>
          <p:spPr>
            <a:xfrm>
              <a:off x="7920115" y="2531945"/>
              <a:ext cx="699924" cy="125985"/>
            </a:xfrm>
            <a:custGeom>
              <a:rect b="b" l="l" r="r" t="t"/>
              <a:pathLst>
                <a:path extrusionOk="0" h="1816" w="10089">
                  <a:moveTo>
                    <a:pt x="5045" y="1"/>
                  </a:moveTo>
                  <a:cubicBezTo>
                    <a:pt x="2256" y="1"/>
                    <a:pt x="1" y="400"/>
                    <a:pt x="1" y="913"/>
                  </a:cubicBezTo>
                  <a:cubicBezTo>
                    <a:pt x="1" y="1415"/>
                    <a:pt x="2256" y="1815"/>
                    <a:pt x="5045" y="1815"/>
                  </a:cubicBezTo>
                  <a:cubicBezTo>
                    <a:pt x="7833" y="1815"/>
                    <a:pt x="10088" y="1415"/>
                    <a:pt x="10088" y="913"/>
                  </a:cubicBezTo>
                  <a:cubicBezTo>
                    <a:pt x="10088" y="400"/>
                    <a:pt x="7833" y="1"/>
                    <a:pt x="5045"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5"/>
            <p:cNvSpPr/>
            <p:nvPr/>
          </p:nvSpPr>
          <p:spPr>
            <a:xfrm>
              <a:off x="7992683" y="2559002"/>
              <a:ext cx="555486" cy="58344"/>
            </a:xfrm>
            <a:custGeom>
              <a:rect b="b" l="l" r="r" t="t"/>
              <a:pathLst>
                <a:path extrusionOk="0" h="841" w="8007">
                  <a:moveTo>
                    <a:pt x="4009" y="0"/>
                  </a:moveTo>
                  <a:cubicBezTo>
                    <a:pt x="1795" y="0"/>
                    <a:pt x="1" y="195"/>
                    <a:pt x="1" y="421"/>
                  </a:cubicBezTo>
                  <a:cubicBezTo>
                    <a:pt x="1" y="646"/>
                    <a:pt x="1784" y="841"/>
                    <a:pt x="3999" y="841"/>
                  </a:cubicBezTo>
                  <a:cubicBezTo>
                    <a:pt x="6213" y="841"/>
                    <a:pt x="8007" y="656"/>
                    <a:pt x="8007" y="421"/>
                  </a:cubicBezTo>
                  <a:cubicBezTo>
                    <a:pt x="8007" y="185"/>
                    <a:pt x="6223" y="0"/>
                    <a:pt x="400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5"/>
            <p:cNvSpPr/>
            <p:nvPr/>
          </p:nvSpPr>
          <p:spPr>
            <a:xfrm>
              <a:off x="7992683" y="2559002"/>
              <a:ext cx="555486" cy="37740"/>
            </a:xfrm>
            <a:custGeom>
              <a:rect b="b" l="l" r="r" t="t"/>
              <a:pathLst>
                <a:path extrusionOk="0" h="544" w="8007">
                  <a:moveTo>
                    <a:pt x="3999" y="0"/>
                  </a:moveTo>
                  <a:cubicBezTo>
                    <a:pt x="1784" y="0"/>
                    <a:pt x="1" y="185"/>
                    <a:pt x="1" y="421"/>
                  </a:cubicBezTo>
                  <a:cubicBezTo>
                    <a:pt x="1" y="462"/>
                    <a:pt x="52" y="503"/>
                    <a:pt x="165" y="544"/>
                  </a:cubicBezTo>
                  <a:cubicBezTo>
                    <a:pt x="657" y="369"/>
                    <a:pt x="2194" y="236"/>
                    <a:pt x="3999" y="236"/>
                  </a:cubicBezTo>
                  <a:cubicBezTo>
                    <a:pt x="5813" y="236"/>
                    <a:pt x="7330" y="369"/>
                    <a:pt x="7833" y="544"/>
                  </a:cubicBezTo>
                  <a:cubicBezTo>
                    <a:pt x="7945" y="503"/>
                    <a:pt x="8007" y="462"/>
                    <a:pt x="8007" y="421"/>
                  </a:cubicBezTo>
                  <a:cubicBezTo>
                    <a:pt x="8007" y="185"/>
                    <a:pt x="6213" y="0"/>
                    <a:pt x="399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5"/>
            <p:cNvSpPr/>
            <p:nvPr/>
          </p:nvSpPr>
          <p:spPr>
            <a:xfrm>
              <a:off x="7540352" y="3339201"/>
              <a:ext cx="561174" cy="656288"/>
            </a:xfrm>
            <a:custGeom>
              <a:rect b="b" l="l" r="r" t="t"/>
              <a:pathLst>
                <a:path extrusionOk="0" h="9460" w="8089">
                  <a:moveTo>
                    <a:pt x="4060" y="0"/>
                  </a:moveTo>
                  <a:lnTo>
                    <a:pt x="1" y="8591"/>
                  </a:lnTo>
                  <a:lnTo>
                    <a:pt x="769" y="9032"/>
                  </a:lnTo>
                  <a:cubicBezTo>
                    <a:pt x="1375" y="9322"/>
                    <a:pt x="2016" y="9459"/>
                    <a:pt x="2653" y="9459"/>
                  </a:cubicBezTo>
                  <a:cubicBezTo>
                    <a:pt x="4399" y="9459"/>
                    <a:pt x="6110" y="8427"/>
                    <a:pt x="6951" y="6684"/>
                  </a:cubicBezTo>
                  <a:cubicBezTo>
                    <a:pt x="8089" y="4295"/>
                    <a:pt x="7177" y="1487"/>
                    <a:pt x="4911" y="400"/>
                  </a:cubicBezTo>
                  <a:lnTo>
                    <a:pt x="4060" y="0"/>
                  </a:ln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5"/>
            <p:cNvSpPr/>
            <p:nvPr/>
          </p:nvSpPr>
          <p:spPr>
            <a:xfrm>
              <a:off x="7333403" y="3318042"/>
              <a:ext cx="728299" cy="657883"/>
            </a:xfrm>
            <a:custGeom>
              <a:rect b="b" l="l" r="r" t="t"/>
              <a:pathLst>
                <a:path extrusionOk="0" h="9483" w="10498">
                  <a:moveTo>
                    <a:pt x="5436" y="0"/>
                  </a:moveTo>
                  <a:cubicBezTo>
                    <a:pt x="3691" y="0"/>
                    <a:pt x="1980" y="1033"/>
                    <a:pt x="1138" y="2776"/>
                  </a:cubicBezTo>
                  <a:cubicBezTo>
                    <a:pt x="0" y="5164"/>
                    <a:pt x="903" y="7973"/>
                    <a:pt x="3178" y="9060"/>
                  </a:cubicBezTo>
                  <a:cubicBezTo>
                    <a:pt x="3783" y="9347"/>
                    <a:pt x="4422" y="9483"/>
                    <a:pt x="5058" y="9483"/>
                  </a:cubicBezTo>
                  <a:cubicBezTo>
                    <a:pt x="6804" y="9483"/>
                    <a:pt x="8515" y="8454"/>
                    <a:pt x="9350" y="6702"/>
                  </a:cubicBezTo>
                  <a:cubicBezTo>
                    <a:pt x="10498" y="4324"/>
                    <a:pt x="9586" y="1515"/>
                    <a:pt x="7320" y="428"/>
                  </a:cubicBezTo>
                  <a:cubicBezTo>
                    <a:pt x="6714" y="138"/>
                    <a:pt x="6073" y="0"/>
                    <a:pt x="5436"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5"/>
            <p:cNvSpPr/>
            <p:nvPr/>
          </p:nvSpPr>
          <p:spPr>
            <a:xfrm>
              <a:off x="7366842" y="3318042"/>
              <a:ext cx="625207" cy="482781"/>
            </a:xfrm>
            <a:custGeom>
              <a:rect b="b" l="l" r="r" t="t"/>
              <a:pathLst>
                <a:path extrusionOk="0" h="6959" w="9012">
                  <a:moveTo>
                    <a:pt x="4954" y="0"/>
                  </a:moveTo>
                  <a:cubicBezTo>
                    <a:pt x="3209" y="0"/>
                    <a:pt x="1498" y="1033"/>
                    <a:pt x="656" y="2776"/>
                  </a:cubicBezTo>
                  <a:cubicBezTo>
                    <a:pt x="21" y="4088"/>
                    <a:pt x="0" y="5626"/>
                    <a:pt x="615" y="6958"/>
                  </a:cubicBezTo>
                  <a:cubicBezTo>
                    <a:pt x="103" y="5677"/>
                    <a:pt x="144" y="4231"/>
                    <a:pt x="749" y="2991"/>
                  </a:cubicBezTo>
                  <a:cubicBezTo>
                    <a:pt x="1590" y="1248"/>
                    <a:pt x="3301" y="216"/>
                    <a:pt x="5047" y="216"/>
                  </a:cubicBezTo>
                  <a:cubicBezTo>
                    <a:pt x="5683" y="216"/>
                    <a:pt x="6325" y="353"/>
                    <a:pt x="6930" y="643"/>
                  </a:cubicBezTo>
                  <a:cubicBezTo>
                    <a:pt x="7843" y="1084"/>
                    <a:pt x="8581" y="1822"/>
                    <a:pt x="9011" y="2745"/>
                  </a:cubicBezTo>
                  <a:cubicBezTo>
                    <a:pt x="8601" y="1730"/>
                    <a:pt x="7822" y="900"/>
                    <a:pt x="6838" y="428"/>
                  </a:cubicBezTo>
                  <a:cubicBezTo>
                    <a:pt x="6232" y="138"/>
                    <a:pt x="5591" y="0"/>
                    <a:pt x="4954" y="0"/>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5"/>
            <p:cNvSpPr/>
            <p:nvPr/>
          </p:nvSpPr>
          <p:spPr>
            <a:xfrm>
              <a:off x="7423037" y="3400391"/>
              <a:ext cx="548340" cy="508172"/>
            </a:xfrm>
            <a:custGeom>
              <a:rect b="b" l="l" r="r" t="t"/>
              <a:pathLst>
                <a:path extrusionOk="0" h="7325" w="7904">
                  <a:moveTo>
                    <a:pt x="4210" y="1"/>
                  </a:moveTo>
                  <a:cubicBezTo>
                    <a:pt x="2879" y="1"/>
                    <a:pt x="1555" y="823"/>
                    <a:pt x="892" y="2194"/>
                  </a:cubicBezTo>
                  <a:cubicBezTo>
                    <a:pt x="0" y="4049"/>
                    <a:pt x="656" y="6212"/>
                    <a:pt x="2337" y="7022"/>
                  </a:cubicBezTo>
                  <a:cubicBezTo>
                    <a:pt x="2771" y="7227"/>
                    <a:pt x="3231" y="7324"/>
                    <a:pt x="3691" y="7324"/>
                  </a:cubicBezTo>
                  <a:cubicBezTo>
                    <a:pt x="5026" y="7324"/>
                    <a:pt x="6356" y="6505"/>
                    <a:pt x="7012" y="5125"/>
                  </a:cubicBezTo>
                  <a:cubicBezTo>
                    <a:pt x="7904" y="3280"/>
                    <a:pt x="7258" y="1117"/>
                    <a:pt x="5567" y="307"/>
                  </a:cubicBezTo>
                  <a:cubicBezTo>
                    <a:pt x="5132" y="99"/>
                    <a:pt x="4670" y="1"/>
                    <a:pt x="4210" y="1"/>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5"/>
            <p:cNvSpPr/>
            <p:nvPr/>
          </p:nvSpPr>
          <p:spPr>
            <a:xfrm>
              <a:off x="7423037" y="3392898"/>
              <a:ext cx="548340" cy="508103"/>
            </a:xfrm>
            <a:custGeom>
              <a:rect b="b" l="l" r="r" t="t"/>
              <a:pathLst>
                <a:path extrusionOk="0" h="7324" w="7904">
                  <a:moveTo>
                    <a:pt x="4214" y="0"/>
                  </a:moveTo>
                  <a:cubicBezTo>
                    <a:pt x="2882" y="0"/>
                    <a:pt x="1555" y="819"/>
                    <a:pt x="892" y="2199"/>
                  </a:cubicBezTo>
                  <a:cubicBezTo>
                    <a:pt x="0" y="4044"/>
                    <a:pt x="656" y="6207"/>
                    <a:pt x="2348" y="7017"/>
                  </a:cubicBezTo>
                  <a:cubicBezTo>
                    <a:pt x="2780" y="7225"/>
                    <a:pt x="3240" y="7324"/>
                    <a:pt x="3700" y="7324"/>
                  </a:cubicBezTo>
                  <a:cubicBezTo>
                    <a:pt x="5030" y="7324"/>
                    <a:pt x="6360" y="6502"/>
                    <a:pt x="7022" y="5131"/>
                  </a:cubicBezTo>
                  <a:cubicBezTo>
                    <a:pt x="7904" y="3275"/>
                    <a:pt x="7258" y="1112"/>
                    <a:pt x="5567" y="302"/>
                  </a:cubicBezTo>
                  <a:cubicBezTo>
                    <a:pt x="5133" y="98"/>
                    <a:pt x="4673" y="0"/>
                    <a:pt x="4214"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5"/>
            <p:cNvSpPr/>
            <p:nvPr/>
          </p:nvSpPr>
          <p:spPr>
            <a:xfrm>
              <a:off x="7423037" y="3392482"/>
              <a:ext cx="295191" cy="508103"/>
            </a:xfrm>
            <a:custGeom>
              <a:rect b="b" l="l" r="r" t="t"/>
              <a:pathLst>
                <a:path extrusionOk="0" h="7324" w="4255">
                  <a:moveTo>
                    <a:pt x="4229" y="1"/>
                  </a:moveTo>
                  <a:cubicBezTo>
                    <a:pt x="2885" y="1"/>
                    <a:pt x="1554" y="819"/>
                    <a:pt x="892" y="2205"/>
                  </a:cubicBezTo>
                  <a:cubicBezTo>
                    <a:pt x="0" y="4050"/>
                    <a:pt x="646" y="6213"/>
                    <a:pt x="2337" y="7023"/>
                  </a:cubicBezTo>
                  <a:cubicBezTo>
                    <a:pt x="2754" y="7223"/>
                    <a:pt x="3214" y="7324"/>
                    <a:pt x="3674" y="7324"/>
                  </a:cubicBezTo>
                  <a:cubicBezTo>
                    <a:pt x="3803" y="7324"/>
                    <a:pt x="3932" y="7316"/>
                    <a:pt x="4060" y="7300"/>
                  </a:cubicBezTo>
                  <a:cubicBezTo>
                    <a:pt x="3609" y="7300"/>
                    <a:pt x="3168" y="7197"/>
                    <a:pt x="2758" y="7003"/>
                  </a:cubicBezTo>
                  <a:cubicBezTo>
                    <a:pt x="1066" y="6193"/>
                    <a:pt x="410" y="4030"/>
                    <a:pt x="1302" y="2184"/>
                  </a:cubicBezTo>
                  <a:cubicBezTo>
                    <a:pt x="1907" y="934"/>
                    <a:pt x="3055" y="144"/>
                    <a:pt x="4254" y="1"/>
                  </a:cubicBezTo>
                  <a:cubicBezTo>
                    <a:pt x="4246" y="1"/>
                    <a:pt x="4238" y="1"/>
                    <a:pt x="422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5"/>
            <p:cNvSpPr/>
            <p:nvPr/>
          </p:nvSpPr>
          <p:spPr>
            <a:xfrm>
              <a:off x="7573791" y="3492522"/>
              <a:ext cx="258214" cy="298590"/>
            </a:xfrm>
            <a:custGeom>
              <a:rect b="b" l="l" r="r" t="t"/>
              <a:pathLst>
                <a:path extrusionOk="0" h="4304" w="3722">
                  <a:moveTo>
                    <a:pt x="2647" y="0"/>
                  </a:moveTo>
                  <a:cubicBezTo>
                    <a:pt x="2637" y="0"/>
                    <a:pt x="2626" y="2"/>
                    <a:pt x="2615" y="4"/>
                  </a:cubicBezTo>
                  <a:cubicBezTo>
                    <a:pt x="2584" y="15"/>
                    <a:pt x="2543" y="35"/>
                    <a:pt x="2533" y="66"/>
                  </a:cubicBezTo>
                  <a:lnTo>
                    <a:pt x="2338" y="384"/>
                  </a:lnTo>
                  <a:cubicBezTo>
                    <a:pt x="2194" y="332"/>
                    <a:pt x="2040" y="302"/>
                    <a:pt x="1887" y="291"/>
                  </a:cubicBezTo>
                  <a:cubicBezTo>
                    <a:pt x="1853" y="289"/>
                    <a:pt x="1820" y="288"/>
                    <a:pt x="1787" y="288"/>
                  </a:cubicBezTo>
                  <a:cubicBezTo>
                    <a:pt x="1687" y="288"/>
                    <a:pt x="1587" y="299"/>
                    <a:pt x="1487" y="322"/>
                  </a:cubicBezTo>
                  <a:cubicBezTo>
                    <a:pt x="1374" y="353"/>
                    <a:pt x="1261" y="404"/>
                    <a:pt x="1169" y="476"/>
                  </a:cubicBezTo>
                  <a:cubicBezTo>
                    <a:pt x="1067" y="548"/>
                    <a:pt x="995" y="630"/>
                    <a:pt x="933" y="732"/>
                  </a:cubicBezTo>
                  <a:cubicBezTo>
                    <a:pt x="790" y="948"/>
                    <a:pt x="749" y="1214"/>
                    <a:pt x="810" y="1460"/>
                  </a:cubicBezTo>
                  <a:cubicBezTo>
                    <a:pt x="903" y="1757"/>
                    <a:pt x="1077" y="2014"/>
                    <a:pt x="1323" y="2198"/>
                  </a:cubicBezTo>
                  <a:cubicBezTo>
                    <a:pt x="1466" y="2342"/>
                    <a:pt x="1600" y="2465"/>
                    <a:pt x="1712" y="2557"/>
                  </a:cubicBezTo>
                  <a:cubicBezTo>
                    <a:pt x="1805" y="2639"/>
                    <a:pt x="1897" y="2721"/>
                    <a:pt x="1979" y="2813"/>
                  </a:cubicBezTo>
                  <a:cubicBezTo>
                    <a:pt x="2030" y="2875"/>
                    <a:pt x="2081" y="2936"/>
                    <a:pt x="2112" y="3008"/>
                  </a:cubicBezTo>
                  <a:cubicBezTo>
                    <a:pt x="2133" y="3049"/>
                    <a:pt x="2133" y="3100"/>
                    <a:pt x="2112" y="3152"/>
                  </a:cubicBezTo>
                  <a:cubicBezTo>
                    <a:pt x="2074" y="3213"/>
                    <a:pt x="2013" y="3245"/>
                    <a:pt x="1934" y="3245"/>
                  </a:cubicBezTo>
                  <a:cubicBezTo>
                    <a:pt x="1907" y="3245"/>
                    <a:pt x="1877" y="3241"/>
                    <a:pt x="1846" y="3234"/>
                  </a:cubicBezTo>
                  <a:cubicBezTo>
                    <a:pt x="1692" y="3182"/>
                    <a:pt x="1538" y="3121"/>
                    <a:pt x="1405" y="3029"/>
                  </a:cubicBezTo>
                  <a:cubicBezTo>
                    <a:pt x="1323" y="2977"/>
                    <a:pt x="1251" y="2926"/>
                    <a:pt x="1190" y="2854"/>
                  </a:cubicBezTo>
                  <a:cubicBezTo>
                    <a:pt x="1138" y="2803"/>
                    <a:pt x="1097" y="2752"/>
                    <a:pt x="1067" y="2690"/>
                  </a:cubicBezTo>
                  <a:cubicBezTo>
                    <a:pt x="1046" y="2649"/>
                    <a:pt x="1026" y="2598"/>
                    <a:pt x="1015" y="2547"/>
                  </a:cubicBezTo>
                  <a:cubicBezTo>
                    <a:pt x="1005" y="2506"/>
                    <a:pt x="995" y="2475"/>
                    <a:pt x="995" y="2465"/>
                  </a:cubicBezTo>
                  <a:cubicBezTo>
                    <a:pt x="985" y="2424"/>
                    <a:pt x="964" y="2393"/>
                    <a:pt x="944" y="2372"/>
                  </a:cubicBezTo>
                  <a:cubicBezTo>
                    <a:pt x="923" y="2342"/>
                    <a:pt x="892" y="2311"/>
                    <a:pt x="851" y="2290"/>
                  </a:cubicBezTo>
                  <a:lnTo>
                    <a:pt x="246" y="1921"/>
                  </a:lnTo>
                  <a:cubicBezTo>
                    <a:pt x="225" y="1914"/>
                    <a:pt x="203" y="1907"/>
                    <a:pt x="185" y="1907"/>
                  </a:cubicBezTo>
                  <a:cubicBezTo>
                    <a:pt x="177" y="1907"/>
                    <a:pt x="170" y="1908"/>
                    <a:pt x="164" y="1911"/>
                  </a:cubicBezTo>
                  <a:cubicBezTo>
                    <a:pt x="134" y="1911"/>
                    <a:pt x="103" y="1932"/>
                    <a:pt x="93" y="1962"/>
                  </a:cubicBezTo>
                  <a:cubicBezTo>
                    <a:pt x="41" y="2055"/>
                    <a:pt x="11" y="2157"/>
                    <a:pt x="11" y="2270"/>
                  </a:cubicBezTo>
                  <a:cubicBezTo>
                    <a:pt x="0" y="2393"/>
                    <a:pt x="21" y="2516"/>
                    <a:pt x="62" y="2629"/>
                  </a:cubicBezTo>
                  <a:cubicBezTo>
                    <a:pt x="113" y="2762"/>
                    <a:pt x="175" y="2895"/>
                    <a:pt x="257" y="3018"/>
                  </a:cubicBezTo>
                  <a:cubicBezTo>
                    <a:pt x="339" y="3162"/>
                    <a:pt x="451" y="3285"/>
                    <a:pt x="574" y="3398"/>
                  </a:cubicBezTo>
                  <a:lnTo>
                    <a:pt x="390" y="3715"/>
                  </a:lnTo>
                  <a:cubicBezTo>
                    <a:pt x="369" y="3746"/>
                    <a:pt x="359" y="3787"/>
                    <a:pt x="380" y="3828"/>
                  </a:cubicBezTo>
                  <a:cubicBezTo>
                    <a:pt x="380" y="3859"/>
                    <a:pt x="410" y="3890"/>
                    <a:pt x="441" y="3910"/>
                  </a:cubicBezTo>
                  <a:lnTo>
                    <a:pt x="1056" y="4279"/>
                  </a:lnTo>
                  <a:cubicBezTo>
                    <a:pt x="1079" y="4294"/>
                    <a:pt x="1101" y="4304"/>
                    <a:pt x="1128" y="4304"/>
                  </a:cubicBezTo>
                  <a:cubicBezTo>
                    <a:pt x="1138" y="4304"/>
                    <a:pt x="1148" y="4302"/>
                    <a:pt x="1159" y="4300"/>
                  </a:cubicBezTo>
                  <a:cubicBezTo>
                    <a:pt x="1200" y="4300"/>
                    <a:pt x="1231" y="4269"/>
                    <a:pt x="1241" y="4238"/>
                  </a:cubicBezTo>
                  <a:lnTo>
                    <a:pt x="1425" y="3931"/>
                  </a:lnTo>
                  <a:cubicBezTo>
                    <a:pt x="1579" y="4002"/>
                    <a:pt x="1743" y="4043"/>
                    <a:pt x="1907" y="4074"/>
                  </a:cubicBezTo>
                  <a:cubicBezTo>
                    <a:pt x="1979" y="4090"/>
                    <a:pt x="2053" y="4097"/>
                    <a:pt x="2128" y="4097"/>
                  </a:cubicBezTo>
                  <a:cubicBezTo>
                    <a:pt x="2202" y="4097"/>
                    <a:pt x="2276" y="4090"/>
                    <a:pt x="2348" y="4074"/>
                  </a:cubicBezTo>
                  <a:cubicBezTo>
                    <a:pt x="2481" y="4054"/>
                    <a:pt x="2604" y="4013"/>
                    <a:pt x="2717" y="3941"/>
                  </a:cubicBezTo>
                  <a:cubicBezTo>
                    <a:pt x="2830" y="3859"/>
                    <a:pt x="2922" y="3767"/>
                    <a:pt x="2984" y="3654"/>
                  </a:cubicBezTo>
                  <a:cubicBezTo>
                    <a:pt x="3055" y="3531"/>
                    <a:pt x="3107" y="3398"/>
                    <a:pt x="3127" y="3264"/>
                  </a:cubicBezTo>
                  <a:cubicBezTo>
                    <a:pt x="3148" y="3141"/>
                    <a:pt x="3137" y="3008"/>
                    <a:pt x="3096" y="2885"/>
                  </a:cubicBezTo>
                  <a:cubicBezTo>
                    <a:pt x="3045" y="2752"/>
                    <a:pt x="2973" y="2629"/>
                    <a:pt x="2881" y="2516"/>
                  </a:cubicBezTo>
                  <a:cubicBezTo>
                    <a:pt x="2768" y="2372"/>
                    <a:pt x="2645" y="2239"/>
                    <a:pt x="2502" y="2126"/>
                  </a:cubicBezTo>
                  <a:cubicBezTo>
                    <a:pt x="2348" y="1983"/>
                    <a:pt x="2225" y="1870"/>
                    <a:pt x="2122" y="1778"/>
                  </a:cubicBezTo>
                  <a:cubicBezTo>
                    <a:pt x="2040" y="1706"/>
                    <a:pt x="1958" y="1624"/>
                    <a:pt x="1887" y="1542"/>
                  </a:cubicBezTo>
                  <a:cubicBezTo>
                    <a:pt x="1846" y="1491"/>
                    <a:pt x="1805" y="1429"/>
                    <a:pt x="1784" y="1368"/>
                  </a:cubicBezTo>
                  <a:cubicBezTo>
                    <a:pt x="1774" y="1327"/>
                    <a:pt x="1784" y="1276"/>
                    <a:pt x="1805" y="1245"/>
                  </a:cubicBezTo>
                  <a:cubicBezTo>
                    <a:pt x="1825" y="1204"/>
                    <a:pt x="1866" y="1173"/>
                    <a:pt x="1907" y="1163"/>
                  </a:cubicBezTo>
                  <a:cubicBezTo>
                    <a:pt x="1933" y="1153"/>
                    <a:pt x="1956" y="1147"/>
                    <a:pt x="1979" y="1147"/>
                  </a:cubicBezTo>
                  <a:cubicBezTo>
                    <a:pt x="2002" y="1147"/>
                    <a:pt x="2025" y="1153"/>
                    <a:pt x="2051" y="1163"/>
                  </a:cubicBezTo>
                  <a:cubicBezTo>
                    <a:pt x="2102" y="1173"/>
                    <a:pt x="2163" y="1183"/>
                    <a:pt x="2215" y="1214"/>
                  </a:cubicBezTo>
                  <a:cubicBezTo>
                    <a:pt x="2276" y="1235"/>
                    <a:pt x="2327" y="1265"/>
                    <a:pt x="2389" y="1306"/>
                  </a:cubicBezTo>
                  <a:cubicBezTo>
                    <a:pt x="2461" y="1347"/>
                    <a:pt x="2522" y="1388"/>
                    <a:pt x="2584" y="1450"/>
                  </a:cubicBezTo>
                  <a:cubicBezTo>
                    <a:pt x="2625" y="1491"/>
                    <a:pt x="2656" y="1542"/>
                    <a:pt x="2686" y="1593"/>
                  </a:cubicBezTo>
                  <a:cubicBezTo>
                    <a:pt x="2707" y="1624"/>
                    <a:pt x="2727" y="1665"/>
                    <a:pt x="2738" y="1706"/>
                  </a:cubicBezTo>
                  <a:cubicBezTo>
                    <a:pt x="2748" y="1737"/>
                    <a:pt x="2758" y="1757"/>
                    <a:pt x="2758" y="1778"/>
                  </a:cubicBezTo>
                  <a:cubicBezTo>
                    <a:pt x="2768" y="1809"/>
                    <a:pt x="2779" y="1850"/>
                    <a:pt x="2809" y="1880"/>
                  </a:cubicBezTo>
                  <a:cubicBezTo>
                    <a:pt x="2830" y="1911"/>
                    <a:pt x="2861" y="1942"/>
                    <a:pt x="2902" y="1962"/>
                  </a:cubicBezTo>
                  <a:lnTo>
                    <a:pt x="3506" y="2331"/>
                  </a:lnTo>
                  <a:cubicBezTo>
                    <a:pt x="3537" y="2342"/>
                    <a:pt x="3558" y="2342"/>
                    <a:pt x="3588" y="2342"/>
                  </a:cubicBezTo>
                  <a:cubicBezTo>
                    <a:pt x="3619" y="2331"/>
                    <a:pt x="3650" y="2321"/>
                    <a:pt x="3660" y="2290"/>
                  </a:cubicBezTo>
                  <a:cubicBezTo>
                    <a:pt x="3701" y="2208"/>
                    <a:pt x="3722" y="2106"/>
                    <a:pt x="3722" y="2014"/>
                  </a:cubicBezTo>
                  <a:cubicBezTo>
                    <a:pt x="3722" y="1901"/>
                    <a:pt x="3701" y="1778"/>
                    <a:pt x="3670" y="1665"/>
                  </a:cubicBezTo>
                  <a:cubicBezTo>
                    <a:pt x="3629" y="1532"/>
                    <a:pt x="3568" y="1409"/>
                    <a:pt x="3496" y="1296"/>
                  </a:cubicBezTo>
                  <a:cubicBezTo>
                    <a:pt x="3414" y="1163"/>
                    <a:pt x="3312" y="1040"/>
                    <a:pt x="3199" y="927"/>
                  </a:cubicBezTo>
                  <a:lnTo>
                    <a:pt x="3394" y="589"/>
                  </a:lnTo>
                  <a:cubicBezTo>
                    <a:pt x="3404" y="558"/>
                    <a:pt x="3414" y="517"/>
                    <a:pt x="3404" y="486"/>
                  </a:cubicBezTo>
                  <a:cubicBezTo>
                    <a:pt x="3394" y="445"/>
                    <a:pt x="3363" y="414"/>
                    <a:pt x="3332" y="394"/>
                  </a:cubicBezTo>
                  <a:lnTo>
                    <a:pt x="2727" y="25"/>
                  </a:lnTo>
                  <a:cubicBezTo>
                    <a:pt x="2705" y="10"/>
                    <a:pt x="2677" y="0"/>
                    <a:pt x="2647"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5"/>
            <p:cNvSpPr/>
            <p:nvPr/>
          </p:nvSpPr>
          <p:spPr>
            <a:xfrm>
              <a:off x="7566645" y="3487527"/>
              <a:ext cx="258283" cy="297203"/>
            </a:xfrm>
            <a:custGeom>
              <a:rect b="b" l="l" r="r" t="t"/>
              <a:pathLst>
                <a:path extrusionOk="0" h="4284" w="3723">
                  <a:moveTo>
                    <a:pt x="2646" y="1"/>
                  </a:moveTo>
                  <a:cubicBezTo>
                    <a:pt x="2636" y="1"/>
                    <a:pt x="2626" y="2"/>
                    <a:pt x="2615" y="5"/>
                  </a:cubicBezTo>
                  <a:cubicBezTo>
                    <a:pt x="2574" y="15"/>
                    <a:pt x="2543" y="35"/>
                    <a:pt x="2533" y="66"/>
                  </a:cubicBezTo>
                  <a:lnTo>
                    <a:pt x="2338" y="384"/>
                  </a:lnTo>
                  <a:cubicBezTo>
                    <a:pt x="2195" y="333"/>
                    <a:pt x="2041" y="302"/>
                    <a:pt x="1887" y="292"/>
                  </a:cubicBezTo>
                  <a:cubicBezTo>
                    <a:pt x="1854" y="289"/>
                    <a:pt x="1821" y="288"/>
                    <a:pt x="1787" y="288"/>
                  </a:cubicBezTo>
                  <a:cubicBezTo>
                    <a:pt x="1687" y="288"/>
                    <a:pt x="1587" y="299"/>
                    <a:pt x="1487" y="322"/>
                  </a:cubicBezTo>
                  <a:cubicBezTo>
                    <a:pt x="1375" y="353"/>
                    <a:pt x="1262" y="404"/>
                    <a:pt x="1170" y="476"/>
                  </a:cubicBezTo>
                  <a:cubicBezTo>
                    <a:pt x="1067" y="538"/>
                    <a:pt x="995" y="630"/>
                    <a:pt x="934" y="732"/>
                  </a:cubicBezTo>
                  <a:cubicBezTo>
                    <a:pt x="790" y="948"/>
                    <a:pt x="749" y="1204"/>
                    <a:pt x="811" y="1460"/>
                  </a:cubicBezTo>
                  <a:cubicBezTo>
                    <a:pt x="862" y="1696"/>
                    <a:pt x="1036" y="1942"/>
                    <a:pt x="1323" y="2198"/>
                  </a:cubicBezTo>
                  <a:cubicBezTo>
                    <a:pt x="1467" y="2342"/>
                    <a:pt x="1600" y="2455"/>
                    <a:pt x="1713" y="2557"/>
                  </a:cubicBezTo>
                  <a:cubicBezTo>
                    <a:pt x="1805" y="2639"/>
                    <a:pt x="1897" y="2721"/>
                    <a:pt x="1979" y="2814"/>
                  </a:cubicBezTo>
                  <a:cubicBezTo>
                    <a:pt x="2031" y="2865"/>
                    <a:pt x="2072" y="2926"/>
                    <a:pt x="2102" y="2998"/>
                  </a:cubicBezTo>
                  <a:cubicBezTo>
                    <a:pt x="2133" y="3049"/>
                    <a:pt x="2133" y="3101"/>
                    <a:pt x="2102" y="3142"/>
                  </a:cubicBezTo>
                  <a:cubicBezTo>
                    <a:pt x="2066" y="3207"/>
                    <a:pt x="1994" y="3241"/>
                    <a:pt x="1922" y="3241"/>
                  </a:cubicBezTo>
                  <a:cubicBezTo>
                    <a:pt x="1892" y="3241"/>
                    <a:pt x="1863" y="3236"/>
                    <a:pt x="1836" y="3224"/>
                  </a:cubicBezTo>
                  <a:cubicBezTo>
                    <a:pt x="1682" y="3183"/>
                    <a:pt x="1528" y="3111"/>
                    <a:pt x="1395" y="3029"/>
                  </a:cubicBezTo>
                  <a:cubicBezTo>
                    <a:pt x="1313" y="2967"/>
                    <a:pt x="1241" y="2906"/>
                    <a:pt x="1190" y="2834"/>
                  </a:cubicBezTo>
                  <a:cubicBezTo>
                    <a:pt x="1139" y="2783"/>
                    <a:pt x="1098" y="2732"/>
                    <a:pt x="1067" y="2670"/>
                  </a:cubicBezTo>
                  <a:cubicBezTo>
                    <a:pt x="1047" y="2629"/>
                    <a:pt x="1026" y="2578"/>
                    <a:pt x="1016" y="2526"/>
                  </a:cubicBezTo>
                  <a:cubicBezTo>
                    <a:pt x="1006" y="2485"/>
                    <a:pt x="995" y="2455"/>
                    <a:pt x="995" y="2444"/>
                  </a:cubicBezTo>
                  <a:cubicBezTo>
                    <a:pt x="985" y="2403"/>
                    <a:pt x="965" y="2373"/>
                    <a:pt x="944" y="2352"/>
                  </a:cubicBezTo>
                  <a:cubicBezTo>
                    <a:pt x="924" y="2321"/>
                    <a:pt x="893" y="2291"/>
                    <a:pt x="852" y="2270"/>
                  </a:cubicBezTo>
                  <a:lnTo>
                    <a:pt x="247" y="1901"/>
                  </a:lnTo>
                  <a:cubicBezTo>
                    <a:pt x="225" y="1894"/>
                    <a:pt x="203" y="1887"/>
                    <a:pt x="185" y="1887"/>
                  </a:cubicBezTo>
                  <a:cubicBezTo>
                    <a:pt x="178" y="1887"/>
                    <a:pt x="171" y="1888"/>
                    <a:pt x="165" y="1891"/>
                  </a:cubicBezTo>
                  <a:cubicBezTo>
                    <a:pt x="134" y="1891"/>
                    <a:pt x="103" y="1911"/>
                    <a:pt x="93" y="1942"/>
                  </a:cubicBezTo>
                  <a:cubicBezTo>
                    <a:pt x="42" y="2034"/>
                    <a:pt x="11" y="2137"/>
                    <a:pt x="11" y="2250"/>
                  </a:cubicBezTo>
                  <a:cubicBezTo>
                    <a:pt x="1" y="2373"/>
                    <a:pt x="21" y="2496"/>
                    <a:pt x="62" y="2608"/>
                  </a:cubicBezTo>
                  <a:cubicBezTo>
                    <a:pt x="114" y="2742"/>
                    <a:pt x="175" y="2875"/>
                    <a:pt x="247" y="2998"/>
                  </a:cubicBezTo>
                  <a:cubicBezTo>
                    <a:pt x="339" y="3131"/>
                    <a:pt x="452" y="3265"/>
                    <a:pt x="575" y="3377"/>
                  </a:cubicBezTo>
                  <a:lnTo>
                    <a:pt x="390" y="3695"/>
                  </a:lnTo>
                  <a:cubicBezTo>
                    <a:pt x="370" y="3726"/>
                    <a:pt x="360" y="3767"/>
                    <a:pt x="380" y="3808"/>
                  </a:cubicBezTo>
                  <a:cubicBezTo>
                    <a:pt x="380" y="3839"/>
                    <a:pt x="411" y="3869"/>
                    <a:pt x="442" y="3890"/>
                  </a:cubicBezTo>
                  <a:lnTo>
                    <a:pt x="1047" y="4259"/>
                  </a:lnTo>
                  <a:cubicBezTo>
                    <a:pt x="1077" y="4274"/>
                    <a:pt x="1101" y="4283"/>
                    <a:pt x="1128" y="4283"/>
                  </a:cubicBezTo>
                  <a:cubicBezTo>
                    <a:pt x="1138" y="4283"/>
                    <a:pt x="1148" y="4282"/>
                    <a:pt x="1159" y="4279"/>
                  </a:cubicBezTo>
                  <a:cubicBezTo>
                    <a:pt x="1200" y="4269"/>
                    <a:pt x="1231" y="4249"/>
                    <a:pt x="1241" y="4218"/>
                  </a:cubicBezTo>
                  <a:lnTo>
                    <a:pt x="1426" y="3910"/>
                  </a:lnTo>
                  <a:cubicBezTo>
                    <a:pt x="1580" y="3982"/>
                    <a:pt x="1744" y="4023"/>
                    <a:pt x="1908" y="4054"/>
                  </a:cubicBezTo>
                  <a:cubicBezTo>
                    <a:pt x="1979" y="4064"/>
                    <a:pt x="2054" y="4069"/>
                    <a:pt x="2128" y="4069"/>
                  </a:cubicBezTo>
                  <a:cubicBezTo>
                    <a:pt x="2202" y="4069"/>
                    <a:pt x="2277" y="4064"/>
                    <a:pt x="2348" y="4054"/>
                  </a:cubicBezTo>
                  <a:cubicBezTo>
                    <a:pt x="2482" y="4033"/>
                    <a:pt x="2605" y="3982"/>
                    <a:pt x="2718" y="3910"/>
                  </a:cubicBezTo>
                  <a:cubicBezTo>
                    <a:pt x="2830" y="3839"/>
                    <a:pt x="2923" y="3746"/>
                    <a:pt x="2984" y="3623"/>
                  </a:cubicBezTo>
                  <a:cubicBezTo>
                    <a:pt x="3056" y="3511"/>
                    <a:pt x="3107" y="3377"/>
                    <a:pt x="3128" y="3244"/>
                  </a:cubicBezTo>
                  <a:cubicBezTo>
                    <a:pt x="3148" y="3121"/>
                    <a:pt x="3138" y="2988"/>
                    <a:pt x="3097" y="2865"/>
                  </a:cubicBezTo>
                  <a:cubicBezTo>
                    <a:pt x="3046" y="2732"/>
                    <a:pt x="2974" y="2608"/>
                    <a:pt x="2882" y="2496"/>
                  </a:cubicBezTo>
                  <a:cubicBezTo>
                    <a:pt x="2769" y="2352"/>
                    <a:pt x="2646" y="2219"/>
                    <a:pt x="2502" y="2096"/>
                  </a:cubicBezTo>
                  <a:cubicBezTo>
                    <a:pt x="2348" y="1963"/>
                    <a:pt x="2225" y="1850"/>
                    <a:pt x="2123" y="1758"/>
                  </a:cubicBezTo>
                  <a:cubicBezTo>
                    <a:pt x="2041" y="1686"/>
                    <a:pt x="1959" y="1604"/>
                    <a:pt x="1887" y="1522"/>
                  </a:cubicBezTo>
                  <a:cubicBezTo>
                    <a:pt x="1846" y="1471"/>
                    <a:pt x="1805" y="1409"/>
                    <a:pt x="1785" y="1348"/>
                  </a:cubicBezTo>
                  <a:cubicBezTo>
                    <a:pt x="1774" y="1307"/>
                    <a:pt x="1785" y="1255"/>
                    <a:pt x="1805" y="1225"/>
                  </a:cubicBezTo>
                  <a:cubicBezTo>
                    <a:pt x="1826" y="1184"/>
                    <a:pt x="1867" y="1153"/>
                    <a:pt x="1908" y="1143"/>
                  </a:cubicBezTo>
                  <a:cubicBezTo>
                    <a:pt x="1933" y="1132"/>
                    <a:pt x="1956" y="1127"/>
                    <a:pt x="1979" y="1127"/>
                  </a:cubicBezTo>
                  <a:cubicBezTo>
                    <a:pt x="2002" y="1127"/>
                    <a:pt x="2026" y="1132"/>
                    <a:pt x="2051" y="1143"/>
                  </a:cubicBezTo>
                  <a:cubicBezTo>
                    <a:pt x="2102" y="1153"/>
                    <a:pt x="2164" y="1163"/>
                    <a:pt x="2215" y="1194"/>
                  </a:cubicBezTo>
                  <a:cubicBezTo>
                    <a:pt x="2277" y="1214"/>
                    <a:pt x="2338" y="1245"/>
                    <a:pt x="2389" y="1286"/>
                  </a:cubicBezTo>
                  <a:cubicBezTo>
                    <a:pt x="2461" y="1327"/>
                    <a:pt x="2523" y="1368"/>
                    <a:pt x="2584" y="1430"/>
                  </a:cubicBezTo>
                  <a:cubicBezTo>
                    <a:pt x="2625" y="1471"/>
                    <a:pt x="2656" y="1522"/>
                    <a:pt x="2687" y="1573"/>
                  </a:cubicBezTo>
                  <a:cubicBezTo>
                    <a:pt x="2707" y="1604"/>
                    <a:pt x="2728" y="1645"/>
                    <a:pt x="2738" y="1686"/>
                  </a:cubicBezTo>
                  <a:cubicBezTo>
                    <a:pt x="2748" y="1717"/>
                    <a:pt x="2759" y="1747"/>
                    <a:pt x="2759" y="1758"/>
                  </a:cubicBezTo>
                  <a:cubicBezTo>
                    <a:pt x="2769" y="1788"/>
                    <a:pt x="2779" y="1829"/>
                    <a:pt x="2810" y="1860"/>
                  </a:cubicBezTo>
                  <a:cubicBezTo>
                    <a:pt x="2830" y="1891"/>
                    <a:pt x="2861" y="1922"/>
                    <a:pt x="2902" y="1942"/>
                  </a:cubicBezTo>
                  <a:lnTo>
                    <a:pt x="3507" y="2311"/>
                  </a:lnTo>
                  <a:cubicBezTo>
                    <a:pt x="3529" y="2318"/>
                    <a:pt x="3545" y="2326"/>
                    <a:pt x="3564" y="2326"/>
                  </a:cubicBezTo>
                  <a:cubicBezTo>
                    <a:pt x="3572" y="2326"/>
                    <a:pt x="3580" y="2324"/>
                    <a:pt x="3589" y="2321"/>
                  </a:cubicBezTo>
                  <a:cubicBezTo>
                    <a:pt x="3620" y="2311"/>
                    <a:pt x="3650" y="2301"/>
                    <a:pt x="3661" y="2270"/>
                  </a:cubicBezTo>
                  <a:cubicBezTo>
                    <a:pt x="3702" y="2188"/>
                    <a:pt x="3722" y="2086"/>
                    <a:pt x="3722" y="1993"/>
                  </a:cubicBezTo>
                  <a:cubicBezTo>
                    <a:pt x="3722" y="1881"/>
                    <a:pt x="3702" y="1758"/>
                    <a:pt x="3671" y="1645"/>
                  </a:cubicBezTo>
                  <a:cubicBezTo>
                    <a:pt x="3630" y="1512"/>
                    <a:pt x="3568" y="1389"/>
                    <a:pt x="3497" y="1276"/>
                  </a:cubicBezTo>
                  <a:cubicBezTo>
                    <a:pt x="3415" y="1143"/>
                    <a:pt x="3312" y="1020"/>
                    <a:pt x="3199" y="907"/>
                  </a:cubicBezTo>
                  <a:lnTo>
                    <a:pt x="3394" y="589"/>
                  </a:lnTo>
                  <a:cubicBezTo>
                    <a:pt x="3404" y="558"/>
                    <a:pt x="3415" y="517"/>
                    <a:pt x="3404" y="486"/>
                  </a:cubicBezTo>
                  <a:cubicBezTo>
                    <a:pt x="3384" y="445"/>
                    <a:pt x="3363" y="415"/>
                    <a:pt x="3333" y="394"/>
                  </a:cubicBezTo>
                  <a:lnTo>
                    <a:pt x="2728" y="25"/>
                  </a:lnTo>
                  <a:cubicBezTo>
                    <a:pt x="2698" y="10"/>
                    <a:pt x="2673" y="1"/>
                    <a:pt x="2646"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5"/>
            <p:cNvSpPr/>
            <p:nvPr/>
          </p:nvSpPr>
          <p:spPr>
            <a:xfrm>
              <a:off x="8115756" y="3306456"/>
              <a:ext cx="527042" cy="768744"/>
            </a:xfrm>
            <a:custGeom>
              <a:rect b="b" l="l" r="r" t="t"/>
              <a:pathLst>
                <a:path extrusionOk="0" h="11081" w="7597">
                  <a:moveTo>
                    <a:pt x="5126" y="1"/>
                  </a:moveTo>
                  <a:lnTo>
                    <a:pt x="4152" y="226"/>
                  </a:lnTo>
                  <a:cubicBezTo>
                    <a:pt x="1558" y="821"/>
                    <a:pt x="0" y="3712"/>
                    <a:pt x="687" y="6684"/>
                  </a:cubicBezTo>
                  <a:cubicBezTo>
                    <a:pt x="1289" y="9280"/>
                    <a:pt x="3401" y="11081"/>
                    <a:pt x="5659" y="11081"/>
                  </a:cubicBezTo>
                  <a:cubicBezTo>
                    <a:pt x="5978" y="11081"/>
                    <a:pt x="6301" y="11045"/>
                    <a:pt x="6622" y="10970"/>
                  </a:cubicBezTo>
                  <a:lnTo>
                    <a:pt x="7596" y="10744"/>
                  </a:lnTo>
                  <a:lnTo>
                    <a:pt x="51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890" name="Google Shape;890;p75"/>
            <p:cNvSpPr/>
            <p:nvPr/>
          </p:nvSpPr>
          <p:spPr>
            <a:xfrm>
              <a:off x="8198244" y="3295425"/>
              <a:ext cx="747516" cy="760558"/>
            </a:xfrm>
            <a:custGeom>
              <a:rect b="b" l="l" r="r" t="t"/>
              <a:pathLst>
                <a:path extrusionOk="0" h="10963" w="10775">
                  <a:moveTo>
                    <a:pt x="5106" y="0"/>
                  </a:moveTo>
                  <a:cubicBezTo>
                    <a:pt x="4790" y="0"/>
                    <a:pt x="4470" y="35"/>
                    <a:pt x="4152" y="108"/>
                  </a:cubicBezTo>
                  <a:cubicBezTo>
                    <a:pt x="1548" y="703"/>
                    <a:pt x="0" y="3594"/>
                    <a:pt x="687" y="6567"/>
                  </a:cubicBezTo>
                  <a:cubicBezTo>
                    <a:pt x="1280" y="9162"/>
                    <a:pt x="3399" y="10963"/>
                    <a:pt x="5659" y="10963"/>
                  </a:cubicBezTo>
                  <a:cubicBezTo>
                    <a:pt x="5978" y="10963"/>
                    <a:pt x="6301" y="10927"/>
                    <a:pt x="6623" y="10852"/>
                  </a:cubicBezTo>
                  <a:cubicBezTo>
                    <a:pt x="9216" y="10257"/>
                    <a:pt x="10775" y="7366"/>
                    <a:pt x="10088" y="4404"/>
                  </a:cubicBezTo>
                  <a:cubicBezTo>
                    <a:pt x="9494" y="1796"/>
                    <a:pt x="7370" y="0"/>
                    <a:pt x="5106"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5"/>
            <p:cNvSpPr/>
            <p:nvPr/>
          </p:nvSpPr>
          <p:spPr>
            <a:xfrm>
              <a:off x="8294954" y="3295425"/>
              <a:ext cx="630896" cy="629856"/>
            </a:xfrm>
            <a:custGeom>
              <a:rect b="b" l="l" r="r" t="t"/>
              <a:pathLst>
                <a:path extrusionOk="0" h="9079" w="9094">
                  <a:moveTo>
                    <a:pt x="3712" y="0"/>
                  </a:moveTo>
                  <a:cubicBezTo>
                    <a:pt x="3396" y="0"/>
                    <a:pt x="3076" y="35"/>
                    <a:pt x="2758" y="108"/>
                  </a:cubicBezTo>
                  <a:cubicBezTo>
                    <a:pt x="1610" y="385"/>
                    <a:pt x="615" y="1103"/>
                    <a:pt x="0" y="2107"/>
                  </a:cubicBezTo>
                  <a:cubicBezTo>
                    <a:pt x="615" y="1215"/>
                    <a:pt x="1548" y="580"/>
                    <a:pt x="2615" y="324"/>
                  </a:cubicBezTo>
                  <a:cubicBezTo>
                    <a:pt x="2933" y="251"/>
                    <a:pt x="3252" y="215"/>
                    <a:pt x="3569" y="215"/>
                  </a:cubicBezTo>
                  <a:cubicBezTo>
                    <a:pt x="5830" y="215"/>
                    <a:pt x="7948" y="2011"/>
                    <a:pt x="8550" y="4619"/>
                  </a:cubicBezTo>
                  <a:cubicBezTo>
                    <a:pt x="8929" y="6249"/>
                    <a:pt x="8622" y="7858"/>
                    <a:pt x="7843" y="9078"/>
                  </a:cubicBezTo>
                  <a:cubicBezTo>
                    <a:pt x="8735" y="7838"/>
                    <a:pt x="9093" y="6136"/>
                    <a:pt x="8694" y="4404"/>
                  </a:cubicBezTo>
                  <a:cubicBezTo>
                    <a:pt x="8091" y="1796"/>
                    <a:pt x="5974" y="0"/>
                    <a:pt x="3712" y="0"/>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5"/>
            <p:cNvSpPr/>
            <p:nvPr/>
          </p:nvSpPr>
          <p:spPr>
            <a:xfrm>
              <a:off x="8290652" y="3388597"/>
              <a:ext cx="559787" cy="591075"/>
            </a:xfrm>
            <a:custGeom>
              <a:rect b="b" l="l" r="r" t="t"/>
              <a:pathLst>
                <a:path extrusionOk="0" h="8520" w="8069">
                  <a:moveTo>
                    <a:pt x="3755" y="1"/>
                  </a:moveTo>
                  <a:cubicBezTo>
                    <a:pt x="3529" y="1"/>
                    <a:pt x="3302" y="26"/>
                    <a:pt x="3076" y="77"/>
                  </a:cubicBezTo>
                  <a:cubicBezTo>
                    <a:pt x="1139" y="528"/>
                    <a:pt x="1" y="2763"/>
                    <a:pt x="524" y="5070"/>
                  </a:cubicBezTo>
                  <a:cubicBezTo>
                    <a:pt x="994" y="7106"/>
                    <a:pt x="2607" y="8519"/>
                    <a:pt x="4312" y="8519"/>
                  </a:cubicBezTo>
                  <a:cubicBezTo>
                    <a:pt x="4538" y="8519"/>
                    <a:pt x="4766" y="8494"/>
                    <a:pt x="4993" y="8443"/>
                  </a:cubicBezTo>
                  <a:cubicBezTo>
                    <a:pt x="6931" y="7992"/>
                    <a:pt x="8069" y="5757"/>
                    <a:pt x="7546" y="3450"/>
                  </a:cubicBezTo>
                  <a:cubicBezTo>
                    <a:pt x="7075" y="1414"/>
                    <a:pt x="5454" y="1"/>
                    <a:pt x="3755" y="1"/>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5"/>
            <p:cNvSpPr/>
            <p:nvPr/>
          </p:nvSpPr>
          <p:spPr>
            <a:xfrm>
              <a:off x="8292109" y="3380619"/>
              <a:ext cx="559787" cy="590728"/>
            </a:xfrm>
            <a:custGeom>
              <a:rect b="b" l="l" r="r" t="t"/>
              <a:pathLst>
                <a:path extrusionOk="0" h="8515" w="8069">
                  <a:moveTo>
                    <a:pt x="3764" y="0"/>
                  </a:moveTo>
                  <a:cubicBezTo>
                    <a:pt x="3535" y="0"/>
                    <a:pt x="3305" y="26"/>
                    <a:pt x="3076" y="80"/>
                  </a:cubicBezTo>
                  <a:cubicBezTo>
                    <a:pt x="1138" y="531"/>
                    <a:pt x="0" y="2766"/>
                    <a:pt x="523" y="5072"/>
                  </a:cubicBezTo>
                  <a:cubicBezTo>
                    <a:pt x="993" y="7096"/>
                    <a:pt x="2609" y="8514"/>
                    <a:pt x="4305" y="8514"/>
                  </a:cubicBezTo>
                  <a:cubicBezTo>
                    <a:pt x="4534" y="8514"/>
                    <a:pt x="4764" y="8488"/>
                    <a:pt x="4993" y="8435"/>
                  </a:cubicBezTo>
                  <a:cubicBezTo>
                    <a:pt x="6930" y="7994"/>
                    <a:pt x="8068" y="5759"/>
                    <a:pt x="7545" y="3452"/>
                  </a:cubicBezTo>
                  <a:cubicBezTo>
                    <a:pt x="7076" y="1420"/>
                    <a:pt x="5460" y="0"/>
                    <a:pt x="3764"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5"/>
            <p:cNvSpPr/>
            <p:nvPr/>
          </p:nvSpPr>
          <p:spPr>
            <a:xfrm>
              <a:off x="8509741" y="3386793"/>
              <a:ext cx="342851" cy="584554"/>
            </a:xfrm>
            <a:custGeom>
              <a:rect b="b" l="l" r="r" t="t"/>
              <a:pathLst>
                <a:path extrusionOk="0" h="8426" w="4942">
                  <a:moveTo>
                    <a:pt x="1374" y="1"/>
                  </a:moveTo>
                  <a:cubicBezTo>
                    <a:pt x="2594" y="483"/>
                    <a:pt x="3629" y="1672"/>
                    <a:pt x="3978" y="3230"/>
                  </a:cubicBezTo>
                  <a:cubicBezTo>
                    <a:pt x="4511" y="5537"/>
                    <a:pt x="3373" y="7772"/>
                    <a:pt x="1436" y="8212"/>
                  </a:cubicBezTo>
                  <a:cubicBezTo>
                    <a:pt x="1210" y="8266"/>
                    <a:pt x="981" y="8292"/>
                    <a:pt x="751" y="8292"/>
                  </a:cubicBezTo>
                  <a:cubicBezTo>
                    <a:pt x="499" y="8292"/>
                    <a:pt x="247" y="8261"/>
                    <a:pt x="0" y="8202"/>
                  </a:cubicBezTo>
                  <a:lnTo>
                    <a:pt x="0" y="8202"/>
                  </a:lnTo>
                  <a:cubicBezTo>
                    <a:pt x="374" y="8350"/>
                    <a:pt x="767" y="8425"/>
                    <a:pt x="1161" y="8425"/>
                  </a:cubicBezTo>
                  <a:cubicBezTo>
                    <a:pt x="1394" y="8425"/>
                    <a:pt x="1627" y="8399"/>
                    <a:pt x="1856" y="8346"/>
                  </a:cubicBezTo>
                  <a:cubicBezTo>
                    <a:pt x="3793" y="7905"/>
                    <a:pt x="4942" y="5670"/>
                    <a:pt x="4408" y="3363"/>
                  </a:cubicBezTo>
                  <a:cubicBezTo>
                    <a:pt x="4009" y="1631"/>
                    <a:pt x="2779" y="349"/>
                    <a:pt x="1374"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5"/>
            <p:cNvSpPr/>
            <p:nvPr/>
          </p:nvSpPr>
          <p:spPr>
            <a:xfrm>
              <a:off x="8439325" y="3486763"/>
              <a:ext cx="269591" cy="360542"/>
            </a:xfrm>
            <a:custGeom>
              <a:rect b="b" l="l" r="r" t="t"/>
              <a:pathLst>
                <a:path extrusionOk="0" h="5197" w="3886">
                  <a:moveTo>
                    <a:pt x="1498" y="0"/>
                  </a:moveTo>
                  <a:cubicBezTo>
                    <a:pt x="1484" y="0"/>
                    <a:pt x="1470" y="2"/>
                    <a:pt x="1456" y="5"/>
                  </a:cubicBezTo>
                  <a:lnTo>
                    <a:pt x="728" y="231"/>
                  </a:lnTo>
                  <a:cubicBezTo>
                    <a:pt x="657" y="251"/>
                    <a:pt x="605" y="344"/>
                    <a:pt x="626" y="426"/>
                  </a:cubicBezTo>
                  <a:lnTo>
                    <a:pt x="759" y="836"/>
                  </a:lnTo>
                  <a:cubicBezTo>
                    <a:pt x="616" y="918"/>
                    <a:pt x="482" y="1020"/>
                    <a:pt x="370" y="1143"/>
                  </a:cubicBezTo>
                  <a:cubicBezTo>
                    <a:pt x="267" y="1246"/>
                    <a:pt x="185" y="1369"/>
                    <a:pt x="113" y="1502"/>
                  </a:cubicBezTo>
                  <a:cubicBezTo>
                    <a:pt x="62" y="1625"/>
                    <a:pt x="21" y="1758"/>
                    <a:pt x="11" y="1892"/>
                  </a:cubicBezTo>
                  <a:cubicBezTo>
                    <a:pt x="0" y="2025"/>
                    <a:pt x="11" y="2158"/>
                    <a:pt x="52" y="2281"/>
                  </a:cubicBezTo>
                  <a:cubicBezTo>
                    <a:pt x="123" y="2568"/>
                    <a:pt x="298" y="2804"/>
                    <a:pt x="544" y="2958"/>
                  </a:cubicBezTo>
                  <a:cubicBezTo>
                    <a:pt x="727" y="3069"/>
                    <a:pt x="960" y="3125"/>
                    <a:pt x="1248" y="3125"/>
                  </a:cubicBezTo>
                  <a:cubicBezTo>
                    <a:pt x="1330" y="3125"/>
                    <a:pt x="1416" y="3121"/>
                    <a:pt x="1507" y="3112"/>
                  </a:cubicBezTo>
                  <a:cubicBezTo>
                    <a:pt x="1712" y="3091"/>
                    <a:pt x="1907" y="3081"/>
                    <a:pt x="2061" y="3060"/>
                  </a:cubicBezTo>
                  <a:cubicBezTo>
                    <a:pt x="2194" y="3040"/>
                    <a:pt x="2328" y="3040"/>
                    <a:pt x="2461" y="3040"/>
                  </a:cubicBezTo>
                  <a:cubicBezTo>
                    <a:pt x="2543" y="3040"/>
                    <a:pt x="2625" y="3050"/>
                    <a:pt x="2707" y="3071"/>
                  </a:cubicBezTo>
                  <a:cubicBezTo>
                    <a:pt x="2758" y="3091"/>
                    <a:pt x="2799" y="3132"/>
                    <a:pt x="2820" y="3194"/>
                  </a:cubicBezTo>
                  <a:cubicBezTo>
                    <a:pt x="2850" y="3306"/>
                    <a:pt x="2799" y="3429"/>
                    <a:pt x="2686" y="3481"/>
                  </a:cubicBezTo>
                  <a:cubicBezTo>
                    <a:pt x="2543" y="3573"/>
                    <a:pt x="2389" y="3645"/>
                    <a:pt x="2225" y="3696"/>
                  </a:cubicBezTo>
                  <a:cubicBezTo>
                    <a:pt x="2123" y="3727"/>
                    <a:pt x="2030" y="3737"/>
                    <a:pt x="1928" y="3737"/>
                  </a:cubicBezTo>
                  <a:cubicBezTo>
                    <a:pt x="1856" y="3737"/>
                    <a:pt x="1784" y="3727"/>
                    <a:pt x="1712" y="3706"/>
                  </a:cubicBezTo>
                  <a:cubicBezTo>
                    <a:pt x="1661" y="3686"/>
                    <a:pt x="1610" y="3665"/>
                    <a:pt x="1569" y="3645"/>
                  </a:cubicBezTo>
                  <a:lnTo>
                    <a:pt x="1477" y="3593"/>
                  </a:lnTo>
                  <a:cubicBezTo>
                    <a:pt x="1446" y="3573"/>
                    <a:pt x="1405" y="3563"/>
                    <a:pt x="1374" y="3563"/>
                  </a:cubicBezTo>
                  <a:cubicBezTo>
                    <a:pt x="1362" y="3560"/>
                    <a:pt x="1349" y="3558"/>
                    <a:pt x="1336" y="3558"/>
                  </a:cubicBezTo>
                  <a:cubicBezTo>
                    <a:pt x="1304" y="3558"/>
                    <a:pt x="1270" y="3566"/>
                    <a:pt x="1241" y="3573"/>
                  </a:cubicBezTo>
                  <a:lnTo>
                    <a:pt x="523" y="3798"/>
                  </a:lnTo>
                  <a:cubicBezTo>
                    <a:pt x="493" y="3809"/>
                    <a:pt x="462" y="3829"/>
                    <a:pt x="452" y="3860"/>
                  </a:cubicBezTo>
                  <a:cubicBezTo>
                    <a:pt x="441" y="3891"/>
                    <a:pt x="431" y="3921"/>
                    <a:pt x="441" y="3952"/>
                  </a:cubicBezTo>
                  <a:cubicBezTo>
                    <a:pt x="482" y="4075"/>
                    <a:pt x="544" y="4178"/>
                    <a:pt x="636" y="4270"/>
                  </a:cubicBezTo>
                  <a:cubicBezTo>
                    <a:pt x="728" y="4362"/>
                    <a:pt x="841" y="4444"/>
                    <a:pt x="964" y="4506"/>
                  </a:cubicBezTo>
                  <a:cubicBezTo>
                    <a:pt x="1108" y="4578"/>
                    <a:pt x="1251" y="4619"/>
                    <a:pt x="1405" y="4649"/>
                  </a:cubicBezTo>
                  <a:cubicBezTo>
                    <a:pt x="1536" y="4672"/>
                    <a:pt x="1672" y="4684"/>
                    <a:pt x="1806" y="4684"/>
                  </a:cubicBezTo>
                  <a:cubicBezTo>
                    <a:pt x="1850" y="4684"/>
                    <a:pt x="1894" y="4683"/>
                    <a:pt x="1938" y="4680"/>
                  </a:cubicBezTo>
                  <a:lnTo>
                    <a:pt x="2071" y="5090"/>
                  </a:lnTo>
                  <a:cubicBezTo>
                    <a:pt x="2082" y="5121"/>
                    <a:pt x="2102" y="5162"/>
                    <a:pt x="2143" y="5172"/>
                  </a:cubicBezTo>
                  <a:cubicBezTo>
                    <a:pt x="2173" y="5187"/>
                    <a:pt x="2203" y="5197"/>
                    <a:pt x="2233" y="5197"/>
                  </a:cubicBezTo>
                  <a:cubicBezTo>
                    <a:pt x="2244" y="5197"/>
                    <a:pt x="2255" y="5195"/>
                    <a:pt x="2266" y="5193"/>
                  </a:cubicBezTo>
                  <a:lnTo>
                    <a:pt x="2984" y="4967"/>
                  </a:lnTo>
                  <a:cubicBezTo>
                    <a:pt x="3025" y="4957"/>
                    <a:pt x="3055" y="4926"/>
                    <a:pt x="3076" y="4895"/>
                  </a:cubicBezTo>
                  <a:cubicBezTo>
                    <a:pt x="3096" y="4854"/>
                    <a:pt x="3096" y="4813"/>
                    <a:pt x="3086" y="4772"/>
                  </a:cubicBezTo>
                  <a:lnTo>
                    <a:pt x="2963" y="4383"/>
                  </a:lnTo>
                  <a:cubicBezTo>
                    <a:pt x="3127" y="4301"/>
                    <a:pt x="3281" y="4198"/>
                    <a:pt x="3414" y="4085"/>
                  </a:cubicBezTo>
                  <a:cubicBezTo>
                    <a:pt x="3537" y="3983"/>
                    <a:pt x="3650" y="3860"/>
                    <a:pt x="3732" y="3716"/>
                  </a:cubicBezTo>
                  <a:cubicBezTo>
                    <a:pt x="3804" y="3593"/>
                    <a:pt x="3855" y="3450"/>
                    <a:pt x="3876" y="3296"/>
                  </a:cubicBezTo>
                  <a:cubicBezTo>
                    <a:pt x="3886" y="3153"/>
                    <a:pt x="3876" y="2999"/>
                    <a:pt x="3824" y="2845"/>
                  </a:cubicBezTo>
                  <a:cubicBezTo>
                    <a:pt x="3783" y="2691"/>
                    <a:pt x="3711" y="2548"/>
                    <a:pt x="3619" y="2425"/>
                  </a:cubicBezTo>
                  <a:cubicBezTo>
                    <a:pt x="3527" y="2312"/>
                    <a:pt x="3414" y="2230"/>
                    <a:pt x="3291" y="2168"/>
                  </a:cubicBezTo>
                  <a:cubicBezTo>
                    <a:pt x="3148" y="2097"/>
                    <a:pt x="2994" y="2056"/>
                    <a:pt x="2840" y="2045"/>
                  </a:cubicBezTo>
                  <a:cubicBezTo>
                    <a:pt x="2759" y="2041"/>
                    <a:pt x="2679" y="2039"/>
                    <a:pt x="2599" y="2039"/>
                  </a:cubicBezTo>
                  <a:cubicBezTo>
                    <a:pt x="2486" y="2039"/>
                    <a:pt x="2374" y="2044"/>
                    <a:pt x="2266" y="2056"/>
                  </a:cubicBezTo>
                  <a:cubicBezTo>
                    <a:pt x="2051" y="2076"/>
                    <a:pt x="1866" y="2097"/>
                    <a:pt x="1723" y="2107"/>
                  </a:cubicBezTo>
                  <a:cubicBezTo>
                    <a:pt x="1636" y="2114"/>
                    <a:pt x="1554" y="2121"/>
                    <a:pt x="1470" y="2121"/>
                  </a:cubicBezTo>
                  <a:cubicBezTo>
                    <a:pt x="1435" y="2121"/>
                    <a:pt x="1400" y="2120"/>
                    <a:pt x="1364" y="2117"/>
                  </a:cubicBezTo>
                  <a:cubicBezTo>
                    <a:pt x="1292" y="2117"/>
                    <a:pt x="1220" y="2097"/>
                    <a:pt x="1159" y="2066"/>
                  </a:cubicBezTo>
                  <a:cubicBezTo>
                    <a:pt x="1118" y="2045"/>
                    <a:pt x="1077" y="2004"/>
                    <a:pt x="1067" y="1953"/>
                  </a:cubicBezTo>
                  <a:cubicBezTo>
                    <a:pt x="1046" y="1902"/>
                    <a:pt x="1046" y="1840"/>
                    <a:pt x="1067" y="1799"/>
                  </a:cubicBezTo>
                  <a:cubicBezTo>
                    <a:pt x="1087" y="1748"/>
                    <a:pt x="1118" y="1707"/>
                    <a:pt x="1159" y="1666"/>
                  </a:cubicBezTo>
                  <a:cubicBezTo>
                    <a:pt x="1210" y="1625"/>
                    <a:pt x="1261" y="1594"/>
                    <a:pt x="1313" y="1574"/>
                  </a:cubicBezTo>
                  <a:cubicBezTo>
                    <a:pt x="1384" y="1543"/>
                    <a:pt x="1446" y="1512"/>
                    <a:pt x="1518" y="1502"/>
                  </a:cubicBezTo>
                  <a:cubicBezTo>
                    <a:pt x="1600" y="1471"/>
                    <a:pt x="1682" y="1451"/>
                    <a:pt x="1774" y="1451"/>
                  </a:cubicBezTo>
                  <a:cubicBezTo>
                    <a:pt x="1835" y="1451"/>
                    <a:pt x="1897" y="1461"/>
                    <a:pt x="1958" y="1471"/>
                  </a:cubicBezTo>
                  <a:cubicBezTo>
                    <a:pt x="2000" y="1482"/>
                    <a:pt x="2041" y="1502"/>
                    <a:pt x="2082" y="1523"/>
                  </a:cubicBezTo>
                  <a:lnTo>
                    <a:pt x="2153" y="1564"/>
                  </a:lnTo>
                  <a:cubicBezTo>
                    <a:pt x="2194" y="1584"/>
                    <a:pt x="2235" y="1594"/>
                    <a:pt x="2276" y="1594"/>
                  </a:cubicBezTo>
                  <a:cubicBezTo>
                    <a:pt x="2288" y="1597"/>
                    <a:pt x="2300" y="1599"/>
                    <a:pt x="2312" y="1599"/>
                  </a:cubicBezTo>
                  <a:cubicBezTo>
                    <a:pt x="2341" y="1599"/>
                    <a:pt x="2370" y="1591"/>
                    <a:pt x="2399" y="1584"/>
                  </a:cubicBezTo>
                  <a:lnTo>
                    <a:pt x="3117" y="1359"/>
                  </a:lnTo>
                  <a:cubicBezTo>
                    <a:pt x="3148" y="1348"/>
                    <a:pt x="3168" y="1328"/>
                    <a:pt x="3189" y="1297"/>
                  </a:cubicBezTo>
                  <a:cubicBezTo>
                    <a:pt x="3199" y="1266"/>
                    <a:pt x="3209" y="1236"/>
                    <a:pt x="3199" y="1205"/>
                  </a:cubicBezTo>
                  <a:cubicBezTo>
                    <a:pt x="3158" y="1102"/>
                    <a:pt x="3096" y="1010"/>
                    <a:pt x="3014" y="928"/>
                  </a:cubicBezTo>
                  <a:cubicBezTo>
                    <a:pt x="2922" y="846"/>
                    <a:pt x="2820" y="764"/>
                    <a:pt x="2697" y="702"/>
                  </a:cubicBezTo>
                  <a:cubicBezTo>
                    <a:pt x="2563" y="641"/>
                    <a:pt x="2420" y="590"/>
                    <a:pt x="2276" y="559"/>
                  </a:cubicBezTo>
                  <a:cubicBezTo>
                    <a:pt x="2158" y="537"/>
                    <a:pt x="2040" y="520"/>
                    <a:pt x="1918" y="520"/>
                  </a:cubicBezTo>
                  <a:cubicBezTo>
                    <a:pt x="1870" y="520"/>
                    <a:pt x="1823" y="522"/>
                    <a:pt x="1774" y="528"/>
                  </a:cubicBezTo>
                  <a:lnTo>
                    <a:pt x="1651" y="108"/>
                  </a:lnTo>
                  <a:cubicBezTo>
                    <a:pt x="1625" y="40"/>
                    <a:pt x="1565" y="0"/>
                    <a:pt x="1498"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5"/>
            <p:cNvSpPr/>
            <p:nvPr/>
          </p:nvSpPr>
          <p:spPr>
            <a:xfrm>
              <a:off x="8446401" y="3479548"/>
              <a:ext cx="270354" cy="360681"/>
            </a:xfrm>
            <a:custGeom>
              <a:rect b="b" l="l" r="r" t="t"/>
              <a:pathLst>
                <a:path extrusionOk="0" h="5199" w="3897">
                  <a:moveTo>
                    <a:pt x="1508" y="0"/>
                  </a:moveTo>
                  <a:cubicBezTo>
                    <a:pt x="1491" y="0"/>
                    <a:pt x="1474" y="3"/>
                    <a:pt x="1457" y="7"/>
                  </a:cubicBezTo>
                  <a:lnTo>
                    <a:pt x="739" y="232"/>
                  </a:lnTo>
                  <a:cubicBezTo>
                    <a:pt x="698" y="243"/>
                    <a:pt x="667" y="263"/>
                    <a:pt x="647" y="304"/>
                  </a:cubicBezTo>
                  <a:cubicBezTo>
                    <a:pt x="626" y="345"/>
                    <a:pt x="626" y="386"/>
                    <a:pt x="637" y="427"/>
                  </a:cubicBezTo>
                  <a:lnTo>
                    <a:pt x="760" y="837"/>
                  </a:lnTo>
                  <a:cubicBezTo>
                    <a:pt x="616" y="919"/>
                    <a:pt x="493" y="1022"/>
                    <a:pt x="380" y="1145"/>
                  </a:cubicBezTo>
                  <a:cubicBezTo>
                    <a:pt x="278" y="1247"/>
                    <a:pt x="186" y="1370"/>
                    <a:pt x="124" y="1504"/>
                  </a:cubicBezTo>
                  <a:cubicBezTo>
                    <a:pt x="62" y="1627"/>
                    <a:pt x="32" y="1760"/>
                    <a:pt x="11" y="1893"/>
                  </a:cubicBezTo>
                  <a:cubicBezTo>
                    <a:pt x="1" y="2026"/>
                    <a:pt x="21" y="2160"/>
                    <a:pt x="62" y="2283"/>
                  </a:cubicBezTo>
                  <a:cubicBezTo>
                    <a:pt x="134" y="2570"/>
                    <a:pt x="309" y="2806"/>
                    <a:pt x="555" y="2959"/>
                  </a:cubicBezTo>
                  <a:cubicBezTo>
                    <a:pt x="734" y="3073"/>
                    <a:pt x="971" y="3123"/>
                    <a:pt x="1267" y="3123"/>
                  </a:cubicBezTo>
                  <a:cubicBezTo>
                    <a:pt x="1343" y="3123"/>
                    <a:pt x="1424" y="3119"/>
                    <a:pt x="1508" y="3113"/>
                  </a:cubicBezTo>
                  <a:cubicBezTo>
                    <a:pt x="1723" y="3093"/>
                    <a:pt x="1908" y="3082"/>
                    <a:pt x="2062" y="3062"/>
                  </a:cubicBezTo>
                  <a:cubicBezTo>
                    <a:pt x="2195" y="3041"/>
                    <a:pt x="2328" y="3041"/>
                    <a:pt x="2461" y="3041"/>
                  </a:cubicBezTo>
                  <a:cubicBezTo>
                    <a:pt x="2543" y="3041"/>
                    <a:pt x="2625" y="3052"/>
                    <a:pt x="2707" y="3072"/>
                  </a:cubicBezTo>
                  <a:cubicBezTo>
                    <a:pt x="2759" y="3093"/>
                    <a:pt x="2800" y="3134"/>
                    <a:pt x="2820" y="3195"/>
                  </a:cubicBezTo>
                  <a:cubicBezTo>
                    <a:pt x="2851" y="3308"/>
                    <a:pt x="2800" y="3431"/>
                    <a:pt x="2697" y="3482"/>
                  </a:cubicBezTo>
                  <a:cubicBezTo>
                    <a:pt x="2554" y="3574"/>
                    <a:pt x="2390" y="3646"/>
                    <a:pt x="2226" y="3697"/>
                  </a:cubicBezTo>
                  <a:cubicBezTo>
                    <a:pt x="2133" y="3718"/>
                    <a:pt x="2031" y="3738"/>
                    <a:pt x="1939" y="3738"/>
                  </a:cubicBezTo>
                  <a:cubicBezTo>
                    <a:pt x="1867" y="3738"/>
                    <a:pt x="1795" y="3728"/>
                    <a:pt x="1723" y="3708"/>
                  </a:cubicBezTo>
                  <a:cubicBezTo>
                    <a:pt x="1672" y="3687"/>
                    <a:pt x="1621" y="3667"/>
                    <a:pt x="1569" y="3646"/>
                  </a:cubicBezTo>
                  <a:lnTo>
                    <a:pt x="1487" y="3585"/>
                  </a:lnTo>
                  <a:cubicBezTo>
                    <a:pt x="1446" y="3574"/>
                    <a:pt x="1416" y="3564"/>
                    <a:pt x="1375" y="3564"/>
                  </a:cubicBezTo>
                  <a:cubicBezTo>
                    <a:pt x="1363" y="3561"/>
                    <a:pt x="1351" y="3560"/>
                    <a:pt x="1339" y="3560"/>
                  </a:cubicBezTo>
                  <a:cubicBezTo>
                    <a:pt x="1310" y="3560"/>
                    <a:pt x="1281" y="3567"/>
                    <a:pt x="1252" y="3574"/>
                  </a:cubicBezTo>
                  <a:lnTo>
                    <a:pt x="524" y="3800"/>
                  </a:lnTo>
                  <a:cubicBezTo>
                    <a:pt x="493" y="3810"/>
                    <a:pt x="473" y="3831"/>
                    <a:pt x="462" y="3861"/>
                  </a:cubicBezTo>
                  <a:cubicBezTo>
                    <a:pt x="442" y="3892"/>
                    <a:pt x="442" y="3923"/>
                    <a:pt x="442" y="3954"/>
                  </a:cubicBezTo>
                  <a:cubicBezTo>
                    <a:pt x="493" y="4066"/>
                    <a:pt x="555" y="4179"/>
                    <a:pt x="637" y="4271"/>
                  </a:cubicBezTo>
                  <a:cubicBezTo>
                    <a:pt x="729" y="4364"/>
                    <a:pt x="842" y="4446"/>
                    <a:pt x="975" y="4507"/>
                  </a:cubicBezTo>
                  <a:cubicBezTo>
                    <a:pt x="1108" y="4569"/>
                    <a:pt x="1262" y="4620"/>
                    <a:pt x="1416" y="4651"/>
                  </a:cubicBezTo>
                  <a:cubicBezTo>
                    <a:pt x="1546" y="4674"/>
                    <a:pt x="1677" y="4685"/>
                    <a:pt x="1808" y="4685"/>
                  </a:cubicBezTo>
                  <a:cubicBezTo>
                    <a:pt x="1851" y="4685"/>
                    <a:pt x="1895" y="4684"/>
                    <a:pt x="1939" y="4682"/>
                  </a:cubicBezTo>
                  <a:lnTo>
                    <a:pt x="2072" y="5081"/>
                  </a:lnTo>
                  <a:cubicBezTo>
                    <a:pt x="2082" y="5122"/>
                    <a:pt x="2113" y="5153"/>
                    <a:pt x="2144" y="5174"/>
                  </a:cubicBezTo>
                  <a:cubicBezTo>
                    <a:pt x="2174" y="5189"/>
                    <a:pt x="2204" y="5198"/>
                    <a:pt x="2234" y="5198"/>
                  </a:cubicBezTo>
                  <a:cubicBezTo>
                    <a:pt x="2245" y="5198"/>
                    <a:pt x="2256" y="5197"/>
                    <a:pt x="2267" y="5194"/>
                  </a:cubicBezTo>
                  <a:lnTo>
                    <a:pt x="2984" y="4969"/>
                  </a:lnTo>
                  <a:cubicBezTo>
                    <a:pt x="3066" y="4948"/>
                    <a:pt x="3117" y="4856"/>
                    <a:pt x="3087" y="4774"/>
                  </a:cubicBezTo>
                  <a:lnTo>
                    <a:pt x="2974" y="4384"/>
                  </a:lnTo>
                  <a:cubicBezTo>
                    <a:pt x="3138" y="4302"/>
                    <a:pt x="3281" y="4210"/>
                    <a:pt x="3425" y="4087"/>
                  </a:cubicBezTo>
                  <a:cubicBezTo>
                    <a:pt x="3548" y="3984"/>
                    <a:pt x="3651" y="3861"/>
                    <a:pt x="3733" y="3718"/>
                  </a:cubicBezTo>
                  <a:cubicBezTo>
                    <a:pt x="3804" y="3595"/>
                    <a:pt x="3856" y="3451"/>
                    <a:pt x="3876" y="3308"/>
                  </a:cubicBezTo>
                  <a:cubicBezTo>
                    <a:pt x="3897" y="3154"/>
                    <a:pt x="3876" y="3000"/>
                    <a:pt x="3835" y="2857"/>
                  </a:cubicBezTo>
                  <a:cubicBezTo>
                    <a:pt x="3784" y="2703"/>
                    <a:pt x="3712" y="2559"/>
                    <a:pt x="3620" y="2426"/>
                  </a:cubicBezTo>
                  <a:cubicBezTo>
                    <a:pt x="3527" y="2313"/>
                    <a:pt x="3425" y="2231"/>
                    <a:pt x="3292" y="2170"/>
                  </a:cubicBezTo>
                  <a:cubicBezTo>
                    <a:pt x="3148" y="2108"/>
                    <a:pt x="2994" y="2067"/>
                    <a:pt x="2841" y="2057"/>
                  </a:cubicBezTo>
                  <a:cubicBezTo>
                    <a:pt x="2748" y="2047"/>
                    <a:pt x="2654" y="2042"/>
                    <a:pt x="2557" y="2042"/>
                  </a:cubicBezTo>
                  <a:cubicBezTo>
                    <a:pt x="2461" y="2042"/>
                    <a:pt x="2364" y="2047"/>
                    <a:pt x="2267" y="2057"/>
                  </a:cubicBezTo>
                  <a:cubicBezTo>
                    <a:pt x="2051" y="2088"/>
                    <a:pt x="1867" y="2098"/>
                    <a:pt x="1723" y="2108"/>
                  </a:cubicBezTo>
                  <a:cubicBezTo>
                    <a:pt x="1657" y="2120"/>
                    <a:pt x="1588" y="2125"/>
                    <a:pt x="1519" y="2125"/>
                  </a:cubicBezTo>
                  <a:cubicBezTo>
                    <a:pt x="1470" y="2125"/>
                    <a:pt x="1421" y="2123"/>
                    <a:pt x="1375" y="2119"/>
                  </a:cubicBezTo>
                  <a:cubicBezTo>
                    <a:pt x="1303" y="2119"/>
                    <a:pt x="1231" y="2108"/>
                    <a:pt x="1170" y="2078"/>
                  </a:cubicBezTo>
                  <a:cubicBezTo>
                    <a:pt x="1118" y="2047"/>
                    <a:pt x="1088" y="2006"/>
                    <a:pt x="1067" y="1955"/>
                  </a:cubicBezTo>
                  <a:cubicBezTo>
                    <a:pt x="1047" y="1903"/>
                    <a:pt x="1047" y="1852"/>
                    <a:pt x="1067" y="1801"/>
                  </a:cubicBezTo>
                  <a:cubicBezTo>
                    <a:pt x="1088" y="1750"/>
                    <a:pt x="1118" y="1709"/>
                    <a:pt x="1170" y="1678"/>
                  </a:cubicBezTo>
                  <a:cubicBezTo>
                    <a:pt x="1211" y="1637"/>
                    <a:pt x="1262" y="1606"/>
                    <a:pt x="1323" y="1575"/>
                  </a:cubicBezTo>
                  <a:cubicBezTo>
                    <a:pt x="1385" y="1545"/>
                    <a:pt x="1457" y="1524"/>
                    <a:pt x="1518" y="1504"/>
                  </a:cubicBezTo>
                  <a:cubicBezTo>
                    <a:pt x="1600" y="1473"/>
                    <a:pt x="1692" y="1463"/>
                    <a:pt x="1774" y="1452"/>
                  </a:cubicBezTo>
                  <a:cubicBezTo>
                    <a:pt x="1836" y="1452"/>
                    <a:pt x="1898" y="1463"/>
                    <a:pt x="1959" y="1483"/>
                  </a:cubicBezTo>
                  <a:cubicBezTo>
                    <a:pt x="2010" y="1483"/>
                    <a:pt x="2051" y="1504"/>
                    <a:pt x="2092" y="1524"/>
                  </a:cubicBezTo>
                  <a:lnTo>
                    <a:pt x="2164" y="1565"/>
                  </a:lnTo>
                  <a:cubicBezTo>
                    <a:pt x="2195" y="1586"/>
                    <a:pt x="2236" y="1596"/>
                    <a:pt x="2277" y="1606"/>
                  </a:cubicBezTo>
                  <a:cubicBezTo>
                    <a:pt x="2318" y="1606"/>
                    <a:pt x="2359" y="1596"/>
                    <a:pt x="2400" y="1586"/>
                  </a:cubicBezTo>
                  <a:lnTo>
                    <a:pt x="3128" y="1360"/>
                  </a:lnTo>
                  <a:cubicBezTo>
                    <a:pt x="3158" y="1350"/>
                    <a:pt x="3179" y="1329"/>
                    <a:pt x="3199" y="1299"/>
                  </a:cubicBezTo>
                  <a:cubicBezTo>
                    <a:pt x="3210" y="1278"/>
                    <a:pt x="3220" y="1237"/>
                    <a:pt x="3210" y="1206"/>
                  </a:cubicBezTo>
                  <a:cubicBezTo>
                    <a:pt x="3169" y="1104"/>
                    <a:pt x="3107" y="1011"/>
                    <a:pt x="3025" y="940"/>
                  </a:cubicBezTo>
                  <a:cubicBezTo>
                    <a:pt x="2933" y="847"/>
                    <a:pt x="2830" y="765"/>
                    <a:pt x="2707" y="714"/>
                  </a:cubicBezTo>
                  <a:cubicBezTo>
                    <a:pt x="2574" y="642"/>
                    <a:pt x="2431" y="591"/>
                    <a:pt x="2287" y="560"/>
                  </a:cubicBezTo>
                  <a:cubicBezTo>
                    <a:pt x="2164" y="537"/>
                    <a:pt x="2035" y="526"/>
                    <a:pt x="1909" y="526"/>
                  </a:cubicBezTo>
                  <a:cubicBezTo>
                    <a:pt x="1867" y="526"/>
                    <a:pt x="1826" y="527"/>
                    <a:pt x="1785" y="530"/>
                  </a:cubicBezTo>
                  <a:lnTo>
                    <a:pt x="1651" y="109"/>
                  </a:lnTo>
                  <a:cubicBezTo>
                    <a:pt x="1641" y="68"/>
                    <a:pt x="1610" y="38"/>
                    <a:pt x="1580" y="17"/>
                  </a:cubicBezTo>
                  <a:cubicBezTo>
                    <a:pt x="1556" y="5"/>
                    <a:pt x="1532" y="0"/>
                    <a:pt x="1508"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5"/>
            <p:cNvSpPr/>
            <p:nvPr/>
          </p:nvSpPr>
          <p:spPr>
            <a:xfrm>
              <a:off x="6106560" y="1821468"/>
              <a:ext cx="42735" cy="87343"/>
            </a:xfrm>
            <a:custGeom>
              <a:rect b="b" l="l" r="r" t="t"/>
              <a:pathLst>
                <a:path extrusionOk="0" h="1259" w="616">
                  <a:moveTo>
                    <a:pt x="216" y="0"/>
                  </a:moveTo>
                  <a:cubicBezTo>
                    <a:pt x="62" y="329"/>
                    <a:pt x="1" y="698"/>
                    <a:pt x="52" y="1056"/>
                  </a:cubicBezTo>
                  <a:cubicBezTo>
                    <a:pt x="62" y="1118"/>
                    <a:pt x="83" y="1169"/>
                    <a:pt x="113" y="1220"/>
                  </a:cubicBezTo>
                  <a:cubicBezTo>
                    <a:pt x="132" y="1245"/>
                    <a:pt x="166" y="1259"/>
                    <a:pt x="201" y="1259"/>
                  </a:cubicBezTo>
                  <a:cubicBezTo>
                    <a:pt x="223" y="1259"/>
                    <a:pt x="247" y="1253"/>
                    <a:pt x="267" y="1241"/>
                  </a:cubicBezTo>
                  <a:cubicBezTo>
                    <a:pt x="298" y="1210"/>
                    <a:pt x="308" y="1159"/>
                    <a:pt x="308" y="1118"/>
                  </a:cubicBezTo>
                  <a:cubicBezTo>
                    <a:pt x="339" y="790"/>
                    <a:pt x="534" y="513"/>
                    <a:pt x="616" y="206"/>
                  </a:cubicBezTo>
                  <a:lnTo>
                    <a:pt x="216" y="0"/>
                  </a:ln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5"/>
            <p:cNvSpPr/>
            <p:nvPr/>
          </p:nvSpPr>
          <p:spPr>
            <a:xfrm>
              <a:off x="6170594" y="1319326"/>
              <a:ext cx="790875" cy="402861"/>
            </a:xfrm>
            <a:custGeom>
              <a:rect b="b" l="l" r="r" t="t"/>
              <a:pathLst>
                <a:path extrusionOk="0" h="5807" w="11400">
                  <a:moveTo>
                    <a:pt x="8222" y="1"/>
                  </a:moveTo>
                  <a:lnTo>
                    <a:pt x="7125" y="237"/>
                  </a:lnTo>
                  <a:cubicBezTo>
                    <a:pt x="6541" y="329"/>
                    <a:pt x="5895" y="401"/>
                    <a:pt x="5362" y="626"/>
                  </a:cubicBezTo>
                  <a:cubicBezTo>
                    <a:pt x="4009" y="1211"/>
                    <a:pt x="2983" y="2492"/>
                    <a:pt x="1927" y="3476"/>
                  </a:cubicBezTo>
                  <a:cubicBezTo>
                    <a:pt x="1200" y="4153"/>
                    <a:pt x="462" y="4860"/>
                    <a:pt x="0" y="5752"/>
                  </a:cubicBezTo>
                  <a:cubicBezTo>
                    <a:pt x="18" y="5750"/>
                    <a:pt x="35" y="5749"/>
                    <a:pt x="53" y="5749"/>
                  </a:cubicBezTo>
                  <a:cubicBezTo>
                    <a:pt x="192" y="5749"/>
                    <a:pt x="330" y="5806"/>
                    <a:pt x="463" y="5806"/>
                  </a:cubicBezTo>
                  <a:cubicBezTo>
                    <a:pt x="480" y="5806"/>
                    <a:pt x="496" y="5805"/>
                    <a:pt x="513" y="5803"/>
                  </a:cubicBezTo>
                  <a:cubicBezTo>
                    <a:pt x="667" y="5783"/>
                    <a:pt x="800" y="5732"/>
                    <a:pt x="923" y="5639"/>
                  </a:cubicBezTo>
                  <a:cubicBezTo>
                    <a:pt x="1917" y="5014"/>
                    <a:pt x="2850" y="4512"/>
                    <a:pt x="3804" y="3825"/>
                  </a:cubicBezTo>
                  <a:cubicBezTo>
                    <a:pt x="4706" y="3169"/>
                    <a:pt x="5167" y="2738"/>
                    <a:pt x="5557" y="2687"/>
                  </a:cubicBezTo>
                  <a:lnTo>
                    <a:pt x="11400" y="2000"/>
                  </a:lnTo>
                  <a:cubicBezTo>
                    <a:pt x="10990" y="1231"/>
                    <a:pt x="10416" y="647"/>
                    <a:pt x="9934" y="432"/>
                  </a:cubicBezTo>
                  <a:cubicBezTo>
                    <a:pt x="9391" y="185"/>
                    <a:pt x="8816" y="42"/>
                    <a:pt x="82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5"/>
            <p:cNvSpPr/>
            <p:nvPr/>
          </p:nvSpPr>
          <p:spPr>
            <a:xfrm>
              <a:off x="6191892" y="1577335"/>
              <a:ext cx="426795" cy="439074"/>
            </a:xfrm>
            <a:custGeom>
              <a:rect b="b" l="l" r="r" t="t"/>
              <a:pathLst>
                <a:path extrusionOk="0" h="6329" w="6152">
                  <a:moveTo>
                    <a:pt x="2348" y="1"/>
                  </a:moveTo>
                  <a:cubicBezTo>
                    <a:pt x="1712" y="1"/>
                    <a:pt x="1079" y="192"/>
                    <a:pt x="534" y="588"/>
                  </a:cubicBezTo>
                  <a:lnTo>
                    <a:pt x="1" y="967"/>
                  </a:lnTo>
                  <a:lnTo>
                    <a:pt x="3927" y="6328"/>
                  </a:lnTo>
                  <a:lnTo>
                    <a:pt x="4460" y="6000"/>
                  </a:lnTo>
                  <a:cubicBezTo>
                    <a:pt x="5875" y="4975"/>
                    <a:pt x="6152" y="2925"/>
                    <a:pt x="5075" y="1428"/>
                  </a:cubicBezTo>
                  <a:cubicBezTo>
                    <a:pt x="4404" y="498"/>
                    <a:pt x="3374" y="1"/>
                    <a:pt x="2348" y="1"/>
                  </a:cubicBezTo>
                  <a:close/>
                </a:path>
              </a:pathLst>
            </a:custGeom>
            <a:solidFill>
              <a:srgbClr val="FFB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5"/>
            <p:cNvSpPr/>
            <p:nvPr/>
          </p:nvSpPr>
          <p:spPr>
            <a:xfrm>
              <a:off x="6447265" y="1812935"/>
              <a:ext cx="249681" cy="185717"/>
            </a:xfrm>
            <a:custGeom>
              <a:rect b="b" l="l" r="r" t="t"/>
              <a:pathLst>
                <a:path extrusionOk="0" h="2677" w="3599">
                  <a:moveTo>
                    <a:pt x="3496" y="0"/>
                  </a:moveTo>
                  <a:lnTo>
                    <a:pt x="0" y="2543"/>
                  </a:lnTo>
                  <a:lnTo>
                    <a:pt x="92" y="2676"/>
                  </a:lnTo>
                  <a:lnTo>
                    <a:pt x="3598" y="144"/>
                  </a:lnTo>
                  <a:lnTo>
                    <a:pt x="3496" y="0"/>
                  </a:lnTo>
                  <a:close/>
                </a:path>
              </a:pathLst>
            </a:custGeom>
            <a:solidFill>
              <a:srgbClr val="E2A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5"/>
            <p:cNvSpPr/>
            <p:nvPr/>
          </p:nvSpPr>
          <p:spPr>
            <a:xfrm>
              <a:off x="6427284" y="1785878"/>
              <a:ext cx="249750" cy="185023"/>
            </a:xfrm>
            <a:custGeom>
              <a:rect b="b" l="l" r="r" t="t"/>
              <a:pathLst>
                <a:path extrusionOk="0" h="2667" w="3600">
                  <a:moveTo>
                    <a:pt x="3497" y="1"/>
                  </a:moveTo>
                  <a:lnTo>
                    <a:pt x="1" y="2533"/>
                  </a:lnTo>
                  <a:lnTo>
                    <a:pt x="93" y="2666"/>
                  </a:lnTo>
                  <a:lnTo>
                    <a:pt x="3599" y="134"/>
                  </a:lnTo>
                  <a:lnTo>
                    <a:pt x="3497" y="1"/>
                  </a:lnTo>
                  <a:close/>
                </a:path>
              </a:pathLst>
            </a:custGeom>
            <a:solidFill>
              <a:srgbClr val="E2A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5"/>
            <p:cNvSpPr/>
            <p:nvPr/>
          </p:nvSpPr>
          <p:spPr>
            <a:xfrm>
              <a:off x="6085955" y="1595580"/>
              <a:ext cx="507825" cy="456834"/>
            </a:xfrm>
            <a:custGeom>
              <a:rect b="b" l="l" r="r" t="t"/>
              <a:pathLst>
                <a:path extrusionOk="0" h="6585" w="7320">
                  <a:moveTo>
                    <a:pt x="3505" y="0"/>
                  </a:moveTo>
                  <a:cubicBezTo>
                    <a:pt x="2891" y="0"/>
                    <a:pt x="2278" y="178"/>
                    <a:pt x="1743" y="550"/>
                  </a:cubicBezTo>
                  <a:cubicBezTo>
                    <a:pt x="308" y="1555"/>
                    <a:pt x="0" y="3605"/>
                    <a:pt x="1056" y="5112"/>
                  </a:cubicBezTo>
                  <a:cubicBezTo>
                    <a:pt x="1721" y="6068"/>
                    <a:pt x="2769" y="6584"/>
                    <a:pt x="3815" y="6584"/>
                  </a:cubicBezTo>
                  <a:cubicBezTo>
                    <a:pt x="4429" y="6584"/>
                    <a:pt x="5042" y="6406"/>
                    <a:pt x="5577" y="6035"/>
                  </a:cubicBezTo>
                  <a:cubicBezTo>
                    <a:pt x="7012" y="5030"/>
                    <a:pt x="7320" y="2980"/>
                    <a:pt x="6264" y="1473"/>
                  </a:cubicBezTo>
                  <a:cubicBezTo>
                    <a:pt x="5599" y="517"/>
                    <a:pt x="4551" y="0"/>
                    <a:pt x="3505"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5"/>
            <p:cNvSpPr/>
            <p:nvPr/>
          </p:nvSpPr>
          <p:spPr>
            <a:xfrm>
              <a:off x="6085955" y="1595442"/>
              <a:ext cx="266747" cy="456488"/>
            </a:xfrm>
            <a:custGeom>
              <a:rect b="b" l="l" r="r" t="t"/>
              <a:pathLst>
                <a:path extrusionOk="0" h="6580" w="3845">
                  <a:moveTo>
                    <a:pt x="3505" y="1"/>
                  </a:moveTo>
                  <a:cubicBezTo>
                    <a:pt x="2860" y="1"/>
                    <a:pt x="2225" y="199"/>
                    <a:pt x="1702" y="583"/>
                  </a:cubicBezTo>
                  <a:cubicBezTo>
                    <a:pt x="277" y="1608"/>
                    <a:pt x="0" y="3658"/>
                    <a:pt x="1087" y="5155"/>
                  </a:cubicBezTo>
                  <a:cubicBezTo>
                    <a:pt x="1682" y="5996"/>
                    <a:pt x="2614" y="6518"/>
                    <a:pt x="3640" y="6580"/>
                  </a:cubicBezTo>
                  <a:cubicBezTo>
                    <a:pt x="2676" y="6467"/>
                    <a:pt x="1805" y="5955"/>
                    <a:pt x="1251" y="5175"/>
                  </a:cubicBezTo>
                  <a:cubicBezTo>
                    <a:pt x="164" y="3679"/>
                    <a:pt x="441" y="1628"/>
                    <a:pt x="1866" y="593"/>
                  </a:cubicBezTo>
                  <a:cubicBezTo>
                    <a:pt x="2392" y="217"/>
                    <a:pt x="3021" y="14"/>
                    <a:pt x="3667" y="14"/>
                  </a:cubicBezTo>
                  <a:cubicBezTo>
                    <a:pt x="3726" y="14"/>
                    <a:pt x="3785" y="16"/>
                    <a:pt x="3845" y="19"/>
                  </a:cubicBezTo>
                  <a:cubicBezTo>
                    <a:pt x="3732" y="7"/>
                    <a:pt x="3618" y="1"/>
                    <a:pt x="3505" y="1"/>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5"/>
            <p:cNvSpPr/>
            <p:nvPr/>
          </p:nvSpPr>
          <p:spPr>
            <a:xfrm>
              <a:off x="6152764" y="1651012"/>
              <a:ext cx="382742" cy="350899"/>
            </a:xfrm>
            <a:custGeom>
              <a:rect b="b" l="l" r="r" t="t"/>
              <a:pathLst>
                <a:path extrusionOk="0" h="5058" w="5517">
                  <a:moveTo>
                    <a:pt x="2543" y="1"/>
                  </a:moveTo>
                  <a:cubicBezTo>
                    <a:pt x="2082" y="1"/>
                    <a:pt x="1629" y="135"/>
                    <a:pt x="1241" y="417"/>
                  </a:cubicBezTo>
                  <a:cubicBezTo>
                    <a:pt x="175" y="1186"/>
                    <a:pt x="1" y="2755"/>
                    <a:pt x="842" y="3923"/>
                  </a:cubicBezTo>
                  <a:cubicBezTo>
                    <a:pt x="1374" y="4657"/>
                    <a:pt x="2190" y="5058"/>
                    <a:pt x="2985" y="5058"/>
                  </a:cubicBezTo>
                  <a:cubicBezTo>
                    <a:pt x="3445" y="5058"/>
                    <a:pt x="3899" y="4923"/>
                    <a:pt x="4286" y="4641"/>
                  </a:cubicBezTo>
                  <a:cubicBezTo>
                    <a:pt x="5342" y="3872"/>
                    <a:pt x="5516" y="2304"/>
                    <a:pt x="4686" y="1135"/>
                  </a:cubicBezTo>
                  <a:cubicBezTo>
                    <a:pt x="4154" y="402"/>
                    <a:pt x="3338" y="1"/>
                    <a:pt x="2543" y="1"/>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5"/>
            <p:cNvSpPr/>
            <p:nvPr/>
          </p:nvSpPr>
          <p:spPr>
            <a:xfrm>
              <a:off x="6148532" y="1648722"/>
              <a:ext cx="382672" cy="350552"/>
            </a:xfrm>
            <a:custGeom>
              <a:rect b="b" l="l" r="r" t="t"/>
              <a:pathLst>
                <a:path extrusionOk="0" h="5053" w="5516">
                  <a:moveTo>
                    <a:pt x="2543" y="1"/>
                  </a:moveTo>
                  <a:cubicBezTo>
                    <a:pt x="2080" y="1"/>
                    <a:pt x="1623" y="136"/>
                    <a:pt x="1231" y="420"/>
                  </a:cubicBezTo>
                  <a:cubicBezTo>
                    <a:pt x="175" y="1189"/>
                    <a:pt x="0" y="2757"/>
                    <a:pt x="841" y="3915"/>
                  </a:cubicBezTo>
                  <a:cubicBezTo>
                    <a:pt x="1372" y="4653"/>
                    <a:pt x="2181" y="5052"/>
                    <a:pt x="2973" y="5052"/>
                  </a:cubicBezTo>
                  <a:cubicBezTo>
                    <a:pt x="3436" y="5052"/>
                    <a:pt x="3893" y="4916"/>
                    <a:pt x="4286" y="4633"/>
                  </a:cubicBezTo>
                  <a:cubicBezTo>
                    <a:pt x="5341" y="3864"/>
                    <a:pt x="5516" y="2296"/>
                    <a:pt x="4675" y="1137"/>
                  </a:cubicBezTo>
                  <a:cubicBezTo>
                    <a:pt x="4144" y="399"/>
                    <a:pt x="3335" y="1"/>
                    <a:pt x="2543"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5"/>
            <p:cNvSpPr/>
            <p:nvPr/>
          </p:nvSpPr>
          <p:spPr>
            <a:xfrm>
              <a:off x="6159216" y="1726146"/>
              <a:ext cx="338550" cy="273129"/>
            </a:xfrm>
            <a:custGeom>
              <a:rect b="b" l="l" r="r" t="t"/>
              <a:pathLst>
                <a:path extrusionOk="0" h="3937" w="4880">
                  <a:moveTo>
                    <a:pt x="462" y="1"/>
                  </a:moveTo>
                  <a:lnTo>
                    <a:pt x="462" y="1"/>
                  </a:lnTo>
                  <a:cubicBezTo>
                    <a:pt x="0" y="821"/>
                    <a:pt x="62" y="1928"/>
                    <a:pt x="687" y="2799"/>
                  </a:cubicBezTo>
                  <a:cubicBezTo>
                    <a:pt x="1218" y="3537"/>
                    <a:pt x="2031" y="3936"/>
                    <a:pt x="2824" y="3936"/>
                  </a:cubicBezTo>
                  <a:cubicBezTo>
                    <a:pt x="3286" y="3936"/>
                    <a:pt x="3742" y="3800"/>
                    <a:pt x="4132" y="3517"/>
                  </a:cubicBezTo>
                  <a:cubicBezTo>
                    <a:pt x="4470" y="3271"/>
                    <a:pt x="4726" y="2943"/>
                    <a:pt x="4880" y="2553"/>
                  </a:cubicBezTo>
                  <a:lnTo>
                    <a:pt x="4880" y="2553"/>
                  </a:lnTo>
                  <a:cubicBezTo>
                    <a:pt x="4726" y="2830"/>
                    <a:pt x="4511" y="3066"/>
                    <a:pt x="4255" y="3261"/>
                  </a:cubicBezTo>
                  <a:cubicBezTo>
                    <a:pt x="3867" y="3543"/>
                    <a:pt x="3414" y="3677"/>
                    <a:pt x="2953" y="3677"/>
                  </a:cubicBezTo>
                  <a:cubicBezTo>
                    <a:pt x="2158" y="3677"/>
                    <a:pt x="1342" y="3277"/>
                    <a:pt x="810" y="2543"/>
                  </a:cubicBezTo>
                  <a:cubicBezTo>
                    <a:pt x="267" y="1815"/>
                    <a:pt x="133" y="852"/>
                    <a:pt x="462"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5"/>
            <p:cNvSpPr/>
            <p:nvPr/>
          </p:nvSpPr>
          <p:spPr>
            <a:xfrm>
              <a:off x="6250931" y="1714490"/>
              <a:ext cx="184260" cy="207639"/>
            </a:xfrm>
            <a:custGeom>
              <a:rect b="b" l="l" r="r" t="t"/>
              <a:pathLst>
                <a:path extrusionOk="0" h="2993" w="2656">
                  <a:moveTo>
                    <a:pt x="745" y="1"/>
                  </a:moveTo>
                  <a:cubicBezTo>
                    <a:pt x="727" y="1"/>
                    <a:pt x="712" y="8"/>
                    <a:pt x="698" y="15"/>
                  </a:cubicBezTo>
                  <a:lnTo>
                    <a:pt x="267" y="261"/>
                  </a:lnTo>
                  <a:cubicBezTo>
                    <a:pt x="236" y="282"/>
                    <a:pt x="226" y="302"/>
                    <a:pt x="216" y="323"/>
                  </a:cubicBezTo>
                  <a:cubicBezTo>
                    <a:pt x="206" y="353"/>
                    <a:pt x="206" y="374"/>
                    <a:pt x="226" y="394"/>
                  </a:cubicBezTo>
                  <a:lnTo>
                    <a:pt x="349" y="620"/>
                  </a:lnTo>
                  <a:cubicBezTo>
                    <a:pt x="267" y="692"/>
                    <a:pt x="206" y="774"/>
                    <a:pt x="144" y="866"/>
                  </a:cubicBezTo>
                  <a:cubicBezTo>
                    <a:pt x="93" y="948"/>
                    <a:pt x="52" y="1030"/>
                    <a:pt x="31" y="1122"/>
                  </a:cubicBezTo>
                  <a:cubicBezTo>
                    <a:pt x="11" y="1204"/>
                    <a:pt x="1" y="1296"/>
                    <a:pt x="21" y="1378"/>
                  </a:cubicBezTo>
                  <a:cubicBezTo>
                    <a:pt x="21" y="1460"/>
                    <a:pt x="52" y="1532"/>
                    <a:pt x="93" y="1604"/>
                  </a:cubicBezTo>
                  <a:cubicBezTo>
                    <a:pt x="175" y="1758"/>
                    <a:pt x="329" y="1881"/>
                    <a:pt x="503" y="1932"/>
                  </a:cubicBezTo>
                  <a:cubicBezTo>
                    <a:pt x="571" y="1946"/>
                    <a:pt x="641" y="1953"/>
                    <a:pt x="711" y="1953"/>
                  </a:cubicBezTo>
                  <a:cubicBezTo>
                    <a:pt x="850" y="1953"/>
                    <a:pt x="992" y="1925"/>
                    <a:pt x="1128" y="1871"/>
                  </a:cubicBezTo>
                  <a:cubicBezTo>
                    <a:pt x="1262" y="1819"/>
                    <a:pt x="1374" y="1778"/>
                    <a:pt x="1477" y="1737"/>
                  </a:cubicBezTo>
                  <a:cubicBezTo>
                    <a:pt x="1559" y="1707"/>
                    <a:pt x="1641" y="1686"/>
                    <a:pt x="1723" y="1665"/>
                  </a:cubicBezTo>
                  <a:cubicBezTo>
                    <a:pt x="1774" y="1645"/>
                    <a:pt x="1825" y="1645"/>
                    <a:pt x="1887" y="1645"/>
                  </a:cubicBezTo>
                  <a:cubicBezTo>
                    <a:pt x="1918" y="1645"/>
                    <a:pt x="1948" y="1665"/>
                    <a:pt x="1969" y="1696"/>
                  </a:cubicBezTo>
                  <a:cubicBezTo>
                    <a:pt x="2010" y="1758"/>
                    <a:pt x="1989" y="1840"/>
                    <a:pt x="1928" y="1881"/>
                  </a:cubicBezTo>
                  <a:cubicBezTo>
                    <a:pt x="1846" y="1963"/>
                    <a:pt x="1754" y="2035"/>
                    <a:pt x="1661" y="2086"/>
                  </a:cubicBezTo>
                  <a:cubicBezTo>
                    <a:pt x="1600" y="2127"/>
                    <a:pt x="1549" y="2147"/>
                    <a:pt x="1477" y="2168"/>
                  </a:cubicBezTo>
                  <a:cubicBezTo>
                    <a:pt x="1436" y="2178"/>
                    <a:pt x="1385" y="2178"/>
                    <a:pt x="1344" y="2178"/>
                  </a:cubicBezTo>
                  <a:cubicBezTo>
                    <a:pt x="1303" y="2178"/>
                    <a:pt x="1272" y="2178"/>
                    <a:pt x="1241" y="2168"/>
                  </a:cubicBezTo>
                  <a:lnTo>
                    <a:pt x="1169" y="2147"/>
                  </a:lnTo>
                  <a:lnTo>
                    <a:pt x="1098" y="2147"/>
                  </a:lnTo>
                  <a:cubicBezTo>
                    <a:pt x="1077" y="2158"/>
                    <a:pt x="1046" y="2168"/>
                    <a:pt x="1026" y="2178"/>
                  </a:cubicBezTo>
                  <a:lnTo>
                    <a:pt x="595" y="2434"/>
                  </a:lnTo>
                  <a:cubicBezTo>
                    <a:pt x="575" y="2445"/>
                    <a:pt x="564" y="2465"/>
                    <a:pt x="554" y="2486"/>
                  </a:cubicBezTo>
                  <a:cubicBezTo>
                    <a:pt x="554" y="2506"/>
                    <a:pt x="554" y="2527"/>
                    <a:pt x="564" y="2547"/>
                  </a:cubicBezTo>
                  <a:cubicBezTo>
                    <a:pt x="605" y="2609"/>
                    <a:pt x="667" y="2660"/>
                    <a:pt x="728" y="2701"/>
                  </a:cubicBezTo>
                  <a:cubicBezTo>
                    <a:pt x="800" y="2742"/>
                    <a:pt x="882" y="2773"/>
                    <a:pt x="975" y="2783"/>
                  </a:cubicBezTo>
                  <a:cubicBezTo>
                    <a:pt x="1067" y="2803"/>
                    <a:pt x="1169" y="2803"/>
                    <a:pt x="1272" y="2803"/>
                  </a:cubicBezTo>
                  <a:cubicBezTo>
                    <a:pt x="1385" y="2793"/>
                    <a:pt x="1497" y="2762"/>
                    <a:pt x="1610" y="2721"/>
                  </a:cubicBezTo>
                  <a:lnTo>
                    <a:pt x="1743" y="2947"/>
                  </a:lnTo>
                  <a:cubicBezTo>
                    <a:pt x="1754" y="2967"/>
                    <a:pt x="1774" y="2988"/>
                    <a:pt x="1795" y="2988"/>
                  </a:cubicBezTo>
                  <a:cubicBezTo>
                    <a:pt x="1804" y="2991"/>
                    <a:pt x="1813" y="2992"/>
                    <a:pt x="1821" y="2992"/>
                  </a:cubicBezTo>
                  <a:cubicBezTo>
                    <a:pt x="1843" y="2992"/>
                    <a:pt x="1862" y="2985"/>
                    <a:pt x="1877" y="2978"/>
                  </a:cubicBezTo>
                  <a:lnTo>
                    <a:pt x="2307" y="2721"/>
                  </a:lnTo>
                  <a:cubicBezTo>
                    <a:pt x="2328" y="2711"/>
                    <a:pt x="2348" y="2691"/>
                    <a:pt x="2358" y="2660"/>
                  </a:cubicBezTo>
                  <a:cubicBezTo>
                    <a:pt x="2358" y="2639"/>
                    <a:pt x="2358" y="2609"/>
                    <a:pt x="2348" y="2588"/>
                  </a:cubicBezTo>
                  <a:lnTo>
                    <a:pt x="2215" y="2373"/>
                  </a:lnTo>
                  <a:cubicBezTo>
                    <a:pt x="2307" y="2301"/>
                    <a:pt x="2389" y="2219"/>
                    <a:pt x="2461" y="2127"/>
                  </a:cubicBezTo>
                  <a:cubicBezTo>
                    <a:pt x="2533" y="2045"/>
                    <a:pt x="2584" y="1953"/>
                    <a:pt x="2615" y="1860"/>
                  </a:cubicBezTo>
                  <a:cubicBezTo>
                    <a:pt x="2646" y="1768"/>
                    <a:pt x="2656" y="1676"/>
                    <a:pt x="2646" y="1583"/>
                  </a:cubicBezTo>
                  <a:cubicBezTo>
                    <a:pt x="2635" y="1491"/>
                    <a:pt x="2615" y="1409"/>
                    <a:pt x="2563" y="1327"/>
                  </a:cubicBezTo>
                  <a:cubicBezTo>
                    <a:pt x="2512" y="1245"/>
                    <a:pt x="2451" y="1173"/>
                    <a:pt x="2369" y="1112"/>
                  </a:cubicBezTo>
                  <a:cubicBezTo>
                    <a:pt x="2297" y="1061"/>
                    <a:pt x="2215" y="1020"/>
                    <a:pt x="2133" y="1009"/>
                  </a:cubicBezTo>
                  <a:cubicBezTo>
                    <a:pt x="2082" y="999"/>
                    <a:pt x="2030" y="994"/>
                    <a:pt x="1979" y="994"/>
                  </a:cubicBezTo>
                  <a:cubicBezTo>
                    <a:pt x="1928" y="994"/>
                    <a:pt x="1877" y="999"/>
                    <a:pt x="1825" y="1009"/>
                  </a:cubicBezTo>
                  <a:cubicBezTo>
                    <a:pt x="1702" y="1030"/>
                    <a:pt x="1579" y="1061"/>
                    <a:pt x="1467" y="1112"/>
                  </a:cubicBezTo>
                  <a:lnTo>
                    <a:pt x="1128" y="1225"/>
                  </a:lnTo>
                  <a:cubicBezTo>
                    <a:pt x="1057" y="1255"/>
                    <a:pt x="975" y="1276"/>
                    <a:pt x="903" y="1296"/>
                  </a:cubicBezTo>
                  <a:cubicBezTo>
                    <a:pt x="877" y="1302"/>
                    <a:pt x="854" y="1304"/>
                    <a:pt x="831" y="1304"/>
                  </a:cubicBezTo>
                  <a:cubicBezTo>
                    <a:pt x="808" y="1304"/>
                    <a:pt x="785" y="1302"/>
                    <a:pt x="759" y="1296"/>
                  </a:cubicBezTo>
                  <a:cubicBezTo>
                    <a:pt x="698" y="1276"/>
                    <a:pt x="657" y="1214"/>
                    <a:pt x="667" y="1153"/>
                  </a:cubicBezTo>
                  <a:cubicBezTo>
                    <a:pt x="677" y="1112"/>
                    <a:pt x="687" y="1081"/>
                    <a:pt x="718" y="1061"/>
                  </a:cubicBezTo>
                  <a:cubicBezTo>
                    <a:pt x="739" y="1030"/>
                    <a:pt x="769" y="999"/>
                    <a:pt x="800" y="979"/>
                  </a:cubicBezTo>
                  <a:cubicBezTo>
                    <a:pt x="841" y="948"/>
                    <a:pt x="872" y="927"/>
                    <a:pt x="913" y="897"/>
                  </a:cubicBezTo>
                  <a:cubicBezTo>
                    <a:pt x="964" y="876"/>
                    <a:pt x="1016" y="845"/>
                    <a:pt x="1067" y="835"/>
                  </a:cubicBezTo>
                  <a:cubicBezTo>
                    <a:pt x="1108" y="825"/>
                    <a:pt x="1149" y="815"/>
                    <a:pt x="1190" y="815"/>
                  </a:cubicBezTo>
                  <a:cubicBezTo>
                    <a:pt x="1221" y="815"/>
                    <a:pt x="1251" y="815"/>
                    <a:pt x="1282" y="825"/>
                  </a:cubicBezTo>
                  <a:lnTo>
                    <a:pt x="1333" y="835"/>
                  </a:lnTo>
                  <a:lnTo>
                    <a:pt x="1405" y="835"/>
                  </a:lnTo>
                  <a:cubicBezTo>
                    <a:pt x="1436" y="835"/>
                    <a:pt x="1467" y="825"/>
                    <a:pt x="1487" y="804"/>
                  </a:cubicBezTo>
                  <a:lnTo>
                    <a:pt x="1918" y="548"/>
                  </a:lnTo>
                  <a:cubicBezTo>
                    <a:pt x="1938" y="538"/>
                    <a:pt x="1948" y="517"/>
                    <a:pt x="1959" y="497"/>
                  </a:cubicBezTo>
                  <a:cubicBezTo>
                    <a:pt x="1959" y="476"/>
                    <a:pt x="1959" y="456"/>
                    <a:pt x="1948" y="446"/>
                  </a:cubicBezTo>
                  <a:cubicBezTo>
                    <a:pt x="1907" y="384"/>
                    <a:pt x="1856" y="343"/>
                    <a:pt x="1795" y="312"/>
                  </a:cubicBezTo>
                  <a:cubicBezTo>
                    <a:pt x="1723" y="271"/>
                    <a:pt x="1651" y="251"/>
                    <a:pt x="1569" y="230"/>
                  </a:cubicBezTo>
                  <a:cubicBezTo>
                    <a:pt x="1477" y="210"/>
                    <a:pt x="1374" y="210"/>
                    <a:pt x="1282" y="210"/>
                  </a:cubicBezTo>
                  <a:cubicBezTo>
                    <a:pt x="1169" y="220"/>
                    <a:pt x="1057" y="241"/>
                    <a:pt x="954" y="271"/>
                  </a:cubicBezTo>
                  <a:lnTo>
                    <a:pt x="831" y="46"/>
                  </a:lnTo>
                  <a:cubicBezTo>
                    <a:pt x="821" y="25"/>
                    <a:pt x="790" y="5"/>
                    <a:pt x="769" y="5"/>
                  </a:cubicBezTo>
                  <a:cubicBezTo>
                    <a:pt x="760" y="2"/>
                    <a:pt x="752" y="1"/>
                    <a:pt x="745"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5"/>
            <p:cNvSpPr/>
            <p:nvPr/>
          </p:nvSpPr>
          <p:spPr>
            <a:xfrm>
              <a:off x="6245242" y="1717335"/>
              <a:ext cx="183566" cy="206876"/>
            </a:xfrm>
            <a:custGeom>
              <a:rect b="b" l="l" r="r" t="t"/>
              <a:pathLst>
                <a:path extrusionOk="0" h="2982" w="2646">
                  <a:moveTo>
                    <a:pt x="739" y="1"/>
                  </a:moveTo>
                  <a:cubicBezTo>
                    <a:pt x="722" y="1"/>
                    <a:pt x="702" y="8"/>
                    <a:pt x="687" y="15"/>
                  </a:cubicBezTo>
                  <a:lnTo>
                    <a:pt x="257" y="271"/>
                  </a:lnTo>
                  <a:cubicBezTo>
                    <a:pt x="226" y="282"/>
                    <a:pt x="216" y="302"/>
                    <a:pt x="206" y="333"/>
                  </a:cubicBezTo>
                  <a:cubicBezTo>
                    <a:pt x="195" y="353"/>
                    <a:pt x="206" y="374"/>
                    <a:pt x="216" y="405"/>
                  </a:cubicBezTo>
                  <a:lnTo>
                    <a:pt x="339" y="620"/>
                  </a:lnTo>
                  <a:cubicBezTo>
                    <a:pt x="267" y="692"/>
                    <a:pt x="195" y="774"/>
                    <a:pt x="134" y="866"/>
                  </a:cubicBezTo>
                  <a:cubicBezTo>
                    <a:pt x="83" y="948"/>
                    <a:pt x="42" y="1030"/>
                    <a:pt x="21" y="1122"/>
                  </a:cubicBezTo>
                  <a:cubicBezTo>
                    <a:pt x="1" y="1204"/>
                    <a:pt x="1" y="1296"/>
                    <a:pt x="11" y="1378"/>
                  </a:cubicBezTo>
                  <a:cubicBezTo>
                    <a:pt x="21" y="1460"/>
                    <a:pt x="42" y="1542"/>
                    <a:pt x="83" y="1604"/>
                  </a:cubicBezTo>
                  <a:cubicBezTo>
                    <a:pt x="175" y="1768"/>
                    <a:pt x="318" y="1881"/>
                    <a:pt x="493" y="1932"/>
                  </a:cubicBezTo>
                  <a:cubicBezTo>
                    <a:pt x="554" y="1944"/>
                    <a:pt x="616" y="1950"/>
                    <a:pt x="678" y="1950"/>
                  </a:cubicBezTo>
                  <a:cubicBezTo>
                    <a:pt x="825" y="1950"/>
                    <a:pt x="974" y="1918"/>
                    <a:pt x="1118" y="1860"/>
                  </a:cubicBezTo>
                  <a:cubicBezTo>
                    <a:pt x="1251" y="1809"/>
                    <a:pt x="1364" y="1768"/>
                    <a:pt x="1467" y="1737"/>
                  </a:cubicBezTo>
                  <a:cubicBezTo>
                    <a:pt x="1549" y="1707"/>
                    <a:pt x="1631" y="1676"/>
                    <a:pt x="1713" y="1655"/>
                  </a:cubicBezTo>
                  <a:cubicBezTo>
                    <a:pt x="1764" y="1645"/>
                    <a:pt x="1815" y="1635"/>
                    <a:pt x="1877" y="1635"/>
                  </a:cubicBezTo>
                  <a:cubicBezTo>
                    <a:pt x="1907" y="1635"/>
                    <a:pt x="1938" y="1655"/>
                    <a:pt x="1959" y="1686"/>
                  </a:cubicBezTo>
                  <a:cubicBezTo>
                    <a:pt x="2000" y="1748"/>
                    <a:pt x="1979" y="1830"/>
                    <a:pt x="1918" y="1881"/>
                  </a:cubicBezTo>
                  <a:cubicBezTo>
                    <a:pt x="1836" y="1963"/>
                    <a:pt x="1754" y="2024"/>
                    <a:pt x="1651" y="2086"/>
                  </a:cubicBezTo>
                  <a:cubicBezTo>
                    <a:pt x="1600" y="2117"/>
                    <a:pt x="1538" y="2137"/>
                    <a:pt x="1477" y="2158"/>
                  </a:cubicBezTo>
                  <a:cubicBezTo>
                    <a:pt x="1426" y="2168"/>
                    <a:pt x="1374" y="2178"/>
                    <a:pt x="1333" y="2178"/>
                  </a:cubicBezTo>
                  <a:cubicBezTo>
                    <a:pt x="1292" y="2168"/>
                    <a:pt x="1262" y="2168"/>
                    <a:pt x="1231" y="2158"/>
                  </a:cubicBezTo>
                  <a:lnTo>
                    <a:pt x="1169" y="2147"/>
                  </a:lnTo>
                  <a:cubicBezTo>
                    <a:pt x="1154" y="2142"/>
                    <a:pt x="1141" y="2140"/>
                    <a:pt x="1130" y="2140"/>
                  </a:cubicBezTo>
                  <a:cubicBezTo>
                    <a:pt x="1118" y="2140"/>
                    <a:pt x="1108" y="2142"/>
                    <a:pt x="1098" y="2147"/>
                  </a:cubicBezTo>
                  <a:cubicBezTo>
                    <a:pt x="1067" y="2147"/>
                    <a:pt x="1046" y="2158"/>
                    <a:pt x="1026" y="2168"/>
                  </a:cubicBezTo>
                  <a:lnTo>
                    <a:pt x="595" y="2424"/>
                  </a:lnTo>
                  <a:cubicBezTo>
                    <a:pt x="575" y="2434"/>
                    <a:pt x="564" y="2455"/>
                    <a:pt x="554" y="2475"/>
                  </a:cubicBezTo>
                  <a:cubicBezTo>
                    <a:pt x="544" y="2496"/>
                    <a:pt x="544" y="2516"/>
                    <a:pt x="554" y="2537"/>
                  </a:cubicBezTo>
                  <a:cubicBezTo>
                    <a:pt x="595" y="2598"/>
                    <a:pt x="657" y="2650"/>
                    <a:pt x="718" y="2691"/>
                  </a:cubicBezTo>
                  <a:cubicBezTo>
                    <a:pt x="790" y="2732"/>
                    <a:pt x="872" y="2762"/>
                    <a:pt x="964" y="2773"/>
                  </a:cubicBezTo>
                  <a:cubicBezTo>
                    <a:pt x="1057" y="2793"/>
                    <a:pt x="1159" y="2793"/>
                    <a:pt x="1262" y="2793"/>
                  </a:cubicBezTo>
                  <a:cubicBezTo>
                    <a:pt x="1374" y="2783"/>
                    <a:pt x="1497" y="2752"/>
                    <a:pt x="1600" y="2721"/>
                  </a:cubicBezTo>
                  <a:lnTo>
                    <a:pt x="1733" y="2937"/>
                  </a:lnTo>
                  <a:cubicBezTo>
                    <a:pt x="1743" y="2957"/>
                    <a:pt x="1764" y="2978"/>
                    <a:pt x="1795" y="2978"/>
                  </a:cubicBezTo>
                  <a:cubicBezTo>
                    <a:pt x="1801" y="2981"/>
                    <a:pt x="1808" y="2982"/>
                    <a:pt x="1815" y="2982"/>
                  </a:cubicBezTo>
                  <a:cubicBezTo>
                    <a:pt x="1832" y="2982"/>
                    <a:pt x="1852" y="2975"/>
                    <a:pt x="1866" y="2967"/>
                  </a:cubicBezTo>
                  <a:lnTo>
                    <a:pt x="2297" y="2711"/>
                  </a:lnTo>
                  <a:cubicBezTo>
                    <a:pt x="2317" y="2701"/>
                    <a:pt x="2338" y="2680"/>
                    <a:pt x="2348" y="2650"/>
                  </a:cubicBezTo>
                  <a:cubicBezTo>
                    <a:pt x="2358" y="2629"/>
                    <a:pt x="2348" y="2598"/>
                    <a:pt x="2338" y="2578"/>
                  </a:cubicBezTo>
                  <a:lnTo>
                    <a:pt x="2205" y="2363"/>
                  </a:lnTo>
                  <a:cubicBezTo>
                    <a:pt x="2297" y="2291"/>
                    <a:pt x="2389" y="2209"/>
                    <a:pt x="2461" y="2117"/>
                  </a:cubicBezTo>
                  <a:cubicBezTo>
                    <a:pt x="2522" y="2035"/>
                    <a:pt x="2574" y="1942"/>
                    <a:pt x="2604" y="1850"/>
                  </a:cubicBezTo>
                  <a:cubicBezTo>
                    <a:pt x="2635" y="1758"/>
                    <a:pt x="2645" y="1666"/>
                    <a:pt x="2645" y="1573"/>
                  </a:cubicBezTo>
                  <a:cubicBezTo>
                    <a:pt x="2635" y="1481"/>
                    <a:pt x="2604" y="1399"/>
                    <a:pt x="2553" y="1317"/>
                  </a:cubicBezTo>
                  <a:cubicBezTo>
                    <a:pt x="2502" y="1235"/>
                    <a:pt x="2440" y="1163"/>
                    <a:pt x="2369" y="1102"/>
                  </a:cubicBezTo>
                  <a:cubicBezTo>
                    <a:pt x="2287" y="1050"/>
                    <a:pt x="2205" y="1009"/>
                    <a:pt x="2123" y="999"/>
                  </a:cubicBezTo>
                  <a:cubicBezTo>
                    <a:pt x="2071" y="989"/>
                    <a:pt x="2020" y="984"/>
                    <a:pt x="1969" y="984"/>
                  </a:cubicBezTo>
                  <a:cubicBezTo>
                    <a:pt x="1918" y="984"/>
                    <a:pt x="1866" y="989"/>
                    <a:pt x="1815" y="999"/>
                  </a:cubicBezTo>
                  <a:cubicBezTo>
                    <a:pt x="1692" y="1020"/>
                    <a:pt x="1569" y="1061"/>
                    <a:pt x="1456" y="1102"/>
                  </a:cubicBezTo>
                  <a:lnTo>
                    <a:pt x="1118" y="1214"/>
                  </a:lnTo>
                  <a:cubicBezTo>
                    <a:pt x="1046" y="1245"/>
                    <a:pt x="975" y="1266"/>
                    <a:pt x="892" y="1286"/>
                  </a:cubicBezTo>
                  <a:cubicBezTo>
                    <a:pt x="872" y="1291"/>
                    <a:pt x="849" y="1294"/>
                    <a:pt x="826" y="1294"/>
                  </a:cubicBezTo>
                  <a:cubicBezTo>
                    <a:pt x="803" y="1294"/>
                    <a:pt x="780" y="1291"/>
                    <a:pt x="759" y="1286"/>
                  </a:cubicBezTo>
                  <a:cubicBezTo>
                    <a:pt x="687" y="1276"/>
                    <a:pt x="646" y="1204"/>
                    <a:pt x="667" y="1143"/>
                  </a:cubicBezTo>
                  <a:cubicBezTo>
                    <a:pt x="667" y="1112"/>
                    <a:pt x="687" y="1081"/>
                    <a:pt x="708" y="1050"/>
                  </a:cubicBezTo>
                  <a:cubicBezTo>
                    <a:pt x="728" y="1020"/>
                    <a:pt x="759" y="989"/>
                    <a:pt x="790" y="968"/>
                  </a:cubicBezTo>
                  <a:cubicBezTo>
                    <a:pt x="831" y="938"/>
                    <a:pt x="872" y="917"/>
                    <a:pt x="913" y="897"/>
                  </a:cubicBezTo>
                  <a:cubicBezTo>
                    <a:pt x="954" y="866"/>
                    <a:pt x="1005" y="835"/>
                    <a:pt x="1067" y="825"/>
                  </a:cubicBezTo>
                  <a:cubicBezTo>
                    <a:pt x="1098" y="815"/>
                    <a:pt x="1139" y="804"/>
                    <a:pt x="1180" y="804"/>
                  </a:cubicBezTo>
                  <a:cubicBezTo>
                    <a:pt x="1210" y="804"/>
                    <a:pt x="1241" y="804"/>
                    <a:pt x="1272" y="815"/>
                  </a:cubicBezTo>
                  <a:lnTo>
                    <a:pt x="1323" y="825"/>
                  </a:lnTo>
                  <a:lnTo>
                    <a:pt x="1395" y="825"/>
                  </a:lnTo>
                  <a:cubicBezTo>
                    <a:pt x="1426" y="825"/>
                    <a:pt x="1456" y="815"/>
                    <a:pt x="1477" y="794"/>
                  </a:cubicBezTo>
                  <a:lnTo>
                    <a:pt x="1907" y="538"/>
                  </a:lnTo>
                  <a:cubicBezTo>
                    <a:pt x="1928" y="528"/>
                    <a:pt x="1938" y="507"/>
                    <a:pt x="1948" y="497"/>
                  </a:cubicBezTo>
                  <a:cubicBezTo>
                    <a:pt x="1948" y="476"/>
                    <a:pt x="1948" y="446"/>
                    <a:pt x="1938" y="435"/>
                  </a:cubicBezTo>
                  <a:cubicBezTo>
                    <a:pt x="1897" y="374"/>
                    <a:pt x="1846" y="333"/>
                    <a:pt x="1795" y="302"/>
                  </a:cubicBezTo>
                  <a:cubicBezTo>
                    <a:pt x="1713" y="261"/>
                    <a:pt x="1641" y="241"/>
                    <a:pt x="1559" y="220"/>
                  </a:cubicBezTo>
                  <a:cubicBezTo>
                    <a:pt x="1467" y="200"/>
                    <a:pt x="1364" y="200"/>
                    <a:pt x="1272" y="200"/>
                  </a:cubicBezTo>
                  <a:cubicBezTo>
                    <a:pt x="1159" y="210"/>
                    <a:pt x="1057" y="230"/>
                    <a:pt x="944" y="261"/>
                  </a:cubicBezTo>
                  <a:lnTo>
                    <a:pt x="821" y="46"/>
                  </a:lnTo>
                  <a:cubicBezTo>
                    <a:pt x="810" y="25"/>
                    <a:pt x="790" y="5"/>
                    <a:pt x="759" y="5"/>
                  </a:cubicBezTo>
                  <a:cubicBezTo>
                    <a:pt x="753" y="2"/>
                    <a:pt x="746" y="1"/>
                    <a:pt x="739" y="1"/>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5"/>
            <p:cNvSpPr/>
            <p:nvPr/>
          </p:nvSpPr>
          <p:spPr>
            <a:xfrm>
              <a:off x="6647067" y="1241833"/>
              <a:ext cx="104618" cy="130980"/>
            </a:xfrm>
            <a:custGeom>
              <a:rect b="b" l="l" r="r" t="t"/>
              <a:pathLst>
                <a:path extrusionOk="0" h="1888" w="1508">
                  <a:moveTo>
                    <a:pt x="1128" y="1"/>
                  </a:moveTo>
                  <a:lnTo>
                    <a:pt x="1" y="1015"/>
                  </a:lnTo>
                  <a:cubicBezTo>
                    <a:pt x="1" y="1015"/>
                    <a:pt x="124" y="1467"/>
                    <a:pt x="154" y="1600"/>
                  </a:cubicBezTo>
                  <a:cubicBezTo>
                    <a:pt x="194" y="1767"/>
                    <a:pt x="347" y="1887"/>
                    <a:pt x="513" y="1887"/>
                  </a:cubicBezTo>
                  <a:cubicBezTo>
                    <a:pt x="520" y="1887"/>
                    <a:pt x="527" y="1887"/>
                    <a:pt x="534" y="1887"/>
                  </a:cubicBezTo>
                  <a:cubicBezTo>
                    <a:pt x="1508" y="1825"/>
                    <a:pt x="1446" y="1220"/>
                    <a:pt x="1446" y="1220"/>
                  </a:cubicBezTo>
                  <a:cubicBezTo>
                    <a:pt x="1241" y="913"/>
                    <a:pt x="1128" y="1"/>
                    <a:pt x="1128" y="1"/>
                  </a:cubicBez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5"/>
            <p:cNvSpPr/>
            <p:nvPr/>
          </p:nvSpPr>
          <p:spPr>
            <a:xfrm>
              <a:off x="6476264" y="1565402"/>
              <a:ext cx="437618" cy="449966"/>
            </a:xfrm>
            <a:custGeom>
              <a:rect b="b" l="l" r="r" t="t"/>
              <a:pathLst>
                <a:path extrusionOk="0" h="6486" w="6308">
                  <a:moveTo>
                    <a:pt x="4625" y="1"/>
                  </a:moveTo>
                  <a:cubicBezTo>
                    <a:pt x="4608" y="1"/>
                    <a:pt x="4350" y="20"/>
                    <a:pt x="3775" y="1180"/>
                  </a:cubicBezTo>
                  <a:cubicBezTo>
                    <a:pt x="3754" y="1211"/>
                    <a:pt x="3724" y="1241"/>
                    <a:pt x="3703" y="1272"/>
                  </a:cubicBezTo>
                  <a:cubicBezTo>
                    <a:pt x="2657" y="2779"/>
                    <a:pt x="1253" y="4737"/>
                    <a:pt x="1253" y="4737"/>
                  </a:cubicBezTo>
                  <a:lnTo>
                    <a:pt x="1304" y="4778"/>
                  </a:lnTo>
                  <a:cubicBezTo>
                    <a:pt x="1243" y="4881"/>
                    <a:pt x="1161" y="4983"/>
                    <a:pt x="1069" y="5065"/>
                  </a:cubicBezTo>
                  <a:cubicBezTo>
                    <a:pt x="915" y="5178"/>
                    <a:pt x="853" y="5178"/>
                    <a:pt x="648" y="5239"/>
                  </a:cubicBezTo>
                  <a:cubicBezTo>
                    <a:pt x="464" y="5301"/>
                    <a:pt x="310" y="5424"/>
                    <a:pt x="197" y="5588"/>
                  </a:cubicBezTo>
                  <a:cubicBezTo>
                    <a:pt x="152" y="5641"/>
                    <a:pt x="173" y="5672"/>
                    <a:pt x="237" y="5672"/>
                  </a:cubicBezTo>
                  <a:cubicBezTo>
                    <a:pt x="260" y="5672"/>
                    <a:pt x="288" y="5668"/>
                    <a:pt x="320" y="5660"/>
                  </a:cubicBezTo>
                  <a:cubicBezTo>
                    <a:pt x="453" y="5639"/>
                    <a:pt x="617" y="5537"/>
                    <a:pt x="679" y="5537"/>
                  </a:cubicBezTo>
                  <a:cubicBezTo>
                    <a:pt x="730" y="5537"/>
                    <a:pt x="730" y="5598"/>
                    <a:pt x="679" y="5721"/>
                  </a:cubicBezTo>
                  <a:cubicBezTo>
                    <a:pt x="597" y="5865"/>
                    <a:pt x="505" y="5998"/>
                    <a:pt x="382" y="6101"/>
                  </a:cubicBezTo>
                  <a:cubicBezTo>
                    <a:pt x="300" y="6172"/>
                    <a:pt x="54" y="6316"/>
                    <a:pt x="23" y="6388"/>
                  </a:cubicBezTo>
                  <a:cubicBezTo>
                    <a:pt x="0" y="6448"/>
                    <a:pt x="5" y="6486"/>
                    <a:pt x="62" y="6486"/>
                  </a:cubicBezTo>
                  <a:cubicBezTo>
                    <a:pt x="83" y="6486"/>
                    <a:pt x="110" y="6481"/>
                    <a:pt x="146" y="6470"/>
                  </a:cubicBezTo>
                  <a:cubicBezTo>
                    <a:pt x="289" y="6408"/>
                    <a:pt x="443" y="6326"/>
                    <a:pt x="576" y="6244"/>
                  </a:cubicBezTo>
                  <a:cubicBezTo>
                    <a:pt x="638" y="6203"/>
                    <a:pt x="699" y="6162"/>
                    <a:pt x="740" y="6111"/>
                  </a:cubicBezTo>
                  <a:cubicBezTo>
                    <a:pt x="842" y="6136"/>
                    <a:pt x="943" y="6154"/>
                    <a:pt x="1044" y="6154"/>
                  </a:cubicBezTo>
                  <a:cubicBezTo>
                    <a:pt x="1066" y="6154"/>
                    <a:pt x="1088" y="6154"/>
                    <a:pt x="1110" y="6152"/>
                  </a:cubicBezTo>
                  <a:cubicBezTo>
                    <a:pt x="1171" y="6142"/>
                    <a:pt x="1222" y="6111"/>
                    <a:pt x="1274" y="6080"/>
                  </a:cubicBezTo>
                  <a:cubicBezTo>
                    <a:pt x="1294" y="6070"/>
                    <a:pt x="1315" y="6070"/>
                    <a:pt x="1325" y="6060"/>
                  </a:cubicBezTo>
                  <a:cubicBezTo>
                    <a:pt x="1448" y="6019"/>
                    <a:pt x="1509" y="5619"/>
                    <a:pt x="1561" y="5506"/>
                  </a:cubicBezTo>
                  <a:cubicBezTo>
                    <a:pt x="1643" y="5403"/>
                    <a:pt x="1725" y="5311"/>
                    <a:pt x="1817" y="5229"/>
                  </a:cubicBezTo>
                  <a:lnTo>
                    <a:pt x="1858" y="5260"/>
                  </a:lnTo>
                  <a:cubicBezTo>
                    <a:pt x="1858" y="5260"/>
                    <a:pt x="4585" y="3097"/>
                    <a:pt x="5231" y="2267"/>
                  </a:cubicBezTo>
                  <a:cubicBezTo>
                    <a:pt x="5907" y="1395"/>
                    <a:pt x="6307" y="21"/>
                    <a:pt x="6307" y="21"/>
                  </a:cubicBezTo>
                  <a:lnTo>
                    <a:pt x="4626" y="1"/>
                  </a:lnTo>
                  <a:cubicBezTo>
                    <a:pt x="4626" y="1"/>
                    <a:pt x="4625" y="1"/>
                    <a:pt x="46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5"/>
            <p:cNvSpPr/>
            <p:nvPr/>
          </p:nvSpPr>
          <p:spPr>
            <a:xfrm>
              <a:off x="6459197" y="1889040"/>
              <a:ext cx="144578" cy="133478"/>
            </a:xfrm>
            <a:custGeom>
              <a:rect b="b" l="l" r="r" t="t"/>
              <a:pathLst>
                <a:path extrusionOk="0" h="1924" w="2084">
                  <a:moveTo>
                    <a:pt x="1448" y="0"/>
                  </a:moveTo>
                  <a:cubicBezTo>
                    <a:pt x="1345" y="185"/>
                    <a:pt x="1212" y="349"/>
                    <a:pt x="1068" y="503"/>
                  </a:cubicBezTo>
                  <a:cubicBezTo>
                    <a:pt x="925" y="615"/>
                    <a:pt x="863" y="615"/>
                    <a:pt x="648" y="667"/>
                  </a:cubicBezTo>
                  <a:cubicBezTo>
                    <a:pt x="464" y="738"/>
                    <a:pt x="310" y="861"/>
                    <a:pt x="197" y="1015"/>
                  </a:cubicBezTo>
                  <a:cubicBezTo>
                    <a:pt x="150" y="1071"/>
                    <a:pt x="175" y="1108"/>
                    <a:pt x="251" y="1108"/>
                  </a:cubicBezTo>
                  <a:cubicBezTo>
                    <a:pt x="273" y="1108"/>
                    <a:pt x="300" y="1104"/>
                    <a:pt x="330" y="1097"/>
                  </a:cubicBezTo>
                  <a:cubicBezTo>
                    <a:pt x="453" y="1067"/>
                    <a:pt x="617" y="974"/>
                    <a:pt x="679" y="974"/>
                  </a:cubicBezTo>
                  <a:cubicBezTo>
                    <a:pt x="730" y="974"/>
                    <a:pt x="730" y="1036"/>
                    <a:pt x="679" y="1159"/>
                  </a:cubicBezTo>
                  <a:cubicBezTo>
                    <a:pt x="607" y="1302"/>
                    <a:pt x="505" y="1436"/>
                    <a:pt x="382" y="1538"/>
                  </a:cubicBezTo>
                  <a:cubicBezTo>
                    <a:pt x="300" y="1610"/>
                    <a:pt x="54" y="1743"/>
                    <a:pt x="23" y="1825"/>
                  </a:cubicBezTo>
                  <a:cubicBezTo>
                    <a:pt x="0" y="1885"/>
                    <a:pt x="5" y="1923"/>
                    <a:pt x="66" y="1923"/>
                  </a:cubicBezTo>
                  <a:cubicBezTo>
                    <a:pt x="88" y="1923"/>
                    <a:pt x="118" y="1918"/>
                    <a:pt x="156" y="1907"/>
                  </a:cubicBezTo>
                  <a:cubicBezTo>
                    <a:pt x="279" y="1876"/>
                    <a:pt x="412" y="1825"/>
                    <a:pt x="535" y="1764"/>
                  </a:cubicBezTo>
                  <a:cubicBezTo>
                    <a:pt x="617" y="1712"/>
                    <a:pt x="720" y="1794"/>
                    <a:pt x="1017" y="1661"/>
                  </a:cubicBezTo>
                  <a:cubicBezTo>
                    <a:pt x="1109" y="1620"/>
                    <a:pt x="1191" y="1569"/>
                    <a:pt x="1273" y="1507"/>
                  </a:cubicBezTo>
                  <a:cubicBezTo>
                    <a:pt x="1294" y="1507"/>
                    <a:pt x="1315" y="1507"/>
                    <a:pt x="1325" y="1497"/>
                  </a:cubicBezTo>
                  <a:cubicBezTo>
                    <a:pt x="1448" y="1456"/>
                    <a:pt x="1509" y="1046"/>
                    <a:pt x="1571" y="943"/>
                  </a:cubicBezTo>
                  <a:cubicBezTo>
                    <a:pt x="1725" y="759"/>
                    <a:pt x="1899" y="585"/>
                    <a:pt x="2083" y="431"/>
                  </a:cubicBezTo>
                  <a:lnTo>
                    <a:pt x="1448" y="0"/>
                  </a:ln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5"/>
            <p:cNvSpPr/>
            <p:nvPr/>
          </p:nvSpPr>
          <p:spPr>
            <a:xfrm>
              <a:off x="6553202" y="1414648"/>
              <a:ext cx="383436" cy="515664"/>
            </a:xfrm>
            <a:custGeom>
              <a:rect b="b" l="l" r="r" t="t"/>
              <a:pathLst>
                <a:path extrusionOk="0" h="7433" w="5527">
                  <a:moveTo>
                    <a:pt x="3189" y="1"/>
                  </a:moveTo>
                  <a:lnTo>
                    <a:pt x="2994" y="667"/>
                  </a:lnTo>
                  <a:cubicBezTo>
                    <a:pt x="3066" y="698"/>
                    <a:pt x="3127" y="759"/>
                    <a:pt x="3168" y="831"/>
                  </a:cubicBezTo>
                  <a:cubicBezTo>
                    <a:pt x="3168" y="1210"/>
                    <a:pt x="2471" y="3414"/>
                    <a:pt x="2451" y="3445"/>
                  </a:cubicBezTo>
                  <a:cubicBezTo>
                    <a:pt x="1405" y="4952"/>
                    <a:pt x="1" y="6910"/>
                    <a:pt x="1" y="6910"/>
                  </a:cubicBezTo>
                  <a:lnTo>
                    <a:pt x="595" y="7433"/>
                  </a:lnTo>
                  <a:cubicBezTo>
                    <a:pt x="595" y="7433"/>
                    <a:pt x="2594" y="5403"/>
                    <a:pt x="3476" y="4583"/>
                  </a:cubicBezTo>
                  <a:cubicBezTo>
                    <a:pt x="4419" y="3712"/>
                    <a:pt x="4870" y="1815"/>
                    <a:pt x="5198" y="1241"/>
                  </a:cubicBezTo>
                  <a:cubicBezTo>
                    <a:pt x="5526" y="667"/>
                    <a:pt x="4357" y="83"/>
                    <a:pt x="4357" y="83"/>
                  </a:cubicBezTo>
                  <a:lnTo>
                    <a:pt x="3927" y="298"/>
                  </a:lnTo>
                  <a:cubicBezTo>
                    <a:pt x="3650" y="175"/>
                    <a:pt x="3189" y="1"/>
                    <a:pt x="31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5"/>
            <p:cNvSpPr/>
            <p:nvPr/>
          </p:nvSpPr>
          <p:spPr>
            <a:xfrm>
              <a:off x="6525451" y="1131387"/>
              <a:ext cx="226232" cy="199523"/>
            </a:xfrm>
            <a:custGeom>
              <a:rect b="b" l="l" r="r" t="t"/>
              <a:pathLst>
                <a:path extrusionOk="0" h="2876" w="3261">
                  <a:moveTo>
                    <a:pt x="1468" y="1"/>
                  </a:moveTo>
                  <a:cubicBezTo>
                    <a:pt x="1051" y="1"/>
                    <a:pt x="598" y="155"/>
                    <a:pt x="349" y="455"/>
                  </a:cubicBezTo>
                  <a:cubicBezTo>
                    <a:pt x="1" y="885"/>
                    <a:pt x="288" y="1787"/>
                    <a:pt x="534" y="2208"/>
                  </a:cubicBezTo>
                  <a:cubicBezTo>
                    <a:pt x="677" y="2474"/>
                    <a:pt x="903" y="2689"/>
                    <a:pt x="1190" y="2812"/>
                  </a:cubicBezTo>
                  <a:cubicBezTo>
                    <a:pt x="1316" y="2854"/>
                    <a:pt x="1447" y="2876"/>
                    <a:pt x="1578" y="2876"/>
                  </a:cubicBezTo>
                  <a:cubicBezTo>
                    <a:pt x="1766" y="2876"/>
                    <a:pt x="1953" y="2831"/>
                    <a:pt x="2123" y="2741"/>
                  </a:cubicBezTo>
                  <a:cubicBezTo>
                    <a:pt x="3261" y="2156"/>
                    <a:pt x="3148" y="496"/>
                    <a:pt x="1938" y="75"/>
                  </a:cubicBezTo>
                  <a:cubicBezTo>
                    <a:pt x="1797" y="25"/>
                    <a:pt x="1636" y="1"/>
                    <a:pt x="1468" y="1"/>
                  </a:cubicBez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5"/>
            <p:cNvSpPr/>
            <p:nvPr/>
          </p:nvSpPr>
          <p:spPr>
            <a:xfrm>
              <a:off x="6614391" y="1131457"/>
              <a:ext cx="115232" cy="199661"/>
            </a:xfrm>
            <a:custGeom>
              <a:rect b="b" l="l" r="r" t="t"/>
              <a:pathLst>
                <a:path extrusionOk="0" h="2878" w="1661">
                  <a:moveTo>
                    <a:pt x="177" y="0"/>
                  </a:moveTo>
                  <a:cubicBezTo>
                    <a:pt x="145" y="0"/>
                    <a:pt x="114" y="1"/>
                    <a:pt x="82" y="3"/>
                  </a:cubicBezTo>
                  <a:cubicBezTo>
                    <a:pt x="144" y="13"/>
                    <a:pt x="195" y="33"/>
                    <a:pt x="256" y="54"/>
                  </a:cubicBezTo>
                  <a:cubicBezTo>
                    <a:pt x="790" y="238"/>
                    <a:pt x="1312" y="761"/>
                    <a:pt x="1343" y="1325"/>
                  </a:cubicBezTo>
                  <a:cubicBezTo>
                    <a:pt x="1364" y="1909"/>
                    <a:pt x="1046" y="2453"/>
                    <a:pt x="533" y="2719"/>
                  </a:cubicBezTo>
                  <a:cubicBezTo>
                    <a:pt x="359" y="2781"/>
                    <a:pt x="185" y="2822"/>
                    <a:pt x="0" y="2842"/>
                  </a:cubicBezTo>
                  <a:cubicBezTo>
                    <a:pt x="91" y="2866"/>
                    <a:pt x="184" y="2877"/>
                    <a:pt x="277" y="2877"/>
                  </a:cubicBezTo>
                  <a:cubicBezTo>
                    <a:pt x="469" y="2877"/>
                    <a:pt x="662" y="2829"/>
                    <a:pt x="841" y="2740"/>
                  </a:cubicBezTo>
                  <a:cubicBezTo>
                    <a:pt x="1353" y="2463"/>
                    <a:pt x="1661" y="1920"/>
                    <a:pt x="1630" y="1346"/>
                  </a:cubicBezTo>
                  <a:cubicBezTo>
                    <a:pt x="1579" y="771"/>
                    <a:pt x="1200" y="269"/>
                    <a:pt x="656" y="74"/>
                  </a:cubicBezTo>
                  <a:cubicBezTo>
                    <a:pt x="502" y="23"/>
                    <a:pt x="340" y="0"/>
                    <a:pt x="177" y="0"/>
                  </a:cubicBezTo>
                  <a:close/>
                </a:path>
              </a:pathLst>
            </a:custGeom>
            <a:solidFill>
              <a:srgbClr val="F9C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5"/>
            <p:cNvSpPr/>
            <p:nvPr/>
          </p:nvSpPr>
          <p:spPr>
            <a:xfrm>
              <a:off x="6472864" y="1035371"/>
              <a:ext cx="325022" cy="217976"/>
            </a:xfrm>
            <a:custGeom>
              <a:rect b="b" l="l" r="r" t="t"/>
              <a:pathLst>
                <a:path extrusionOk="0" h="3142" w="4685">
                  <a:moveTo>
                    <a:pt x="2097" y="0"/>
                  </a:moveTo>
                  <a:cubicBezTo>
                    <a:pt x="1711" y="0"/>
                    <a:pt x="1327" y="226"/>
                    <a:pt x="1189" y="670"/>
                  </a:cubicBezTo>
                  <a:lnTo>
                    <a:pt x="1189" y="670"/>
                  </a:lnTo>
                  <a:cubicBezTo>
                    <a:pt x="1192" y="660"/>
                    <a:pt x="1163" y="656"/>
                    <a:pt x="1121" y="656"/>
                  </a:cubicBezTo>
                  <a:cubicBezTo>
                    <a:pt x="1038" y="656"/>
                    <a:pt x="906" y="670"/>
                    <a:pt x="892" y="670"/>
                  </a:cubicBezTo>
                  <a:cubicBezTo>
                    <a:pt x="779" y="680"/>
                    <a:pt x="656" y="721"/>
                    <a:pt x="564" y="772"/>
                  </a:cubicBezTo>
                  <a:cubicBezTo>
                    <a:pt x="369" y="885"/>
                    <a:pt x="215" y="1060"/>
                    <a:pt x="123" y="1254"/>
                  </a:cubicBezTo>
                  <a:cubicBezTo>
                    <a:pt x="31" y="1439"/>
                    <a:pt x="0" y="1644"/>
                    <a:pt x="31" y="1839"/>
                  </a:cubicBezTo>
                  <a:cubicBezTo>
                    <a:pt x="41" y="1890"/>
                    <a:pt x="62" y="1931"/>
                    <a:pt x="82" y="1982"/>
                  </a:cubicBezTo>
                  <a:cubicBezTo>
                    <a:pt x="243" y="2277"/>
                    <a:pt x="552" y="2455"/>
                    <a:pt x="880" y="2455"/>
                  </a:cubicBezTo>
                  <a:cubicBezTo>
                    <a:pt x="928" y="2455"/>
                    <a:pt x="977" y="2451"/>
                    <a:pt x="1025" y="2443"/>
                  </a:cubicBezTo>
                  <a:cubicBezTo>
                    <a:pt x="1394" y="2372"/>
                    <a:pt x="1712" y="2115"/>
                    <a:pt x="1866" y="1767"/>
                  </a:cubicBezTo>
                  <a:cubicBezTo>
                    <a:pt x="1959" y="2000"/>
                    <a:pt x="2178" y="2129"/>
                    <a:pt x="2404" y="2129"/>
                  </a:cubicBezTo>
                  <a:cubicBezTo>
                    <a:pt x="2526" y="2129"/>
                    <a:pt x="2650" y="2092"/>
                    <a:pt x="2758" y="2013"/>
                  </a:cubicBezTo>
                  <a:cubicBezTo>
                    <a:pt x="2758" y="2382"/>
                    <a:pt x="3055" y="2679"/>
                    <a:pt x="3424" y="2710"/>
                  </a:cubicBezTo>
                  <a:cubicBezTo>
                    <a:pt x="3332" y="2884"/>
                    <a:pt x="3434" y="3100"/>
                    <a:pt x="3629" y="3141"/>
                  </a:cubicBezTo>
                  <a:cubicBezTo>
                    <a:pt x="3637" y="3141"/>
                    <a:pt x="3644" y="3141"/>
                    <a:pt x="3652" y="3141"/>
                  </a:cubicBezTo>
                  <a:cubicBezTo>
                    <a:pt x="3837" y="3141"/>
                    <a:pt x="4000" y="3020"/>
                    <a:pt x="4049" y="2833"/>
                  </a:cubicBezTo>
                  <a:cubicBezTo>
                    <a:pt x="4090" y="2648"/>
                    <a:pt x="4029" y="2443"/>
                    <a:pt x="3896" y="2310"/>
                  </a:cubicBezTo>
                  <a:cubicBezTo>
                    <a:pt x="4684" y="1712"/>
                    <a:pt x="4190" y="545"/>
                    <a:pt x="3336" y="545"/>
                  </a:cubicBezTo>
                  <a:cubicBezTo>
                    <a:pt x="3224" y="545"/>
                    <a:pt x="3106" y="565"/>
                    <a:pt x="2983" y="608"/>
                  </a:cubicBezTo>
                  <a:cubicBezTo>
                    <a:pt x="2824" y="201"/>
                    <a:pt x="2460" y="0"/>
                    <a:pt x="2097" y="0"/>
                  </a:cubicBezTo>
                  <a:close/>
                </a:path>
              </a:pathLst>
            </a:custGeom>
            <a:solidFill>
              <a:srgbClr val="222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5"/>
            <p:cNvSpPr/>
            <p:nvPr/>
          </p:nvSpPr>
          <p:spPr>
            <a:xfrm>
              <a:off x="6682657" y="1194311"/>
              <a:ext cx="44886" cy="54113"/>
            </a:xfrm>
            <a:custGeom>
              <a:rect b="b" l="l" r="r" t="t"/>
              <a:pathLst>
                <a:path extrusionOk="0" h="780" w="647">
                  <a:moveTo>
                    <a:pt x="291" y="0"/>
                  </a:moveTo>
                  <a:cubicBezTo>
                    <a:pt x="152" y="0"/>
                    <a:pt x="30" y="104"/>
                    <a:pt x="21" y="245"/>
                  </a:cubicBezTo>
                  <a:cubicBezTo>
                    <a:pt x="0" y="440"/>
                    <a:pt x="123" y="747"/>
                    <a:pt x="287" y="778"/>
                  </a:cubicBezTo>
                  <a:cubicBezTo>
                    <a:pt x="299" y="779"/>
                    <a:pt x="311" y="780"/>
                    <a:pt x="323" y="780"/>
                  </a:cubicBezTo>
                  <a:cubicBezTo>
                    <a:pt x="482" y="780"/>
                    <a:pt x="616" y="653"/>
                    <a:pt x="626" y="491"/>
                  </a:cubicBezTo>
                  <a:cubicBezTo>
                    <a:pt x="646" y="296"/>
                    <a:pt x="523" y="40"/>
                    <a:pt x="359" y="9"/>
                  </a:cubicBezTo>
                  <a:cubicBezTo>
                    <a:pt x="336" y="3"/>
                    <a:pt x="313" y="0"/>
                    <a:pt x="291" y="0"/>
                  </a:cubicBez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5"/>
            <p:cNvSpPr/>
            <p:nvPr/>
          </p:nvSpPr>
          <p:spPr>
            <a:xfrm>
              <a:off x="7904506" y="3063224"/>
              <a:ext cx="49118" cy="68196"/>
            </a:xfrm>
            <a:custGeom>
              <a:rect b="b" l="l" r="r" t="t"/>
              <a:pathLst>
                <a:path extrusionOk="0" h="983" w="708">
                  <a:moveTo>
                    <a:pt x="677" y="1"/>
                  </a:moveTo>
                  <a:lnTo>
                    <a:pt x="11" y="206"/>
                  </a:lnTo>
                  <a:cubicBezTo>
                    <a:pt x="0" y="421"/>
                    <a:pt x="0" y="636"/>
                    <a:pt x="11" y="862"/>
                  </a:cubicBezTo>
                  <a:cubicBezTo>
                    <a:pt x="26" y="949"/>
                    <a:pt x="172" y="982"/>
                    <a:pt x="322" y="982"/>
                  </a:cubicBezTo>
                  <a:cubicBezTo>
                    <a:pt x="472" y="982"/>
                    <a:pt x="626" y="949"/>
                    <a:pt x="656" y="903"/>
                  </a:cubicBezTo>
                  <a:cubicBezTo>
                    <a:pt x="708" y="810"/>
                    <a:pt x="677" y="1"/>
                    <a:pt x="677" y="1"/>
                  </a:cubicBez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5"/>
            <p:cNvSpPr/>
            <p:nvPr/>
          </p:nvSpPr>
          <p:spPr>
            <a:xfrm>
              <a:off x="7796418" y="3111926"/>
              <a:ext cx="165043" cy="77492"/>
            </a:xfrm>
            <a:custGeom>
              <a:rect b="b" l="l" r="r" t="t"/>
              <a:pathLst>
                <a:path extrusionOk="0" h="1117" w="2379">
                  <a:moveTo>
                    <a:pt x="1518" y="0"/>
                  </a:moveTo>
                  <a:cubicBezTo>
                    <a:pt x="1485" y="0"/>
                    <a:pt x="1496" y="41"/>
                    <a:pt x="1446" y="149"/>
                  </a:cubicBezTo>
                  <a:cubicBezTo>
                    <a:pt x="1364" y="334"/>
                    <a:pt x="0" y="549"/>
                    <a:pt x="51" y="836"/>
                  </a:cubicBezTo>
                  <a:cubicBezTo>
                    <a:pt x="72" y="908"/>
                    <a:pt x="390" y="1062"/>
                    <a:pt x="851" y="1113"/>
                  </a:cubicBezTo>
                  <a:cubicBezTo>
                    <a:pt x="897" y="1116"/>
                    <a:pt x="943" y="1117"/>
                    <a:pt x="988" y="1117"/>
                  </a:cubicBezTo>
                  <a:cubicBezTo>
                    <a:pt x="1123" y="1117"/>
                    <a:pt x="1256" y="1105"/>
                    <a:pt x="1394" y="1082"/>
                  </a:cubicBezTo>
                  <a:cubicBezTo>
                    <a:pt x="1517" y="1052"/>
                    <a:pt x="1630" y="990"/>
                    <a:pt x="1733" y="918"/>
                  </a:cubicBezTo>
                  <a:lnTo>
                    <a:pt x="1804" y="1010"/>
                  </a:lnTo>
                  <a:lnTo>
                    <a:pt x="2378" y="898"/>
                  </a:lnTo>
                  <a:cubicBezTo>
                    <a:pt x="2378" y="898"/>
                    <a:pt x="2378" y="549"/>
                    <a:pt x="2378" y="375"/>
                  </a:cubicBezTo>
                  <a:cubicBezTo>
                    <a:pt x="2378" y="272"/>
                    <a:pt x="2327" y="190"/>
                    <a:pt x="2245" y="149"/>
                  </a:cubicBezTo>
                  <a:cubicBezTo>
                    <a:pt x="2184" y="211"/>
                    <a:pt x="2102" y="242"/>
                    <a:pt x="2020" y="262"/>
                  </a:cubicBezTo>
                  <a:cubicBezTo>
                    <a:pt x="2001" y="265"/>
                    <a:pt x="1983" y="266"/>
                    <a:pt x="1966" y="266"/>
                  </a:cubicBezTo>
                  <a:cubicBezTo>
                    <a:pt x="1843" y="266"/>
                    <a:pt x="1734" y="206"/>
                    <a:pt x="1671" y="98"/>
                  </a:cubicBezTo>
                  <a:cubicBezTo>
                    <a:pt x="1640" y="47"/>
                    <a:pt x="1599" y="16"/>
                    <a:pt x="1548" y="6"/>
                  </a:cubicBezTo>
                  <a:cubicBezTo>
                    <a:pt x="1535" y="2"/>
                    <a:pt x="1525" y="0"/>
                    <a:pt x="1518" y="0"/>
                  </a:cubicBezTo>
                  <a:close/>
                </a:path>
              </a:pathLst>
            </a:custGeom>
            <a:solidFill>
              <a:srgbClr val="222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5"/>
            <p:cNvSpPr/>
            <p:nvPr/>
          </p:nvSpPr>
          <p:spPr>
            <a:xfrm>
              <a:off x="7838321" y="2436692"/>
              <a:ext cx="419719" cy="663086"/>
            </a:xfrm>
            <a:custGeom>
              <a:rect b="b" l="l" r="r" t="t"/>
              <a:pathLst>
                <a:path extrusionOk="0" h="9558" w="6050">
                  <a:moveTo>
                    <a:pt x="5513" y="1"/>
                  </a:moveTo>
                  <a:cubicBezTo>
                    <a:pt x="3384" y="1"/>
                    <a:pt x="442" y="839"/>
                    <a:pt x="206" y="1876"/>
                  </a:cubicBezTo>
                  <a:cubicBezTo>
                    <a:pt x="1" y="2768"/>
                    <a:pt x="555" y="7186"/>
                    <a:pt x="934" y="9390"/>
                  </a:cubicBezTo>
                  <a:cubicBezTo>
                    <a:pt x="1101" y="9516"/>
                    <a:pt x="1252" y="9557"/>
                    <a:pt x="1377" y="9557"/>
                  </a:cubicBezTo>
                  <a:cubicBezTo>
                    <a:pt x="1622" y="9557"/>
                    <a:pt x="1774" y="9401"/>
                    <a:pt x="1774" y="9401"/>
                  </a:cubicBezTo>
                  <a:cubicBezTo>
                    <a:pt x="1959" y="8099"/>
                    <a:pt x="2185" y="6059"/>
                    <a:pt x="2154" y="4439"/>
                  </a:cubicBezTo>
                  <a:cubicBezTo>
                    <a:pt x="2154" y="3947"/>
                    <a:pt x="1959" y="3465"/>
                    <a:pt x="1908" y="3106"/>
                  </a:cubicBezTo>
                  <a:cubicBezTo>
                    <a:pt x="2756" y="3035"/>
                    <a:pt x="4969" y="2696"/>
                    <a:pt x="5847" y="2696"/>
                  </a:cubicBezTo>
                  <a:cubicBezTo>
                    <a:pt x="5860" y="2696"/>
                    <a:pt x="5873" y="2696"/>
                    <a:pt x="5885" y="2696"/>
                  </a:cubicBezTo>
                  <a:lnTo>
                    <a:pt x="6049" y="20"/>
                  </a:lnTo>
                  <a:cubicBezTo>
                    <a:pt x="5878" y="7"/>
                    <a:pt x="5699" y="1"/>
                    <a:pt x="5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5"/>
            <p:cNvSpPr/>
            <p:nvPr/>
          </p:nvSpPr>
          <p:spPr>
            <a:xfrm>
              <a:off x="8052415" y="3108735"/>
              <a:ext cx="50574" cy="68542"/>
            </a:xfrm>
            <a:custGeom>
              <a:rect b="b" l="l" r="r" t="t"/>
              <a:pathLst>
                <a:path extrusionOk="0" h="988" w="729">
                  <a:moveTo>
                    <a:pt x="657" y="1"/>
                  </a:moveTo>
                  <a:lnTo>
                    <a:pt x="1" y="226"/>
                  </a:lnTo>
                  <a:cubicBezTo>
                    <a:pt x="1" y="441"/>
                    <a:pt x="11" y="657"/>
                    <a:pt x="31" y="882"/>
                  </a:cubicBezTo>
                  <a:cubicBezTo>
                    <a:pt x="46" y="958"/>
                    <a:pt x="172" y="988"/>
                    <a:pt x="308" y="988"/>
                  </a:cubicBezTo>
                  <a:cubicBezTo>
                    <a:pt x="467" y="988"/>
                    <a:pt x="639" y="948"/>
                    <a:pt x="667" y="892"/>
                  </a:cubicBezTo>
                  <a:cubicBezTo>
                    <a:pt x="729" y="800"/>
                    <a:pt x="657" y="1"/>
                    <a:pt x="657" y="1"/>
                  </a:cubicBez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5"/>
            <p:cNvSpPr/>
            <p:nvPr/>
          </p:nvSpPr>
          <p:spPr>
            <a:xfrm>
              <a:off x="7945715" y="3158824"/>
              <a:ext cx="165806" cy="78879"/>
            </a:xfrm>
            <a:custGeom>
              <a:rect b="b" l="l" r="r" t="t"/>
              <a:pathLst>
                <a:path extrusionOk="0" h="1137" w="2390">
                  <a:moveTo>
                    <a:pt x="1493" y="1"/>
                  </a:moveTo>
                  <a:cubicBezTo>
                    <a:pt x="1455" y="1"/>
                    <a:pt x="1468" y="41"/>
                    <a:pt x="1426" y="150"/>
                  </a:cubicBezTo>
                  <a:cubicBezTo>
                    <a:pt x="1354" y="334"/>
                    <a:pt x="1" y="601"/>
                    <a:pt x="62" y="888"/>
                  </a:cubicBezTo>
                  <a:cubicBezTo>
                    <a:pt x="83" y="960"/>
                    <a:pt x="401" y="1103"/>
                    <a:pt x="872" y="1134"/>
                  </a:cubicBezTo>
                  <a:cubicBezTo>
                    <a:pt x="904" y="1136"/>
                    <a:pt x="935" y="1137"/>
                    <a:pt x="966" y="1137"/>
                  </a:cubicBezTo>
                  <a:cubicBezTo>
                    <a:pt x="1117" y="1137"/>
                    <a:pt x="1261" y="1117"/>
                    <a:pt x="1405" y="1083"/>
                  </a:cubicBezTo>
                  <a:cubicBezTo>
                    <a:pt x="1528" y="1052"/>
                    <a:pt x="1641" y="991"/>
                    <a:pt x="1744" y="909"/>
                  </a:cubicBezTo>
                  <a:lnTo>
                    <a:pt x="1815" y="1001"/>
                  </a:lnTo>
                  <a:lnTo>
                    <a:pt x="2390" y="868"/>
                  </a:lnTo>
                  <a:cubicBezTo>
                    <a:pt x="2390" y="868"/>
                    <a:pt x="2390" y="519"/>
                    <a:pt x="2369" y="345"/>
                  </a:cubicBezTo>
                  <a:cubicBezTo>
                    <a:pt x="2369" y="242"/>
                    <a:pt x="2318" y="150"/>
                    <a:pt x="2225" y="119"/>
                  </a:cubicBezTo>
                  <a:cubicBezTo>
                    <a:pt x="2164" y="181"/>
                    <a:pt x="2092" y="222"/>
                    <a:pt x="2010" y="242"/>
                  </a:cubicBezTo>
                  <a:cubicBezTo>
                    <a:pt x="1986" y="248"/>
                    <a:pt x="1961" y="250"/>
                    <a:pt x="1937" y="250"/>
                  </a:cubicBezTo>
                  <a:cubicBezTo>
                    <a:pt x="1820" y="250"/>
                    <a:pt x="1711" y="190"/>
                    <a:pt x="1651" y="88"/>
                  </a:cubicBezTo>
                  <a:cubicBezTo>
                    <a:pt x="1621" y="47"/>
                    <a:pt x="1580" y="17"/>
                    <a:pt x="1528" y="6"/>
                  </a:cubicBezTo>
                  <a:cubicBezTo>
                    <a:pt x="1513" y="3"/>
                    <a:pt x="1502" y="1"/>
                    <a:pt x="1493" y="1"/>
                  </a:cubicBezTo>
                  <a:close/>
                </a:path>
              </a:pathLst>
            </a:custGeom>
            <a:solidFill>
              <a:srgbClr val="222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5"/>
            <p:cNvSpPr/>
            <p:nvPr/>
          </p:nvSpPr>
          <p:spPr>
            <a:xfrm>
              <a:off x="7998371" y="2445919"/>
              <a:ext cx="505744" cy="696386"/>
            </a:xfrm>
            <a:custGeom>
              <a:rect b="b" l="l" r="r" t="t"/>
              <a:pathLst>
                <a:path extrusionOk="0" h="10038" w="7290">
                  <a:moveTo>
                    <a:pt x="4048" y="0"/>
                  </a:moveTo>
                  <a:cubicBezTo>
                    <a:pt x="3937" y="0"/>
                    <a:pt x="726" y="640"/>
                    <a:pt x="452" y="1118"/>
                  </a:cubicBezTo>
                  <a:cubicBezTo>
                    <a:pt x="1" y="1917"/>
                    <a:pt x="749" y="6571"/>
                    <a:pt x="677" y="9903"/>
                  </a:cubicBezTo>
                  <a:cubicBezTo>
                    <a:pt x="677" y="9903"/>
                    <a:pt x="835" y="10037"/>
                    <a:pt x="1131" y="10037"/>
                  </a:cubicBezTo>
                  <a:cubicBezTo>
                    <a:pt x="1268" y="10037"/>
                    <a:pt x="1435" y="10008"/>
                    <a:pt x="1631" y="9924"/>
                  </a:cubicBezTo>
                  <a:cubicBezTo>
                    <a:pt x="1774" y="8283"/>
                    <a:pt x="2820" y="4634"/>
                    <a:pt x="2153" y="2830"/>
                  </a:cubicBezTo>
                  <a:lnTo>
                    <a:pt x="2153" y="2830"/>
                  </a:lnTo>
                  <a:cubicBezTo>
                    <a:pt x="2811" y="2872"/>
                    <a:pt x="3409" y="2912"/>
                    <a:pt x="3983" y="2912"/>
                  </a:cubicBezTo>
                  <a:cubicBezTo>
                    <a:pt x="4814" y="2912"/>
                    <a:pt x="5596" y="2828"/>
                    <a:pt x="6438" y="2543"/>
                  </a:cubicBezTo>
                  <a:cubicBezTo>
                    <a:pt x="6777" y="2430"/>
                    <a:pt x="6869" y="2215"/>
                    <a:pt x="7064" y="1866"/>
                  </a:cubicBezTo>
                  <a:cubicBezTo>
                    <a:pt x="7289" y="1466"/>
                    <a:pt x="7146" y="523"/>
                    <a:pt x="6920" y="0"/>
                  </a:cubicBezTo>
                  <a:lnTo>
                    <a:pt x="4050" y="0"/>
                  </a:lnTo>
                  <a:cubicBezTo>
                    <a:pt x="4049" y="0"/>
                    <a:pt x="4049" y="0"/>
                    <a:pt x="40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5"/>
            <p:cNvSpPr/>
            <p:nvPr/>
          </p:nvSpPr>
          <p:spPr>
            <a:xfrm>
              <a:off x="7506912" y="2061161"/>
              <a:ext cx="202089" cy="83666"/>
            </a:xfrm>
            <a:custGeom>
              <a:rect b="b" l="l" r="r" t="t"/>
              <a:pathLst>
                <a:path extrusionOk="0" h="1206" w="2913">
                  <a:moveTo>
                    <a:pt x="1374" y="0"/>
                  </a:moveTo>
                  <a:cubicBezTo>
                    <a:pt x="1057" y="0"/>
                    <a:pt x="995" y="174"/>
                    <a:pt x="862" y="174"/>
                  </a:cubicBezTo>
                  <a:cubicBezTo>
                    <a:pt x="747" y="174"/>
                    <a:pt x="257" y="49"/>
                    <a:pt x="117" y="49"/>
                  </a:cubicBezTo>
                  <a:cubicBezTo>
                    <a:pt x="107" y="49"/>
                    <a:pt x="99" y="50"/>
                    <a:pt x="93" y="51"/>
                  </a:cubicBezTo>
                  <a:cubicBezTo>
                    <a:pt x="1" y="72"/>
                    <a:pt x="73" y="154"/>
                    <a:pt x="155" y="195"/>
                  </a:cubicBezTo>
                  <a:cubicBezTo>
                    <a:pt x="267" y="267"/>
                    <a:pt x="442" y="328"/>
                    <a:pt x="636" y="421"/>
                  </a:cubicBezTo>
                  <a:cubicBezTo>
                    <a:pt x="759" y="482"/>
                    <a:pt x="893" y="544"/>
                    <a:pt x="1016" y="585"/>
                  </a:cubicBezTo>
                  <a:cubicBezTo>
                    <a:pt x="1221" y="667"/>
                    <a:pt x="1477" y="779"/>
                    <a:pt x="1344" y="861"/>
                  </a:cubicBezTo>
                  <a:cubicBezTo>
                    <a:pt x="1282" y="902"/>
                    <a:pt x="1285" y="910"/>
                    <a:pt x="1269" y="910"/>
                  </a:cubicBezTo>
                  <a:cubicBezTo>
                    <a:pt x="1260" y="910"/>
                    <a:pt x="1244" y="907"/>
                    <a:pt x="1205" y="907"/>
                  </a:cubicBezTo>
                  <a:cubicBezTo>
                    <a:pt x="1178" y="907"/>
                    <a:pt x="1141" y="908"/>
                    <a:pt x="1087" y="913"/>
                  </a:cubicBezTo>
                  <a:cubicBezTo>
                    <a:pt x="821" y="923"/>
                    <a:pt x="667" y="1097"/>
                    <a:pt x="852" y="1128"/>
                  </a:cubicBezTo>
                  <a:cubicBezTo>
                    <a:pt x="987" y="1150"/>
                    <a:pt x="1166" y="1206"/>
                    <a:pt x="1364" y="1206"/>
                  </a:cubicBezTo>
                  <a:cubicBezTo>
                    <a:pt x="1437" y="1206"/>
                    <a:pt x="1513" y="1198"/>
                    <a:pt x="1590" y="1179"/>
                  </a:cubicBezTo>
                  <a:cubicBezTo>
                    <a:pt x="1703" y="1148"/>
                    <a:pt x="1815" y="1107"/>
                    <a:pt x="1918" y="1066"/>
                  </a:cubicBezTo>
                  <a:cubicBezTo>
                    <a:pt x="1979" y="1036"/>
                    <a:pt x="2041" y="1025"/>
                    <a:pt x="2102" y="1025"/>
                  </a:cubicBezTo>
                  <a:lnTo>
                    <a:pt x="2502" y="1056"/>
                  </a:lnTo>
                  <a:lnTo>
                    <a:pt x="2912" y="472"/>
                  </a:lnTo>
                  <a:lnTo>
                    <a:pt x="2912" y="472"/>
                  </a:lnTo>
                  <a:cubicBezTo>
                    <a:pt x="2912" y="472"/>
                    <a:pt x="2766" y="482"/>
                    <a:pt x="2601" y="482"/>
                  </a:cubicBezTo>
                  <a:cubicBezTo>
                    <a:pt x="2435" y="482"/>
                    <a:pt x="2251" y="472"/>
                    <a:pt x="2174" y="431"/>
                  </a:cubicBezTo>
                  <a:cubicBezTo>
                    <a:pt x="2031" y="349"/>
                    <a:pt x="1703" y="0"/>
                    <a:pt x="1374" y="0"/>
                  </a:cubicBez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5"/>
            <p:cNvSpPr/>
            <p:nvPr/>
          </p:nvSpPr>
          <p:spPr>
            <a:xfrm>
              <a:off x="7650590" y="1910338"/>
              <a:ext cx="571164" cy="256133"/>
            </a:xfrm>
            <a:custGeom>
              <a:rect b="b" l="l" r="r" t="t"/>
              <a:pathLst>
                <a:path extrusionOk="0" h="3692" w="8233">
                  <a:moveTo>
                    <a:pt x="8233" y="1"/>
                  </a:moveTo>
                  <a:cubicBezTo>
                    <a:pt x="8232" y="1"/>
                    <a:pt x="7464" y="1"/>
                    <a:pt x="6982" y="339"/>
                  </a:cubicBezTo>
                  <a:cubicBezTo>
                    <a:pt x="6705" y="524"/>
                    <a:pt x="4368" y="2061"/>
                    <a:pt x="4070" y="2215"/>
                  </a:cubicBezTo>
                  <a:cubicBezTo>
                    <a:pt x="3783" y="2369"/>
                    <a:pt x="185" y="2584"/>
                    <a:pt x="185" y="2584"/>
                  </a:cubicBezTo>
                  <a:cubicBezTo>
                    <a:pt x="72" y="2687"/>
                    <a:pt x="11" y="2841"/>
                    <a:pt x="1" y="2994"/>
                  </a:cubicBezTo>
                  <a:cubicBezTo>
                    <a:pt x="1" y="3158"/>
                    <a:pt x="21" y="3322"/>
                    <a:pt x="72" y="3476"/>
                  </a:cubicBezTo>
                  <a:cubicBezTo>
                    <a:pt x="72" y="3476"/>
                    <a:pt x="2414" y="3691"/>
                    <a:pt x="3701" y="3691"/>
                  </a:cubicBezTo>
                  <a:cubicBezTo>
                    <a:pt x="4002" y="3691"/>
                    <a:pt x="4246" y="3680"/>
                    <a:pt x="4388" y="3650"/>
                  </a:cubicBezTo>
                  <a:cubicBezTo>
                    <a:pt x="5137" y="3497"/>
                    <a:pt x="8130" y="2215"/>
                    <a:pt x="8130" y="2215"/>
                  </a:cubicBezTo>
                  <a:lnTo>
                    <a:pt x="82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5"/>
            <p:cNvSpPr/>
            <p:nvPr/>
          </p:nvSpPr>
          <p:spPr>
            <a:xfrm>
              <a:off x="8110760" y="1888069"/>
              <a:ext cx="396201" cy="605991"/>
            </a:xfrm>
            <a:custGeom>
              <a:rect b="b" l="l" r="r" t="t"/>
              <a:pathLst>
                <a:path extrusionOk="0" h="8735" w="5711">
                  <a:moveTo>
                    <a:pt x="2902" y="1"/>
                  </a:moveTo>
                  <a:cubicBezTo>
                    <a:pt x="1844" y="1"/>
                    <a:pt x="824" y="299"/>
                    <a:pt x="349" y="660"/>
                  </a:cubicBezTo>
                  <a:cubicBezTo>
                    <a:pt x="0" y="1050"/>
                    <a:pt x="205" y="3192"/>
                    <a:pt x="585" y="4925"/>
                  </a:cubicBezTo>
                  <a:cubicBezTo>
                    <a:pt x="810" y="5950"/>
                    <a:pt x="574" y="6996"/>
                    <a:pt x="544" y="8410"/>
                  </a:cubicBezTo>
                  <a:cubicBezTo>
                    <a:pt x="544" y="8410"/>
                    <a:pt x="753" y="8711"/>
                    <a:pt x="1602" y="8711"/>
                  </a:cubicBezTo>
                  <a:cubicBezTo>
                    <a:pt x="1653" y="8711"/>
                    <a:pt x="1707" y="8710"/>
                    <a:pt x="1764" y="8708"/>
                  </a:cubicBezTo>
                  <a:cubicBezTo>
                    <a:pt x="1833" y="8705"/>
                    <a:pt x="1906" y="8704"/>
                    <a:pt x="1982" y="8704"/>
                  </a:cubicBezTo>
                  <a:cubicBezTo>
                    <a:pt x="2389" y="8704"/>
                    <a:pt x="2884" y="8735"/>
                    <a:pt x="3369" y="8735"/>
                  </a:cubicBezTo>
                  <a:cubicBezTo>
                    <a:pt x="4244" y="8735"/>
                    <a:pt x="5086" y="8634"/>
                    <a:pt x="5321" y="8072"/>
                  </a:cubicBezTo>
                  <a:cubicBezTo>
                    <a:pt x="4900" y="6914"/>
                    <a:pt x="5628" y="1921"/>
                    <a:pt x="5649" y="1655"/>
                  </a:cubicBezTo>
                  <a:cubicBezTo>
                    <a:pt x="5710" y="845"/>
                    <a:pt x="5372" y="527"/>
                    <a:pt x="4296" y="199"/>
                  </a:cubicBezTo>
                  <a:cubicBezTo>
                    <a:pt x="3853" y="60"/>
                    <a:pt x="3374" y="1"/>
                    <a:pt x="29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5"/>
            <p:cNvSpPr/>
            <p:nvPr/>
          </p:nvSpPr>
          <p:spPr>
            <a:xfrm>
              <a:off x="8011206" y="2435929"/>
              <a:ext cx="361305" cy="95391"/>
            </a:xfrm>
            <a:custGeom>
              <a:rect b="b" l="l" r="r" t="t"/>
              <a:pathLst>
                <a:path extrusionOk="0" h="1375" w="5208">
                  <a:moveTo>
                    <a:pt x="0" y="1"/>
                  </a:moveTo>
                  <a:lnTo>
                    <a:pt x="3014" y="1374"/>
                  </a:lnTo>
                  <a:lnTo>
                    <a:pt x="5208" y="41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5"/>
            <p:cNvSpPr/>
            <p:nvPr/>
          </p:nvSpPr>
          <p:spPr>
            <a:xfrm>
              <a:off x="8218848" y="2464373"/>
              <a:ext cx="153666" cy="75480"/>
            </a:xfrm>
            <a:custGeom>
              <a:rect b="b" l="l" r="r" t="t"/>
              <a:pathLst>
                <a:path extrusionOk="0" h="1088" w="2215">
                  <a:moveTo>
                    <a:pt x="2215" y="1"/>
                  </a:moveTo>
                  <a:lnTo>
                    <a:pt x="0" y="903"/>
                  </a:lnTo>
                  <a:lnTo>
                    <a:pt x="11" y="1087"/>
                  </a:lnTo>
                  <a:lnTo>
                    <a:pt x="2184" y="185"/>
                  </a:lnTo>
                  <a:lnTo>
                    <a:pt x="2215" y="1"/>
                  </a:lnTo>
                  <a:close/>
                </a:path>
              </a:pathLst>
            </a:custGeom>
            <a:solidFill>
              <a:srgbClr val="B1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5"/>
            <p:cNvSpPr/>
            <p:nvPr/>
          </p:nvSpPr>
          <p:spPr>
            <a:xfrm>
              <a:off x="8082733" y="2409636"/>
              <a:ext cx="139027" cy="91367"/>
            </a:xfrm>
            <a:custGeom>
              <a:rect b="b" l="l" r="r" t="t"/>
              <a:pathLst>
                <a:path extrusionOk="0" h="1317" w="2004">
                  <a:moveTo>
                    <a:pt x="1696" y="0"/>
                  </a:moveTo>
                  <a:lnTo>
                    <a:pt x="1265" y="205"/>
                  </a:lnTo>
                  <a:cubicBezTo>
                    <a:pt x="1135" y="108"/>
                    <a:pt x="979" y="59"/>
                    <a:pt x="823" y="59"/>
                  </a:cubicBezTo>
                  <a:cubicBezTo>
                    <a:pt x="684" y="59"/>
                    <a:pt x="545" y="98"/>
                    <a:pt x="425" y="175"/>
                  </a:cubicBezTo>
                  <a:cubicBezTo>
                    <a:pt x="0" y="451"/>
                    <a:pt x="393" y="1317"/>
                    <a:pt x="707" y="1317"/>
                  </a:cubicBezTo>
                  <a:cubicBezTo>
                    <a:pt x="719" y="1317"/>
                    <a:pt x="731" y="1315"/>
                    <a:pt x="743" y="1313"/>
                  </a:cubicBezTo>
                  <a:cubicBezTo>
                    <a:pt x="1060" y="1251"/>
                    <a:pt x="2004" y="646"/>
                    <a:pt x="2004" y="646"/>
                  </a:cubicBezTo>
                  <a:lnTo>
                    <a:pt x="1696" y="0"/>
                  </a:ln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5"/>
            <p:cNvSpPr/>
            <p:nvPr/>
          </p:nvSpPr>
          <p:spPr>
            <a:xfrm>
              <a:off x="8182565" y="1921855"/>
              <a:ext cx="359918" cy="549727"/>
            </a:xfrm>
            <a:custGeom>
              <a:rect b="b" l="l" r="r" t="t"/>
              <a:pathLst>
                <a:path extrusionOk="0" h="7924" w="5188">
                  <a:moveTo>
                    <a:pt x="3936" y="1"/>
                  </a:moveTo>
                  <a:cubicBezTo>
                    <a:pt x="3373" y="1"/>
                    <a:pt x="3195" y="787"/>
                    <a:pt x="3117" y="1291"/>
                  </a:cubicBezTo>
                  <a:cubicBezTo>
                    <a:pt x="3066" y="1690"/>
                    <a:pt x="3168" y="2203"/>
                    <a:pt x="3209" y="2603"/>
                  </a:cubicBezTo>
                  <a:lnTo>
                    <a:pt x="3425" y="4848"/>
                  </a:lnTo>
                  <a:cubicBezTo>
                    <a:pt x="2974" y="5053"/>
                    <a:pt x="2543" y="5319"/>
                    <a:pt x="2143" y="5627"/>
                  </a:cubicBezTo>
                  <a:cubicBezTo>
                    <a:pt x="1272" y="6293"/>
                    <a:pt x="42" y="7021"/>
                    <a:pt x="42" y="7021"/>
                  </a:cubicBezTo>
                  <a:cubicBezTo>
                    <a:pt x="11" y="7165"/>
                    <a:pt x="1" y="7308"/>
                    <a:pt x="11" y="7462"/>
                  </a:cubicBezTo>
                  <a:cubicBezTo>
                    <a:pt x="93" y="7841"/>
                    <a:pt x="339" y="7923"/>
                    <a:pt x="339" y="7923"/>
                  </a:cubicBezTo>
                  <a:cubicBezTo>
                    <a:pt x="339" y="7923"/>
                    <a:pt x="3958" y="6447"/>
                    <a:pt x="4522" y="5668"/>
                  </a:cubicBezTo>
                  <a:cubicBezTo>
                    <a:pt x="4901" y="5155"/>
                    <a:pt x="4850" y="4130"/>
                    <a:pt x="4880" y="3525"/>
                  </a:cubicBezTo>
                  <a:cubicBezTo>
                    <a:pt x="4921" y="2634"/>
                    <a:pt x="5188" y="204"/>
                    <a:pt x="4040" y="9"/>
                  </a:cubicBezTo>
                  <a:cubicBezTo>
                    <a:pt x="4004" y="3"/>
                    <a:pt x="3969" y="1"/>
                    <a:pt x="39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5"/>
            <p:cNvSpPr/>
            <p:nvPr/>
          </p:nvSpPr>
          <p:spPr>
            <a:xfrm>
              <a:off x="7856914" y="2208793"/>
              <a:ext cx="362693" cy="331058"/>
            </a:xfrm>
            <a:custGeom>
              <a:rect b="b" l="l" r="r" t="t"/>
              <a:pathLst>
                <a:path extrusionOk="0" h="4772" w="5228">
                  <a:moveTo>
                    <a:pt x="290" y="0"/>
                  </a:moveTo>
                  <a:cubicBezTo>
                    <a:pt x="135" y="0"/>
                    <a:pt x="0" y="134"/>
                    <a:pt x="10" y="302"/>
                  </a:cubicBezTo>
                  <a:lnTo>
                    <a:pt x="153" y="3675"/>
                  </a:lnTo>
                  <a:cubicBezTo>
                    <a:pt x="164" y="3839"/>
                    <a:pt x="287" y="3972"/>
                    <a:pt x="440" y="4003"/>
                  </a:cubicBezTo>
                  <a:lnTo>
                    <a:pt x="5228" y="4771"/>
                  </a:lnTo>
                  <a:lnTo>
                    <a:pt x="5064" y="999"/>
                  </a:lnTo>
                  <a:cubicBezTo>
                    <a:pt x="5064" y="866"/>
                    <a:pt x="4961" y="753"/>
                    <a:pt x="4828" y="732"/>
                  </a:cubicBezTo>
                  <a:lnTo>
                    <a:pt x="338" y="5"/>
                  </a:lnTo>
                  <a:cubicBezTo>
                    <a:pt x="322" y="2"/>
                    <a:pt x="306" y="0"/>
                    <a:pt x="2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5"/>
            <p:cNvSpPr/>
            <p:nvPr/>
          </p:nvSpPr>
          <p:spPr>
            <a:xfrm>
              <a:off x="8194636" y="1642687"/>
              <a:ext cx="197788" cy="271326"/>
            </a:xfrm>
            <a:custGeom>
              <a:rect b="b" l="l" r="r" t="t"/>
              <a:pathLst>
                <a:path extrusionOk="0" h="3911" w="2851">
                  <a:moveTo>
                    <a:pt x="1212" y="1"/>
                  </a:moveTo>
                  <a:cubicBezTo>
                    <a:pt x="811" y="1"/>
                    <a:pt x="474" y="175"/>
                    <a:pt x="452" y="732"/>
                  </a:cubicBezTo>
                  <a:cubicBezTo>
                    <a:pt x="452" y="732"/>
                    <a:pt x="237" y="1634"/>
                    <a:pt x="144" y="1860"/>
                  </a:cubicBezTo>
                  <a:cubicBezTo>
                    <a:pt x="114" y="1942"/>
                    <a:pt x="1" y="2188"/>
                    <a:pt x="21" y="2260"/>
                  </a:cubicBezTo>
                  <a:cubicBezTo>
                    <a:pt x="42" y="2342"/>
                    <a:pt x="175" y="2311"/>
                    <a:pt x="226" y="2331"/>
                  </a:cubicBezTo>
                  <a:cubicBezTo>
                    <a:pt x="349" y="2372"/>
                    <a:pt x="175" y="3121"/>
                    <a:pt x="432" y="3182"/>
                  </a:cubicBezTo>
                  <a:cubicBezTo>
                    <a:pt x="599" y="3220"/>
                    <a:pt x="766" y="3241"/>
                    <a:pt x="933" y="3241"/>
                  </a:cubicBezTo>
                  <a:cubicBezTo>
                    <a:pt x="992" y="3241"/>
                    <a:pt x="1050" y="3239"/>
                    <a:pt x="1108" y="3234"/>
                  </a:cubicBezTo>
                  <a:lnTo>
                    <a:pt x="1108" y="3234"/>
                  </a:lnTo>
                  <a:cubicBezTo>
                    <a:pt x="1108" y="3254"/>
                    <a:pt x="1057" y="3654"/>
                    <a:pt x="1057" y="3654"/>
                  </a:cubicBezTo>
                  <a:lnTo>
                    <a:pt x="1108" y="3910"/>
                  </a:lnTo>
                  <a:lnTo>
                    <a:pt x="1569" y="3910"/>
                  </a:lnTo>
                  <a:lnTo>
                    <a:pt x="2195" y="3736"/>
                  </a:lnTo>
                  <a:cubicBezTo>
                    <a:pt x="2195" y="3736"/>
                    <a:pt x="2215" y="2936"/>
                    <a:pt x="2246" y="2844"/>
                  </a:cubicBezTo>
                  <a:cubicBezTo>
                    <a:pt x="2256" y="2783"/>
                    <a:pt x="2502" y="2557"/>
                    <a:pt x="2677" y="2157"/>
                  </a:cubicBezTo>
                  <a:cubicBezTo>
                    <a:pt x="2769" y="1962"/>
                    <a:pt x="2830" y="1747"/>
                    <a:pt x="2851" y="1532"/>
                  </a:cubicBezTo>
                  <a:cubicBezTo>
                    <a:pt x="2851" y="1101"/>
                    <a:pt x="2841" y="650"/>
                    <a:pt x="2554" y="435"/>
                  </a:cubicBezTo>
                  <a:cubicBezTo>
                    <a:pt x="2395" y="312"/>
                    <a:pt x="1747" y="1"/>
                    <a:pt x="1212" y="1"/>
                  </a:cubicBez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5"/>
            <p:cNvSpPr/>
            <p:nvPr/>
          </p:nvSpPr>
          <p:spPr>
            <a:xfrm>
              <a:off x="8265053" y="1765273"/>
              <a:ext cx="114607" cy="147977"/>
            </a:xfrm>
            <a:custGeom>
              <a:rect b="b" l="l" r="r" t="t"/>
              <a:pathLst>
                <a:path extrusionOk="0" h="2133" w="1652">
                  <a:moveTo>
                    <a:pt x="1057" y="1"/>
                  </a:moveTo>
                  <a:cubicBezTo>
                    <a:pt x="1036" y="1"/>
                    <a:pt x="1036" y="1077"/>
                    <a:pt x="1016" y="1385"/>
                  </a:cubicBezTo>
                  <a:cubicBezTo>
                    <a:pt x="790" y="1559"/>
                    <a:pt x="534" y="1774"/>
                    <a:pt x="431" y="1774"/>
                  </a:cubicBezTo>
                  <a:cubicBezTo>
                    <a:pt x="298" y="1764"/>
                    <a:pt x="175" y="1713"/>
                    <a:pt x="73" y="1631"/>
                  </a:cubicBezTo>
                  <a:cubicBezTo>
                    <a:pt x="62" y="1723"/>
                    <a:pt x="32" y="1815"/>
                    <a:pt x="1" y="1907"/>
                  </a:cubicBezTo>
                  <a:lnTo>
                    <a:pt x="93" y="2112"/>
                  </a:lnTo>
                  <a:lnTo>
                    <a:pt x="554" y="2133"/>
                  </a:lnTo>
                  <a:lnTo>
                    <a:pt x="1180" y="1959"/>
                  </a:lnTo>
                  <a:cubicBezTo>
                    <a:pt x="1180" y="1959"/>
                    <a:pt x="1200" y="1159"/>
                    <a:pt x="1221" y="1067"/>
                  </a:cubicBezTo>
                  <a:cubicBezTo>
                    <a:pt x="1241" y="1005"/>
                    <a:pt x="1477" y="790"/>
                    <a:pt x="1651" y="380"/>
                  </a:cubicBezTo>
                  <a:lnTo>
                    <a:pt x="1631" y="124"/>
                  </a:lnTo>
                  <a:cubicBezTo>
                    <a:pt x="1631" y="124"/>
                    <a:pt x="1077" y="1"/>
                    <a:pt x="1057" y="1"/>
                  </a:cubicBezTo>
                  <a:close/>
                </a:path>
              </a:pathLst>
            </a:custGeom>
            <a:solidFill>
              <a:srgbClr val="F29D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5"/>
            <p:cNvSpPr/>
            <p:nvPr/>
          </p:nvSpPr>
          <p:spPr>
            <a:xfrm>
              <a:off x="8188184" y="1621943"/>
              <a:ext cx="235181" cy="219502"/>
            </a:xfrm>
            <a:custGeom>
              <a:rect b="b" l="l" r="r" t="t"/>
              <a:pathLst>
                <a:path extrusionOk="0" h="3164" w="3390">
                  <a:moveTo>
                    <a:pt x="431" y="0"/>
                  </a:moveTo>
                  <a:cubicBezTo>
                    <a:pt x="0" y="0"/>
                    <a:pt x="83" y="677"/>
                    <a:pt x="125" y="877"/>
                  </a:cubicBezTo>
                  <a:cubicBezTo>
                    <a:pt x="145" y="990"/>
                    <a:pt x="289" y="1021"/>
                    <a:pt x="309" y="1072"/>
                  </a:cubicBezTo>
                  <a:cubicBezTo>
                    <a:pt x="319" y="1185"/>
                    <a:pt x="309" y="1298"/>
                    <a:pt x="289" y="1421"/>
                  </a:cubicBezTo>
                  <a:cubicBezTo>
                    <a:pt x="289" y="1513"/>
                    <a:pt x="442" y="1554"/>
                    <a:pt x="442" y="1554"/>
                  </a:cubicBezTo>
                  <a:cubicBezTo>
                    <a:pt x="442" y="1554"/>
                    <a:pt x="484" y="1329"/>
                    <a:pt x="494" y="1298"/>
                  </a:cubicBezTo>
                  <a:cubicBezTo>
                    <a:pt x="514" y="1205"/>
                    <a:pt x="535" y="1113"/>
                    <a:pt x="576" y="1031"/>
                  </a:cubicBezTo>
                  <a:cubicBezTo>
                    <a:pt x="607" y="1021"/>
                    <a:pt x="637" y="1011"/>
                    <a:pt x="678" y="1000"/>
                  </a:cubicBezTo>
                  <a:cubicBezTo>
                    <a:pt x="863" y="980"/>
                    <a:pt x="1058" y="970"/>
                    <a:pt x="1252" y="959"/>
                  </a:cubicBezTo>
                  <a:cubicBezTo>
                    <a:pt x="1293" y="959"/>
                    <a:pt x="1334" y="1000"/>
                    <a:pt x="1334" y="1041"/>
                  </a:cubicBezTo>
                  <a:cubicBezTo>
                    <a:pt x="1314" y="1575"/>
                    <a:pt x="1580" y="1667"/>
                    <a:pt x="1703" y="1687"/>
                  </a:cubicBezTo>
                  <a:cubicBezTo>
                    <a:pt x="1734" y="1687"/>
                    <a:pt x="1765" y="1708"/>
                    <a:pt x="1765" y="1739"/>
                  </a:cubicBezTo>
                  <a:cubicBezTo>
                    <a:pt x="1756" y="2129"/>
                    <a:pt x="1835" y="2238"/>
                    <a:pt x="1927" y="2238"/>
                  </a:cubicBezTo>
                  <a:cubicBezTo>
                    <a:pt x="2042" y="2238"/>
                    <a:pt x="2175" y="2067"/>
                    <a:pt x="2175" y="2067"/>
                  </a:cubicBezTo>
                  <a:cubicBezTo>
                    <a:pt x="2288" y="2169"/>
                    <a:pt x="2267" y="2651"/>
                    <a:pt x="2278" y="2928"/>
                  </a:cubicBezTo>
                  <a:cubicBezTo>
                    <a:pt x="2288" y="3010"/>
                    <a:pt x="2298" y="3082"/>
                    <a:pt x="2329" y="3153"/>
                  </a:cubicBezTo>
                  <a:cubicBezTo>
                    <a:pt x="2351" y="3161"/>
                    <a:pt x="2374" y="3164"/>
                    <a:pt x="2397" y="3164"/>
                  </a:cubicBezTo>
                  <a:cubicBezTo>
                    <a:pt x="2439" y="3164"/>
                    <a:pt x="2480" y="3153"/>
                    <a:pt x="2513" y="3133"/>
                  </a:cubicBezTo>
                  <a:cubicBezTo>
                    <a:pt x="2544" y="3112"/>
                    <a:pt x="2729" y="2938"/>
                    <a:pt x="2770" y="2907"/>
                  </a:cubicBezTo>
                  <a:cubicBezTo>
                    <a:pt x="2985" y="2743"/>
                    <a:pt x="3118" y="2466"/>
                    <a:pt x="3231" y="1636"/>
                  </a:cubicBezTo>
                  <a:cubicBezTo>
                    <a:pt x="3390" y="355"/>
                    <a:pt x="2158" y="166"/>
                    <a:pt x="1692" y="166"/>
                  </a:cubicBezTo>
                  <a:cubicBezTo>
                    <a:pt x="1647" y="166"/>
                    <a:pt x="1609" y="167"/>
                    <a:pt x="1580" y="170"/>
                  </a:cubicBezTo>
                  <a:cubicBezTo>
                    <a:pt x="1506" y="176"/>
                    <a:pt x="1415" y="180"/>
                    <a:pt x="1323" y="180"/>
                  </a:cubicBezTo>
                  <a:cubicBezTo>
                    <a:pt x="1109" y="180"/>
                    <a:pt x="883" y="162"/>
                    <a:pt x="812" y="119"/>
                  </a:cubicBezTo>
                  <a:cubicBezTo>
                    <a:pt x="654" y="35"/>
                    <a:pt x="529" y="0"/>
                    <a:pt x="4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5"/>
            <p:cNvSpPr/>
            <p:nvPr/>
          </p:nvSpPr>
          <p:spPr>
            <a:xfrm>
              <a:off x="8330474" y="1745779"/>
              <a:ext cx="45649" cy="58691"/>
            </a:xfrm>
            <a:custGeom>
              <a:rect b="b" l="l" r="r" t="t"/>
              <a:pathLst>
                <a:path extrusionOk="0" h="846" w="658">
                  <a:moveTo>
                    <a:pt x="297" y="1"/>
                  </a:moveTo>
                  <a:cubicBezTo>
                    <a:pt x="110" y="1"/>
                    <a:pt x="83" y="251"/>
                    <a:pt x="83" y="251"/>
                  </a:cubicBezTo>
                  <a:cubicBezTo>
                    <a:pt x="32" y="446"/>
                    <a:pt x="1" y="640"/>
                    <a:pt x="1" y="845"/>
                  </a:cubicBezTo>
                  <a:cubicBezTo>
                    <a:pt x="657" y="835"/>
                    <a:pt x="657" y="56"/>
                    <a:pt x="339" y="5"/>
                  </a:cubicBezTo>
                  <a:cubicBezTo>
                    <a:pt x="324" y="2"/>
                    <a:pt x="310" y="1"/>
                    <a:pt x="297" y="1"/>
                  </a:cubicBez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5"/>
            <p:cNvSpPr/>
            <p:nvPr/>
          </p:nvSpPr>
          <p:spPr>
            <a:xfrm>
              <a:off x="8271504" y="1865591"/>
              <a:ext cx="101010" cy="79712"/>
            </a:xfrm>
            <a:custGeom>
              <a:rect b="b" l="l" r="r" t="t"/>
              <a:pathLst>
                <a:path extrusionOk="0" h="1149" w="1456">
                  <a:moveTo>
                    <a:pt x="1169" y="0"/>
                  </a:moveTo>
                  <a:cubicBezTo>
                    <a:pt x="800" y="215"/>
                    <a:pt x="0" y="666"/>
                    <a:pt x="0" y="666"/>
                  </a:cubicBezTo>
                  <a:lnTo>
                    <a:pt x="195" y="1148"/>
                  </a:lnTo>
                  <a:cubicBezTo>
                    <a:pt x="195" y="1148"/>
                    <a:pt x="974" y="728"/>
                    <a:pt x="1138" y="636"/>
                  </a:cubicBezTo>
                  <a:cubicBezTo>
                    <a:pt x="1261" y="574"/>
                    <a:pt x="1364" y="492"/>
                    <a:pt x="1456" y="390"/>
                  </a:cubicBezTo>
                  <a:cubicBezTo>
                    <a:pt x="1374" y="246"/>
                    <a:pt x="1282" y="123"/>
                    <a:pt x="11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5"/>
            <p:cNvSpPr/>
            <p:nvPr/>
          </p:nvSpPr>
          <p:spPr>
            <a:xfrm>
              <a:off x="8243754" y="1867672"/>
              <a:ext cx="27819" cy="70485"/>
            </a:xfrm>
            <a:custGeom>
              <a:rect b="b" l="l" r="r" t="t"/>
              <a:pathLst>
                <a:path extrusionOk="0" h="1016" w="401">
                  <a:moveTo>
                    <a:pt x="400" y="1"/>
                  </a:moveTo>
                  <a:cubicBezTo>
                    <a:pt x="277" y="83"/>
                    <a:pt x="164" y="175"/>
                    <a:pt x="72" y="288"/>
                  </a:cubicBezTo>
                  <a:cubicBezTo>
                    <a:pt x="11" y="524"/>
                    <a:pt x="0" y="770"/>
                    <a:pt x="41" y="1016"/>
                  </a:cubicBezTo>
                  <a:cubicBezTo>
                    <a:pt x="123" y="862"/>
                    <a:pt x="257" y="729"/>
                    <a:pt x="400" y="636"/>
                  </a:cubicBezTo>
                  <a:cubicBezTo>
                    <a:pt x="349" y="442"/>
                    <a:pt x="400" y="1"/>
                    <a:pt x="4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5"/>
            <p:cNvSpPr/>
            <p:nvPr/>
          </p:nvSpPr>
          <p:spPr>
            <a:xfrm>
              <a:off x="8647730" y="2054015"/>
              <a:ext cx="120227" cy="161505"/>
            </a:xfrm>
            <a:custGeom>
              <a:rect b="b" l="l" r="r" t="t"/>
              <a:pathLst>
                <a:path extrusionOk="0" h="2328" w="1733">
                  <a:moveTo>
                    <a:pt x="882" y="1"/>
                  </a:moveTo>
                  <a:lnTo>
                    <a:pt x="646" y="913"/>
                  </a:lnTo>
                  <a:lnTo>
                    <a:pt x="0" y="1149"/>
                  </a:lnTo>
                  <a:lnTo>
                    <a:pt x="625" y="1385"/>
                  </a:lnTo>
                  <a:lnTo>
                    <a:pt x="861" y="2328"/>
                  </a:lnTo>
                  <a:lnTo>
                    <a:pt x="1097" y="1405"/>
                  </a:lnTo>
                  <a:lnTo>
                    <a:pt x="1733" y="1169"/>
                  </a:lnTo>
                  <a:lnTo>
                    <a:pt x="1118" y="934"/>
                  </a:lnTo>
                  <a:lnTo>
                    <a:pt x="882"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5"/>
            <p:cNvSpPr/>
            <p:nvPr/>
          </p:nvSpPr>
          <p:spPr>
            <a:xfrm>
              <a:off x="7831939" y="1226918"/>
              <a:ext cx="120990" cy="160811"/>
            </a:xfrm>
            <a:custGeom>
              <a:rect b="b" l="l" r="r" t="t"/>
              <a:pathLst>
                <a:path extrusionOk="0" h="2318" w="1744">
                  <a:moveTo>
                    <a:pt x="882" y="0"/>
                  </a:moveTo>
                  <a:lnTo>
                    <a:pt x="647" y="913"/>
                  </a:lnTo>
                  <a:lnTo>
                    <a:pt x="1" y="1148"/>
                  </a:lnTo>
                  <a:lnTo>
                    <a:pt x="626" y="1384"/>
                  </a:lnTo>
                  <a:lnTo>
                    <a:pt x="862" y="2317"/>
                  </a:lnTo>
                  <a:lnTo>
                    <a:pt x="1098" y="1405"/>
                  </a:lnTo>
                  <a:lnTo>
                    <a:pt x="1743" y="1169"/>
                  </a:lnTo>
                  <a:lnTo>
                    <a:pt x="1118" y="933"/>
                  </a:lnTo>
                  <a:lnTo>
                    <a:pt x="882"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5"/>
            <p:cNvSpPr/>
            <p:nvPr/>
          </p:nvSpPr>
          <p:spPr>
            <a:xfrm>
              <a:off x="5349113" y="1439554"/>
              <a:ext cx="120296" cy="161505"/>
            </a:xfrm>
            <a:custGeom>
              <a:rect b="b" l="l" r="r" t="t"/>
              <a:pathLst>
                <a:path extrusionOk="0" h="2328" w="1734">
                  <a:moveTo>
                    <a:pt x="872" y="0"/>
                  </a:moveTo>
                  <a:lnTo>
                    <a:pt x="636" y="913"/>
                  </a:lnTo>
                  <a:lnTo>
                    <a:pt x="1" y="1159"/>
                  </a:lnTo>
                  <a:lnTo>
                    <a:pt x="616" y="1395"/>
                  </a:lnTo>
                  <a:lnTo>
                    <a:pt x="862" y="2328"/>
                  </a:lnTo>
                  <a:lnTo>
                    <a:pt x="1098" y="1405"/>
                  </a:lnTo>
                  <a:lnTo>
                    <a:pt x="1733" y="1169"/>
                  </a:lnTo>
                  <a:lnTo>
                    <a:pt x="1118" y="933"/>
                  </a:lnTo>
                  <a:lnTo>
                    <a:pt x="872"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5"/>
            <p:cNvSpPr/>
            <p:nvPr/>
          </p:nvSpPr>
          <p:spPr>
            <a:xfrm>
              <a:off x="7100137" y="753975"/>
              <a:ext cx="120990" cy="160742"/>
            </a:xfrm>
            <a:custGeom>
              <a:rect b="b" l="l" r="r" t="t"/>
              <a:pathLst>
                <a:path extrusionOk="0" h="2317" w="1744">
                  <a:moveTo>
                    <a:pt x="882" y="0"/>
                  </a:moveTo>
                  <a:lnTo>
                    <a:pt x="647" y="913"/>
                  </a:lnTo>
                  <a:lnTo>
                    <a:pt x="1" y="1148"/>
                  </a:lnTo>
                  <a:lnTo>
                    <a:pt x="626" y="1384"/>
                  </a:lnTo>
                  <a:lnTo>
                    <a:pt x="862" y="2317"/>
                  </a:lnTo>
                  <a:lnTo>
                    <a:pt x="1098" y="1405"/>
                  </a:lnTo>
                  <a:lnTo>
                    <a:pt x="1744" y="1169"/>
                  </a:lnTo>
                  <a:lnTo>
                    <a:pt x="1118" y="933"/>
                  </a:lnTo>
                  <a:lnTo>
                    <a:pt x="882"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5"/>
            <p:cNvSpPr/>
            <p:nvPr/>
          </p:nvSpPr>
          <p:spPr>
            <a:xfrm>
              <a:off x="7578023" y="753983"/>
              <a:ext cx="249750" cy="387667"/>
            </a:xfrm>
            <a:custGeom>
              <a:rect b="b" l="l" r="r" t="t"/>
              <a:pathLst>
                <a:path extrusionOk="0" h="5588" w="3600">
                  <a:moveTo>
                    <a:pt x="1559" y="0"/>
                  </a:moveTo>
                  <a:cubicBezTo>
                    <a:pt x="1467" y="0"/>
                    <a:pt x="1385" y="72"/>
                    <a:pt x="1385" y="164"/>
                  </a:cubicBezTo>
                  <a:lnTo>
                    <a:pt x="1385" y="584"/>
                  </a:lnTo>
                  <a:cubicBezTo>
                    <a:pt x="1211" y="615"/>
                    <a:pt x="1047" y="666"/>
                    <a:pt x="883" y="748"/>
                  </a:cubicBezTo>
                  <a:cubicBezTo>
                    <a:pt x="739" y="810"/>
                    <a:pt x="606" y="902"/>
                    <a:pt x="493" y="1015"/>
                  </a:cubicBezTo>
                  <a:cubicBezTo>
                    <a:pt x="380" y="1128"/>
                    <a:pt x="298" y="1251"/>
                    <a:pt x="237" y="1384"/>
                  </a:cubicBezTo>
                  <a:cubicBezTo>
                    <a:pt x="165" y="1528"/>
                    <a:pt x="134" y="1681"/>
                    <a:pt x="134" y="1835"/>
                  </a:cubicBezTo>
                  <a:cubicBezTo>
                    <a:pt x="134" y="1999"/>
                    <a:pt x="155" y="2163"/>
                    <a:pt x="216" y="2317"/>
                  </a:cubicBezTo>
                  <a:cubicBezTo>
                    <a:pt x="257" y="2450"/>
                    <a:pt x="339" y="2563"/>
                    <a:pt x="431" y="2665"/>
                  </a:cubicBezTo>
                  <a:cubicBezTo>
                    <a:pt x="544" y="2768"/>
                    <a:pt x="678" y="2850"/>
                    <a:pt x="821" y="2922"/>
                  </a:cubicBezTo>
                  <a:cubicBezTo>
                    <a:pt x="995" y="2993"/>
                    <a:pt x="1180" y="3055"/>
                    <a:pt x="1364" y="3096"/>
                  </a:cubicBezTo>
                  <a:cubicBezTo>
                    <a:pt x="1590" y="3147"/>
                    <a:pt x="1795" y="3199"/>
                    <a:pt x="1969" y="3240"/>
                  </a:cubicBezTo>
                  <a:cubicBezTo>
                    <a:pt x="2113" y="3270"/>
                    <a:pt x="2256" y="3301"/>
                    <a:pt x="2400" y="3352"/>
                  </a:cubicBezTo>
                  <a:cubicBezTo>
                    <a:pt x="2502" y="3383"/>
                    <a:pt x="2595" y="3434"/>
                    <a:pt x="2666" y="3506"/>
                  </a:cubicBezTo>
                  <a:cubicBezTo>
                    <a:pt x="2728" y="3568"/>
                    <a:pt x="2759" y="3639"/>
                    <a:pt x="2759" y="3732"/>
                  </a:cubicBezTo>
                  <a:cubicBezTo>
                    <a:pt x="2759" y="3814"/>
                    <a:pt x="2728" y="3896"/>
                    <a:pt x="2677" y="3967"/>
                  </a:cubicBezTo>
                  <a:cubicBezTo>
                    <a:pt x="2615" y="4029"/>
                    <a:pt x="2543" y="4090"/>
                    <a:pt x="2461" y="4131"/>
                  </a:cubicBezTo>
                  <a:cubicBezTo>
                    <a:pt x="2369" y="4172"/>
                    <a:pt x="2266" y="4203"/>
                    <a:pt x="2154" y="4224"/>
                  </a:cubicBezTo>
                  <a:cubicBezTo>
                    <a:pt x="2041" y="4244"/>
                    <a:pt x="1918" y="4254"/>
                    <a:pt x="1795" y="4254"/>
                  </a:cubicBezTo>
                  <a:cubicBezTo>
                    <a:pt x="1662" y="4254"/>
                    <a:pt x="1528" y="4234"/>
                    <a:pt x="1405" y="4213"/>
                  </a:cubicBezTo>
                  <a:cubicBezTo>
                    <a:pt x="1313" y="4183"/>
                    <a:pt x="1221" y="4152"/>
                    <a:pt x="1139" y="4111"/>
                  </a:cubicBezTo>
                  <a:cubicBezTo>
                    <a:pt x="1077" y="4070"/>
                    <a:pt x="1016" y="4019"/>
                    <a:pt x="975" y="3967"/>
                  </a:cubicBezTo>
                  <a:cubicBezTo>
                    <a:pt x="934" y="3916"/>
                    <a:pt x="893" y="3855"/>
                    <a:pt x="862" y="3803"/>
                  </a:cubicBezTo>
                  <a:cubicBezTo>
                    <a:pt x="842" y="3752"/>
                    <a:pt x="811" y="3721"/>
                    <a:pt x="770" y="3691"/>
                  </a:cubicBezTo>
                  <a:cubicBezTo>
                    <a:pt x="719" y="3660"/>
                    <a:pt x="667" y="3650"/>
                    <a:pt x="616" y="3650"/>
                  </a:cubicBezTo>
                  <a:lnTo>
                    <a:pt x="175" y="3650"/>
                  </a:lnTo>
                  <a:cubicBezTo>
                    <a:pt x="134" y="3650"/>
                    <a:pt x="83" y="3670"/>
                    <a:pt x="52" y="3701"/>
                  </a:cubicBezTo>
                  <a:cubicBezTo>
                    <a:pt x="21" y="3732"/>
                    <a:pt x="1" y="3773"/>
                    <a:pt x="11" y="3824"/>
                  </a:cubicBezTo>
                  <a:cubicBezTo>
                    <a:pt x="11" y="3967"/>
                    <a:pt x="62" y="4121"/>
                    <a:pt x="134" y="4254"/>
                  </a:cubicBezTo>
                  <a:cubicBezTo>
                    <a:pt x="216" y="4388"/>
                    <a:pt x="308" y="4500"/>
                    <a:pt x="431" y="4593"/>
                  </a:cubicBezTo>
                  <a:cubicBezTo>
                    <a:pt x="565" y="4705"/>
                    <a:pt x="708" y="4787"/>
                    <a:pt x="862" y="4849"/>
                  </a:cubicBezTo>
                  <a:cubicBezTo>
                    <a:pt x="1026" y="4921"/>
                    <a:pt x="1200" y="4972"/>
                    <a:pt x="1385" y="5003"/>
                  </a:cubicBezTo>
                  <a:lnTo>
                    <a:pt x="1385" y="5423"/>
                  </a:lnTo>
                  <a:cubicBezTo>
                    <a:pt x="1385" y="5464"/>
                    <a:pt x="1405" y="5505"/>
                    <a:pt x="1436" y="5536"/>
                  </a:cubicBezTo>
                  <a:cubicBezTo>
                    <a:pt x="1467" y="5567"/>
                    <a:pt x="1508" y="5587"/>
                    <a:pt x="1549" y="5587"/>
                  </a:cubicBezTo>
                  <a:lnTo>
                    <a:pt x="2061" y="5587"/>
                  </a:lnTo>
                  <a:cubicBezTo>
                    <a:pt x="2143" y="5587"/>
                    <a:pt x="2225" y="5515"/>
                    <a:pt x="2225" y="5423"/>
                  </a:cubicBezTo>
                  <a:lnTo>
                    <a:pt x="2225" y="5003"/>
                  </a:lnTo>
                  <a:cubicBezTo>
                    <a:pt x="2420" y="4972"/>
                    <a:pt x="2615" y="4921"/>
                    <a:pt x="2800" y="4849"/>
                  </a:cubicBezTo>
                  <a:cubicBezTo>
                    <a:pt x="2964" y="4777"/>
                    <a:pt x="3107" y="4685"/>
                    <a:pt x="3230" y="4562"/>
                  </a:cubicBezTo>
                  <a:cubicBezTo>
                    <a:pt x="3353" y="4459"/>
                    <a:pt x="3445" y="4326"/>
                    <a:pt x="3507" y="4183"/>
                  </a:cubicBezTo>
                  <a:cubicBezTo>
                    <a:pt x="3568" y="4039"/>
                    <a:pt x="3599" y="3885"/>
                    <a:pt x="3599" y="3721"/>
                  </a:cubicBezTo>
                  <a:cubicBezTo>
                    <a:pt x="3599" y="3568"/>
                    <a:pt x="3579" y="3414"/>
                    <a:pt x="3527" y="3270"/>
                  </a:cubicBezTo>
                  <a:cubicBezTo>
                    <a:pt x="3476" y="3137"/>
                    <a:pt x="3394" y="3014"/>
                    <a:pt x="3292" y="2922"/>
                  </a:cubicBezTo>
                  <a:cubicBezTo>
                    <a:pt x="3169" y="2809"/>
                    <a:pt x="3025" y="2727"/>
                    <a:pt x="2871" y="2665"/>
                  </a:cubicBezTo>
                  <a:cubicBezTo>
                    <a:pt x="2666" y="2583"/>
                    <a:pt x="2451" y="2522"/>
                    <a:pt x="2236" y="2471"/>
                  </a:cubicBezTo>
                  <a:cubicBezTo>
                    <a:pt x="2010" y="2430"/>
                    <a:pt x="1815" y="2378"/>
                    <a:pt x="1651" y="2348"/>
                  </a:cubicBezTo>
                  <a:cubicBezTo>
                    <a:pt x="1518" y="2317"/>
                    <a:pt x="1385" y="2276"/>
                    <a:pt x="1262" y="2214"/>
                  </a:cubicBezTo>
                  <a:cubicBezTo>
                    <a:pt x="1180" y="2184"/>
                    <a:pt x="1098" y="2132"/>
                    <a:pt x="1047" y="2061"/>
                  </a:cubicBezTo>
                  <a:cubicBezTo>
                    <a:pt x="954" y="1927"/>
                    <a:pt x="954" y="1753"/>
                    <a:pt x="1036" y="1620"/>
                  </a:cubicBezTo>
                  <a:cubicBezTo>
                    <a:pt x="1077" y="1558"/>
                    <a:pt x="1139" y="1497"/>
                    <a:pt x="1211" y="1466"/>
                  </a:cubicBezTo>
                  <a:cubicBezTo>
                    <a:pt x="1293" y="1415"/>
                    <a:pt x="1375" y="1384"/>
                    <a:pt x="1467" y="1363"/>
                  </a:cubicBezTo>
                  <a:cubicBezTo>
                    <a:pt x="1544" y="1340"/>
                    <a:pt x="1621" y="1329"/>
                    <a:pt x="1698" y="1329"/>
                  </a:cubicBezTo>
                  <a:cubicBezTo>
                    <a:pt x="1723" y="1329"/>
                    <a:pt x="1749" y="1330"/>
                    <a:pt x="1774" y="1333"/>
                  </a:cubicBezTo>
                  <a:cubicBezTo>
                    <a:pt x="1807" y="1329"/>
                    <a:pt x="1840" y="1328"/>
                    <a:pt x="1873" y="1328"/>
                  </a:cubicBezTo>
                  <a:cubicBezTo>
                    <a:pt x="2034" y="1328"/>
                    <a:pt x="2193" y="1369"/>
                    <a:pt x="2338" y="1446"/>
                  </a:cubicBezTo>
                  <a:cubicBezTo>
                    <a:pt x="2451" y="1507"/>
                    <a:pt x="2543" y="1599"/>
                    <a:pt x="2615" y="1712"/>
                  </a:cubicBezTo>
                  <a:cubicBezTo>
                    <a:pt x="2646" y="1753"/>
                    <a:pt x="2677" y="1794"/>
                    <a:pt x="2718" y="1825"/>
                  </a:cubicBezTo>
                  <a:cubicBezTo>
                    <a:pt x="2759" y="1856"/>
                    <a:pt x="2820" y="1866"/>
                    <a:pt x="2871" y="1866"/>
                  </a:cubicBezTo>
                  <a:lnTo>
                    <a:pt x="3312" y="1866"/>
                  </a:lnTo>
                  <a:cubicBezTo>
                    <a:pt x="3353" y="1866"/>
                    <a:pt x="3394" y="1845"/>
                    <a:pt x="3425" y="1815"/>
                  </a:cubicBezTo>
                  <a:cubicBezTo>
                    <a:pt x="3466" y="1784"/>
                    <a:pt x="3476" y="1743"/>
                    <a:pt x="3476" y="1692"/>
                  </a:cubicBezTo>
                  <a:cubicBezTo>
                    <a:pt x="3466" y="1579"/>
                    <a:pt x="3435" y="1476"/>
                    <a:pt x="3384" y="1374"/>
                  </a:cubicBezTo>
                  <a:cubicBezTo>
                    <a:pt x="3322" y="1251"/>
                    <a:pt x="3240" y="1138"/>
                    <a:pt x="3148" y="1046"/>
                  </a:cubicBezTo>
                  <a:cubicBezTo>
                    <a:pt x="3035" y="933"/>
                    <a:pt x="2902" y="841"/>
                    <a:pt x="2759" y="769"/>
                  </a:cubicBezTo>
                  <a:cubicBezTo>
                    <a:pt x="2595" y="687"/>
                    <a:pt x="2410" y="625"/>
                    <a:pt x="2225" y="595"/>
                  </a:cubicBezTo>
                  <a:lnTo>
                    <a:pt x="2225" y="164"/>
                  </a:lnTo>
                  <a:cubicBezTo>
                    <a:pt x="2225" y="123"/>
                    <a:pt x="2205" y="72"/>
                    <a:pt x="2174" y="51"/>
                  </a:cubicBezTo>
                  <a:cubicBezTo>
                    <a:pt x="2143" y="10"/>
                    <a:pt x="2102" y="0"/>
                    <a:pt x="20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5"/>
            <p:cNvSpPr/>
            <p:nvPr/>
          </p:nvSpPr>
          <p:spPr>
            <a:xfrm>
              <a:off x="5871861" y="1221923"/>
              <a:ext cx="139444" cy="218392"/>
            </a:xfrm>
            <a:custGeom>
              <a:rect b="b" l="l" r="r" t="t"/>
              <a:pathLst>
                <a:path extrusionOk="0" h="3148" w="2010">
                  <a:moveTo>
                    <a:pt x="862" y="1"/>
                  </a:moveTo>
                  <a:cubicBezTo>
                    <a:pt x="841" y="1"/>
                    <a:pt x="821" y="11"/>
                    <a:pt x="800" y="31"/>
                  </a:cubicBezTo>
                  <a:cubicBezTo>
                    <a:pt x="780" y="52"/>
                    <a:pt x="769" y="72"/>
                    <a:pt x="769" y="93"/>
                  </a:cubicBezTo>
                  <a:lnTo>
                    <a:pt x="769" y="339"/>
                  </a:lnTo>
                  <a:cubicBezTo>
                    <a:pt x="677" y="349"/>
                    <a:pt x="575" y="380"/>
                    <a:pt x="493" y="421"/>
                  </a:cubicBezTo>
                  <a:cubicBezTo>
                    <a:pt x="411" y="462"/>
                    <a:pt x="329" y="513"/>
                    <a:pt x="267" y="575"/>
                  </a:cubicBezTo>
                  <a:cubicBezTo>
                    <a:pt x="206" y="636"/>
                    <a:pt x="154" y="708"/>
                    <a:pt x="124" y="780"/>
                  </a:cubicBezTo>
                  <a:cubicBezTo>
                    <a:pt x="83" y="862"/>
                    <a:pt x="72" y="954"/>
                    <a:pt x="72" y="1036"/>
                  </a:cubicBezTo>
                  <a:cubicBezTo>
                    <a:pt x="72" y="1128"/>
                    <a:pt x="83" y="1220"/>
                    <a:pt x="113" y="1313"/>
                  </a:cubicBezTo>
                  <a:cubicBezTo>
                    <a:pt x="144" y="1384"/>
                    <a:pt x="185" y="1456"/>
                    <a:pt x="236" y="1507"/>
                  </a:cubicBezTo>
                  <a:cubicBezTo>
                    <a:pt x="298" y="1569"/>
                    <a:pt x="380" y="1610"/>
                    <a:pt x="452" y="1651"/>
                  </a:cubicBezTo>
                  <a:cubicBezTo>
                    <a:pt x="554" y="1692"/>
                    <a:pt x="657" y="1723"/>
                    <a:pt x="759" y="1743"/>
                  </a:cubicBezTo>
                  <a:cubicBezTo>
                    <a:pt x="892" y="1774"/>
                    <a:pt x="1005" y="1805"/>
                    <a:pt x="1097" y="1825"/>
                  </a:cubicBezTo>
                  <a:cubicBezTo>
                    <a:pt x="1180" y="1846"/>
                    <a:pt x="1262" y="1866"/>
                    <a:pt x="1344" y="1897"/>
                  </a:cubicBezTo>
                  <a:cubicBezTo>
                    <a:pt x="1405" y="1907"/>
                    <a:pt x="1446" y="1938"/>
                    <a:pt x="1497" y="1979"/>
                  </a:cubicBezTo>
                  <a:cubicBezTo>
                    <a:pt x="1528" y="2010"/>
                    <a:pt x="1549" y="2061"/>
                    <a:pt x="1538" y="2102"/>
                  </a:cubicBezTo>
                  <a:cubicBezTo>
                    <a:pt x="1538" y="2153"/>
                    <a:pt x="1528" y="2194"/>
                    <a:pt x="1497" y="2235"/>
                  </a:cubicBezTo>
                  <a:cubicBezTo>
                    <a:pt x="1467" y="2276"/>
                    <a:pt x="1426" y="2307"/>
                    <a:pt x="1374" y="2328"/>
                  </a:cubicBezTo>
                  <a:cubicBezTo>
                    <a:pt x="1323" y="2348"/>
                    <a:pt x="1272" y="2369"/>
                    <a:pt x="1210" y="2379"/>
                  </a:cubicBezTo>
                  <a:cubicBezTo>
                    <a:pt x="1138" y="2389"/>
                    <a:pt x="1077" y="2389"/>
                    <a:pt x="1005" y="2389"/>
                  </a:cubicBezTo>
                  <a:cubicBezTo>
                    <a:pt x="986" y="2392"/>
                    <a:pt x="966" y="2393"/>
                    <a:pt x="946" y="2393"/>
                  </a:cubicBezTo>
                  <a:cubicBezTo>
                    <a:pt x="890" y="2393"/>
                    <a:pt x="832" y="2384"/>
                    <a:pt x="780" y="2369"/>
                  </a:cubicBezTo>
                  <a:cubicBezTo>
                    <a:pt x="728" y="2358"/>
                    <a:pt x="677" y="2338"/>
                    <a:pt x="636" y="2317"/>
                  </a:cubicBezTo>
                  <a:cubicBezTo>
                    <a:pt x="595" y="2297"/>
                    <a:pt x="564" y="2266"/>
                    <a:pt x="544" y="2235"/>
                  </a:cubicBezTo>
                  <a:cubicBezTo>
                    <a:pt x="523" y="2205"/>
                    <a:pt x="503" y="2174"/>
                    <a:pt x="482" y="2143"/>
                  </a:cubicBezTo>
                  <a:cubicBezTo>
                    <a:pt x="472" y="2112"/>
                    <a:pt x="452" y="2092"/>
                    <a:pt x="431" y="2082"/>
                  </a:cubicBezTo>
                  <a:cubicBezTo>
                    <a:pt x="400" y="2061"/>
                    <a:pt x="370" y="2061"/>
                    <a:pt x="339" y="2061"/>
                  </a:cubicBezTo>
                  <a:lnTo>
                    <a:pt x="93" y="2061"/>
                  </a:lnTo>
                  <a:cubicBezTo>
                    <a:pt x="72" y="2061"/>
                    <a:pt x="42" y="2071"/>
                    <a:pt x="31" y="2082"/>
                  </a:cubicBezTo>
                  <a:cubicBezTo>
                    <a:pt x="11" y="2102"/>
                    <a:pt x="1" y="2123"/>
                    <a:pt x="1" y="2153"/>
                  </a:cubicBezTo>
                  <a:cubicBezTo>
                    <a:pt x="1" y="2235"/>
                    <a:pt x="31" y="2317"/>
                    <a:pt x="72" y="2399"/>
                  </a:cubicBezTo>
                  <a:cubicBezTo>
                    <a:pt x="113" y="2471"/>
                    <a:pt x="165" y="2533"/>
                    <a:pt x="236" y="2594"/>
                  </a:cubicBezTo>
                  <a:cubicBezTo>
                    <a:pt x="308" y="2645"/>
                    <a:pt x="390" y="2697"/>
                    <a:pt x="482" y="2727"/>
                  </a:cubicBezTo>
                  <a:cubicBezTo>
                    <a:pt x="575" y="2768"/>
                    <a:pt x="667" y="2799"/>
                    <a:pt x="769" y="2809"/>
                  </a:cubicBezTo>
                  <a:lnTo>
                    <a:pt x="769" y="3055"/>
                  </a:lnTo>
                  <a:cubicBezTo>
                    <a:pt x="769" y="3076"/>
                    <a:pt x="780" y="3096"/>
                    <a:pt x="800" y="3117"/>
                  </a:cubicBezTo>
                  <a:cubicBezTo>
                    <a:pt x="821" y="3137"/>
                    <a:pt x="841" y="3148"/>
                    <a:pt x="862" y="3148"/>
                  </a:cubicBezTo>
                  <a:lnTo>
                    <a:pt x="1149" y="3148"/>
                  </a:lnTo>
                  <a:cubicBezTo>
                    <a:pt x="1169" y="3148"/>
                    <a:pt x="1200" y="3137"/>
                    <a:pt x="1210" y="3117"/>
                  </a:cubicBezTo>
                  <a:cubicBezTo>
                    <a:pt x="1231" y="3096"/>
                    <a:pt x="1241" y="3076"/>
                    <a:pt x="1241" y="3055"/>
                  </a:cubicBezTo>
                  <a:lnTo>
                    <a:pt x="1241" y="2820"/>
                  </a:lnTo>
                  <a:cubicBezTo>
                    <a:pt x="1354" y="2799"/>
                    <a:pt x="1467" y="2768"/>
                    <a:pt x="1569" y="2727"/>
                  </a:cubicBezTo>
                  <a:cubicBezTo>
                    <a:pt x="1651" y="2686"/>
                    <a:pt x="1733" y="2635"/>
                    <a:pt x="1805" y="2574"/>
                  </a:cubicBezTo>
                  <a:cubicBezTo>
                    <a:pt x="1877" y="2512"/>
                    <a:pt x="1928" y="2440"/>
                    <a:pt x="1959" y="2358"/>
                  </a:cubicBezTo>
                  <a:cubicBezTo>
                    <a:pt x="2000" y="2276"/>
                    <a:pt x="2010" y="2194"/>
                    <a:pt x="2010" y="2102"/>
                  </a:cubicBezTo>
                  <a:cubicBezTo>
                    <a:pt x="2010" y="2020"/>
                    <a:pt x="2000" y="1928"/>
                    <a:pt x="1969" y="1846"/>
                  </a:cubicBezTo>
                  <a:cubicBezTo>
                    <a:pt x="1948" y="1774"/>
                    <a:pt x="1907" y="1702"/>
                    <a:pt x="1846" y="1651"/>
                  </a:cubicBezTo>
                  <a:cubicBezTo>
                    <a:pt x="1774" y="1589"/>
                    <a:pt x="1692" y="1538"/>
                    <a:pt x="1610" y="1507"/>
                  </a:cubicBezTo>
                  <a:cubicBezTo>
                    <a:pt x="1497" y="1456"/>
                    <a:pt x="1374" y="1425"/>
                    <a:pt x="1251" y="1395"/>
                  </a:cubicBezTo>
                  <a:lnTo>
                    <a:pt x="923" y="1323"/>
                  </a:lnTo>
                  <a:cubicBezTo>
                    <a:pt x="851" y="1302"/>
                    <a:pt x="780" y="1282"/>
                    <a:pt x="708" y="1251"/>
                  </a:cubicBezTo>
                  <a:cubicBezTo>
                    <a:pt x="657" y="1241"/>
                    <a:pt x="616" y="1210"/>
                    <a:pt x="585" y="1169"/>
                  </a:cubicBezTo>
                  <a:cubicBezTo>
                    <a:pt x="534" y="1087"/>
                    <a:pt x="534" y="995"/>
                    <a:pt x="585" y="923"/>
                  </a:cubicBezTo>
                  <a:cubicBezTo>
                    <a:pt x="605" y="882"/>
                    <a:pt x="636" y="851"/>
                    <a:pt x="677" y="831"/>
                  </a:cubicBezTo>
                  <a:cubicBezTo>
                    <a:pt x="718" y="800"/>
                    <a:pt x="769" y="780"/>
                    <a:pt x="821" y="769"/>
                  </a:cubicBezTo>
                  <a:cubicBezTo>
                    <a:pt x="857" y="762"/>
                    <a:pt x="898" y="755"/>
                    <a:pt x="941" y="755"/>
                  </a:cubicBezTo>
                  <a:cubicBezTo>
                    <a:pt x="959" y="755"/>
                    <a:pt x="977" y="756"/>
                    <a:pt x="995" y="759"/>
                  </a:cubicBezTo>
                  <a:cubicBezTo>
                    <a:pt x="1012" y="757"/>
                    <a:pt x="1029" y="757"/>
                    <a:pt x="1047" y="757"/>
                  </a:cubicBezTo>
                  <a:cubicBezTo>
                    <a:pt x="1135" y="757"/>
                    <a:pt x="1227" y="778"/>
                    <a:pt x="1313" y="821"/>
                  </a:cubicBezTo>
                  <a:cubicBezTo>
                    <a:pt x="1374" y="851"/>
                    <a:pt x="1426" y="913"/>
                    <a:pt x="1467" y="974"/>
                  </a:cubicBezTo>
                  <a:cubicBezTo>
                    <a:pt x="1477" y="995"/>
                    <a:pt x="1497" y="1015"/>
                    <a:pt x="1518" y="1036"/>
                  </a:cubicBezTo>
                  <a:cubicBezTo>
                    <a:pt x="1549" y="1046"/>
                    <a:pt x="1579" y="1056"/>
                    <a:pt x="1610" y="1056"/>
                  </a:cubicBezTo>
                  <a:lnTo>
                    <a:pt x="1856" y="1056"/>
                  </a:lnTo>
                  <a:cubicBezTo>
                    <a:pt x="1877" y="1056"/>
                    <a:pt x="1897" y="1046"/>
                    <a:pt x="1918" y="1026"/>
                  </a:cubicBezTo>
                  <a:cubicBezTo>
                    <a:pt x="1938" y="1015"/>
                    <a:pt x="1948" y="985"/>
                    <a:pt x="1948" y="964"/>
                  </a:cubicBezTo>
                  <a:cubicBezTo>
                    <a:pt x="1938" y="903"/>
                    <a:pt x="1918" y="841"/>
                    <a:pt x="1897" y="780"/>
                  </a:cubicBezTo>
                  <a:cubicBezTo>
                    <a:pt x="1866" y="718"/>
                    <a:pt x="1815" y="646"/>
                    <a:pt x="1764" y="595"/>
                  </a:cubicBezTo>
                  <a:cubicBezTo>
                    <a:pt x="1702" y="534"/>
                    <a:pt x="1631" y="482"/>
                    <a:pt x="1549" y="441"/>
                  </a:cubicBezTo>
                  <a:cubicBezTo>
                    <a:pt x="1456" y="390"/>
                    <a:pt x="1354" y="359"/>
                    <a:pt x="1251" y="339"/>
                  </a:cubicBezTo>
                  <a:lnTo>
                    <a:pt x="1241" y="93"/>
                  </a:lnTo>
                  <a:cubicBezTo>
                    <a:pt x="1241" y="72"/>
                    <a:pt x="1231" y="52"/>
                    <a:pt x="1210" y="31"/>
                  </a:cubicBezTo>
                  <a:cubicBezTo>
                    <a:pt x="1200" y="11"/>
                    <a:pt x="1169" y="1"/>
                    <a:pt x="1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5"/>
            <p:cNvSpPr/>
            <p:nvPr/>
          </p:nvSpPr>
          <p:spPr>
            <a:xfrm>
              <a:off x="7265137" y="1081784"/>
              <a:ext cx="397588" cy="855671"/>
            </a:xfrm>
            <a:custGeom>
              <a:rect b="b" l="l" r="r" t="t"/>
              <a:pathLst>
                <a:path extrusionOk="0" h="12334" w="5731">
                  <a:moveTo>
                    <a:pt x="5731" y="3804"/>
                  </a:moveTo>
                  <a:lnTo>
                    <a:pt x="4296" y="1908"/>
                  </a:lnTo>
                  <a:lnTo>
                    <a:pt x="2860" y="1"/>
                  </a:lnTo>
                  <a:lnTo>
                    <a:pt x="1425" y="1908"/>
                  </a:lnTo>
                  <a:lnTo>
                    <a:pt x="0" y="3804"/>
                  </a:lnTo>
                  <a:lnTo>
                    <a:pt x="1364" y="3804"/>
                  </a:lnTo>
                  <a:lnTo>
                    <a:pt x="1364" y="12333"/>
                  </a:lnTo>
                  <a:lnTo>
                    <a:pt x="4367" y="12333"/>
                  </a:lnTo>
                  <a:lnTo>
                    <a:pt x="4367" y="3804"/>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5"/>
            <p:cNvSpPr/>
            <p:nvPr/>
          </p:nvSpPr>
          <p:spPr>
            <a:xfrm>
              <a:off x="7016217" y="1573935"/>
              <a:ext cx="288808" cy="621669"/>
            </a:xfrm>
            <a:custGeom>
              <a:rect b="b" l="l" r="r" t="t"/>
              <a:pathLst>
                <a:path extrusionOk="0" h="8961" w="4163">
                  <a:moveTo>
                    <a:pt x="4162" y="6203"/>
                  </a:moveTo>
                  <a:lnTo>
                    <a:pt x="3127" y="7577"/>
                  </a:lnTo>
                  <a:lnTo>
                    <a:pt x="2081" y="8961"/>
                  </a:lnTo>
                  <a:lnTo>
                    <a:pt x="1046" y="7577"/>
                  </a:lnTo>
                  <a:lnTo>
                    <a:pt x="0" y="6203"/>
                  </a:lnTo>
                  <a:lnTo>
                    <a:pt x="984" y="6203"/>
                  </a:lnTo>
                  <a:lnTo>
                    <a:pt x="984" y="1"/>
                  </a:lnTo>
                  <a:lnTo>
                    <a:pt x="3178" y="1"/>
                  </a:lnTo>
                  <a:lnTo>
                    <a:pt x="3178" y="6203"/>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5"/>
            <p:cNvSpPr/>
            <p:nvPr/>
          </p:nvSpPr>
          <p:spPr>
            <a:xfrm>
              <a:off x="5861940" y="2106117"/>
              <a:ext cx="113844" cy="128621"/>
            </a:xfrm>
            <a:custGeom>
              <a:rect b="b" l="l" r="r" t="t"/>
              <a:pathLst>
                <a:path extrusionOk="0" h="1854" w="1641">
                  <a:moveTo>
                    <a:pt x="1349" y="1"/>
                  </a:moveTo>
                  <a:cubicBezTo>
                    <a:pt x="1171" y="1"/>
                    <a:pt x="993" y="46"/>
                    <a:pt x="830" y="131"/>
                  </a:cubicBezTo>
                  <a:cubicBezTo>
                    <a:pt x="769" y="162"/>
                    <a:pt x="718" y="213"/>
                    <a:pt x="677" y="265"/>
                  </a:cubicBezTo>
                  <a:cubicBezTo>
                    <a:pt x="656" y="295"/>
                    <a:pt x="636" y="336"/>
                    <a:pt x="625" y="377"/>
                  </a:cubicBezTo>
                  <a:cubicBezTo>
                    <a:pt x="595" y="429"/>
                    <a:pt x="554" y="480"/>
                    <a:pt x="523" y="521"/>
                  </a:cubicBezTo>
                  <a:cubicBezTo>
                    <a:pt x="318" y="808"/>
                    <a:pt x="144" y="1115"/>
                    <a:pt x="0" y="1444"/>
                  </a:cubicBezTo>
                  <a:lnTo>
                    <a:pt x="103" y="1854"/>
                  </a:lnTo>
                  <a:cubicBezTo>
                    <a:pt x="205" y="1823"/>
                    <a:pt x="523" y="1556"/>
                    <a:pt x="595" y="1546"/>
                  </a:cubicBezTo>
                  <a:cubicBezTo>
                    <a:pt x="656" y="1536"/>
                    <a:pt x="718" y="1526"/>
                    <a:pt x="779" y="1495"/>
                  </a:cubicBezTo>
                  <a:cubicBezTo>
                    <a:pt x="830" y="1464"/>
                    <a:pt x="871" y="1423"/>
                    <a:pt x="902" y="1372"/>
                  </a:cubicBezTo>
                  <a:cubicBezTo>
                    <a:pt x="1025" y="1218"/>
                    <a:pt x="1107" y="1054"/>
                    <a:pt x="1158" y="869"/>
                  </a:cubicBezTo>
                  <a:cubicBezTo>
                    <a:pt x="1179" y="798"/>
                    <a:pt x="1189" y="736"/>
                    <a:pt x="1210" y="664"/>
                  </a:cubicBezTo>
                  <a:cubicBezTo>
                    <a:pt x="1292" y="449"/>
                    <a:pt x="1466" y="285"/>
                    <a:pt x="1610" y="111"/>
                  </a:cubicBezTo>
                  <a:cubicBezTo>
                    <a:pt x="1630" y="101"/>
                    <a:pt x="1640" y="80"/>
                    <a:pt x="1630" y="60"/>
                  </a:cubicBezTo>
                  <a:cubicBezTo>
                    <a:pt x="1620" y="39"/>
                    <a:pt x="1610" y="29"/>
                    <a:pt x="1589" y="29"/>
                  </a:cubicBezTo>
                  <a:cubicBezTo>
                    <a:pt x="1510" y="10"/>
                    <a:pt x="1429" y="1"/>
                    <a:pt x="1349" y="1"/>
                  </a:cubicBez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5"/>
            <p:cNvSpPr/>
            <p:nvPr/>
          </p:nvSpPr>
          <p:spPr>
            <a:xfrm>
              <a:off x="5371175" y="2256176"/>
              <a:ext cx="362762" cy="136599"/>
            </a:xfrm>
            <a:custGeom>
              <a:rect b="b" l="l" r="r" t="t"/>
              <a:pathLst>
                <a:path extrusionOk="0" h="1969" w="5229">
                  <a:moveTo>
                    <a:pt x="1618" y="1"/>
                  </a:moveTo>
                  <a:cubicBezTo>
                    <a:pt x="1427" y="1"/>
                    <a:pt x="1234" y="28"/>
                    <a:pt x="1046" y="80"/>
                  </a:cubicBezTo>
                  <a:cubicBezTo>
                    <a:pt x="841" y="131"/>
                    <a:pt x="657" y="213"/>
                    <a:pt x="482" y="336"/>
                  </a:cubicBezTo>
                  <a:cubicBezTo>
                    <a:pt x="216" y="531"/>
                    <a:pt x="1" y="787"/>
                    <a:pt x="72" y="1095"/>
                  </a:cubicBezTo>
                  <a:cubicBezTo>
                    <a:pt x="93" y="1208"/>
                    <a:pt x="154" y="1310"/>
                    <a:pt x="247" y="1392"/>
                  </a:cubicBezTo>
                  <a:cubicBezTo>
                    <a:pt x="339" y="1485"/>
                    <a:pt x="472" y="1536"/>
                    <a:pt x="595" y="1556"/>
                  </a:cubicBezTo>
                  <a:cubicBezTo>
                    <a:pt x="954" y="1587"/>
                    <a:pt x="1487" y="1669"/>
                    <a:pt x="2061" y="1741"/>
                  </a:cubicBezTo>
                  <a:cubicBezTo>
                    <a:pt x="2910" y="1864"/>
                    <a:pt x="3829" y="1969"/>
                    <a:pt x="4290" y="1969"/>
                  </a:cubicBezTo>
                  <a:cubicBezTo>
                    <a:pt x="4329" y="1969"/>
                    <a:pt x="4366" y="1968"/>
                    <a:pt x="4398" y="1966"/>
                  </a:cubicBezTo>
                  <a:cubicBezTo>
                    <a:pt x="4425" y="1967"/>
                    <a:pt x="4451" y="1968"/>
                    <a:pt x="4477" y="1968"/>
                  </a:cubicBezTo>
                  <a:cubicBezTo>
                    <a:pt x="4705" y="1968"/>
                    <a:pt x="4926" y="1928"/>
                    <a:pt x="5147" y="1864"/>
                  </a:cubicBezTo>
                  <a:lnTo>
                    <a:pt x="5167" y="1854"/>
                  </a:lnTo>
                  <a:cubicBezTo>
                    <a:pt x="5229" y="1802"/>
                    <a:pt x="5229" y="1659"/>
                    <a:pt x="5208" y="1505"/>
                  </a:cubicBezTo>
                  <a:cubicBezTo>
                    <a:pt x="5198" y="1362"/>
                    <a:pt x="5157" y="1187"/>
                    <a:pt x="5147" y="1146"/>
                  </a:cubicBezTo>
                  <a:cubicBezTo>
                    <a:pt x="5116" y="828"/>
                    <a:pt x="4880" y="572"/>
                    <a:pt x="4573" y="521"/>
                  </a:cubicBezTo>
                  <a:cubicBezTo>
                    <a:pt x="4542" y="511"/>
                    <a:pt x="4511" y="500"/>
                    <a:pt x="4480" y="500"/>
                  </a:cubicBezTo>
                  <a:cubicBezTo>
                    <a:pt x="4450" y="500"/>
                    <a:pt x="4429" y="480"/>
                    <a:pt x="4409" y="480"/>
                  </a:cubicBezTo>
                  <a:cubicBezTo>
                    <a:pt x="3548" y="203"/>
                    <a:pt x="2574" y="131"/>
                    <a:pt x="1948" y="29"/>
                  </a:cubicBezTo>
                  <a:cubicBezTo>
                    <a:pt x="1839" y="10"/>
                    <a:pt x="1729" y="1"/>
                    <a:pt x="16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5"/>
            <p:cNvSpPr/>
            <p:nvPr/>
          </p:nvSpPr>
          <p:spPr>
            <a:xfrm>
              <a:off x="5656379" y="2189853"/>
              <a:ext cx="239760" cy="198343"/>
            </a:xfrm>
            <a:custGeom>
              <a:rect b="b" l="l" r="r" t="t"/>
              <a:pathLst>
                <a:path extrusionOk="0" h="2859" w="3456">
                  <a:moveTo>
                    <a:pt x="3107" y="1"/>
                  </a:moveTo>
                  <a:cubicBezTo>
                    <a:pt x="3107" y="1"/>
                    <a:pt x="2276" y="780"/>
                    <a:pt x="1436" y="1067"/>
                  </a:cubicBezTo>
                  <a:cubicBezTo>
                    <a:pt x="1097" y="1169"/>
                    <a:pt x="779" y="1303"/>
                    <a:pt x="462" y="1467"/>
                  </a:cubicBezTo>
                  <a:cubicBezTo>
                    <a:pt x="431" y="1487"/>
                    <a:pt x="400" y="1508"/>
                    <a:pt x="369" y="1528"/>
                  </a:cubicBezTo>
                  <a:cubicBezTo>
                    <a:pt x="369" y="1528"/>
                    <a:pt x="0" y="1959"/>
                    <a:pt x="175" y="2461"/>
                  </a:cubicBezTo>
                  <a:cubicBezTo>
                    <a:pt x="195" y="2523"/>
                    <a:pt x="226" y="2574"/>
                    <a:pt x="267" y="2625"/>
                  </a:cubicBezTo>
                  <a:cubicBezTo>
                    <a:pt x="277" y="2646"/>
                    <a:pt x="298" y="2666"/>
                    <a:pt x="318" y="2676"/>
                  </a:cubicBezTo>
                  <a:cubicBezTo>
                    <a:pt x="479" y="2830"/>
                    <a:pt x="697" y="2858"/>
                    <a:pt x="835" y="2858"/>
                  </a:cubicBezTo>
                  <a:cubicBezTo>
                    <a:pt x="890" y="2858"/>
                    <a:pt x="933" y="2854"/>
                    <a:pt x="954" y="2851"/>
                  </a:cubicBezTo>
                  <a:lnTo>
                    <a:pt x="1036" y="2820"/>
                  </a:lnTo>
                  <a:lnTo>
                    <a:pt x="1056" y="2810"/>
                  </a:lnTo>
                  <a:cubicBezTo>
                    <a:pt x="1897" y="2451"/>
                    <a:pt x="3455" y="524"/>
                    <a:pt x="3455" y="524"/>
                  </a:cubicBezTo>
                  <a:lnTo>
                    <a:pt x="3383" y="411"/>
                  </a:lnTo>
                  <a:lnTo>
                    <a:pt x="3107" y="1"/>
                  </a:lnTo>
                  <a:close/>
                </a:path>
              </a:pathLst>
            </a:custGeom>
            <a:solidFill>
              <a:srgbClr val="90B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5"/>
            <p:cNvSpPr/>
            <p:nvPr/>
          </p:nvSpPr>
          <p:spPr>
            <a:xfrm>
              <a:off x="5514159" y="2238139"/>
              <a:ext cx="371989" cy="154637"/>
            </a:xfrm>
            <a:custGeom>
              <a:rect b="b" l="l" r="r" t="t"/>
              <a:pathLst>
                <a:path extrusionOk="0" h="2229" w="5362">
                  <a:moveTo>
                    <a:pt x="5360" y="1"/>
                  </a:moveTo>
                  <a:cubicBezTo>
                    <a:pt x="5338" y="1"/>
                    <a:pt x="3656" y="1531"/>
                    <a:pt x="3147" y="1765"/>
                  </a:cubicBezTo>
                  <a:cubicBezTo>
                    <a:pt x="3004" y="1847"/>
                    <a:pt x="2840" y="1909"/>
                    <a:pt x="2676" y="1960"/>
                  </a:cubicBezTo>
                  <a:cubicBezTo>
                    <a:pt x="2573" y="1980"/>
                    <a:pt x="2471" y="1991"/>
                    <a:pt x="2358" y="1991"/>
                  </a:cubicBezTo>
                  <a:lnTo>
                    <a:pt x="2317" y="1991"/>
                  </a:lnTo>
                  <a:cubicBezTo>
                    <a:pt x="1538" y="1980"/>
                    <a:pt x="820" y="1570"/>
                    <a:pt x="420" y="904"/>
                  </a:cubicBezTo>
                  <a:cubicBezTo>
                    <a:pt x="308" y="719"/>
                    <a:pt x="185" y="555"/>
                    <a:pt x="41" y="391"/>
                  </a:cubicBezTo>
                  <a:cubicBezTo>
                    <a:pt x="41" y="391"/>
                    <a:pt x="21" y="1335"/>
                    <a:pt x="0" y="2001"/>
                  </a:cubicBezTo>
                  <a:cubicBezTo>
                    <a:pt x="849" y="2124"/>
                    <a:pt x="1768" y="2229"/>
                    <a:pt x="2229" y="2229"/>
                  </a:cubicBezTo>
                  <a:cubicBezTo>
                    <a:pt x="2268" y="2229"/>
                    <a:pt x="2305" y="2228"/>
                    <a:pt x="2337" y="2226"/>
                  </a:cubicBezTo>
                  <a:cubicBezTo>
                    <a:pt x="2364" y="2227"/>
                    <a:pt x="2390" y="2228"/>
                    <a:pt x="2416" y="2228"/>
                  </a:cubicBezTo>
                  <a:cubicBezTo>
                    <a:pt x="2644" y="2228"/>
                    <a:pt x="2865" y="2188"/>
                    <a:pt x="3086" y="2124"/>
                  </a:cubicBezTo>
                  <a:lnTo>
                    <a:pt x="3106" y="2114"/>
                  </a:lnTo>
                  <a:cubicBezTo>
                    <a:pt x="3311" y="2032"/>
                    <a:pt x="3783" y="1827"/>
                    <a:pt x="5351" y="12"/>
                  </a:cubicBezTo>
                  <a:cubicBezTo>
                    <a:pt x="5359" y="4"/>
                    <a:pt x="5361" y="1"/>
                    <a:pt x="53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5"/>
            <p:cNvSpPr/>
            <p:nvPr/>
          </p:nvSpPr>
          <p:spPr>
            <a:xfrm>
              <a:off x="5132244" y="2758110"/>
              <a:ext cx="410422" cy="318709"/>
            </a:xfrm>
            <a:custGeom>
              <a:rect b="b" l="l" r="r" t="t"/>
              <a:pathLst>
                <a:path extrusionOk="0" h="4594" w="5916">
                  <a:moveTo>
                    <a:pt x="1999" y="1"/>
                  </a:moveTo>
                  <a:cubicBezTo>
                    <a:pt x="0" y="2112"/>
                    <a:pt x="1538" y="4593"/>
                    <a:pt x="1538" y="4593"/>
                  </a:cubicBezTo>
                  <a:lnTo>
                    <a:pt x="5915" y="4593"/>
                  </a:lnTo>
                  <a:cubicBezTo>
                    <a:pt x="5905" y="3230"/>
                    <a:pt x="5782" y="534"/>
                    <a:pt x="5782" y="534"/>
                  </a:cubicBezTo>
                  <a:cubicBezTo>
                    <a:pt x="5782" y="534"/>
                    <a:pt x="5466" y="756"/>
                    <a:pt x="4749" y="756"/>
                  </a:cubicBezTo>
                  <a:cubicBezTo>
                    <a:pt x="4680" y="756"/>
                    <a:pt x="4608" y="753"/>
                    <a:pt x="4531" y="749"/>
                  </a:cubicBezTo>
                  <a:cubicBezTo>
                    <a:pt x="3434" y="677"/>
                    <a:pt x="1999" y="1"/>
                    <a:pt x="19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5"/>
            <p:cNvSpPr/>
            <p:nvPr/>
          </p:nvSpPr>
          <p:spPr>
            <a:xfrm>
              <a:off x="5379708" y="2837060"/>
              <a:ext cx="216311" cy="1092448"/>
            </a:xfrm>
            <a:custGeom>
              <a:rect b="b" l="l" r="r" t="t"/>
              <a:pathLst>
                <a:path extrusionOk="0" h="15747" w="3118">
                  <a:moveTo>
                    <a:pt x="2071" y="1"/>
                  </a:moveTo>
                  <a:cubicBezTo>
                    <a:pt x="2071" y="1"/>
                    <a:pt x="31" y="1928"/>
                    <a:pt x="165" y="3384"/>
                  </a:cubicBezTo>
                  <a:lnTo>
                    <a:pt x="1" y="3917"/>
                  </a:lnTo>
                  <a:cubicBezTo>
                    <a:pt x="11" y="3937"/>
                    <a:pt x="11" y="3968"/>
                    <a:pt x="11" y="3988"/>
                  </a:cubicBezTo>
                  <a:cubicBezTo>
                    <a:pt x="288" y="5116"/>
                    <a:pt x="923" y="7166"/>
                    <a:pt x="1313" y="8314"/>
                  </a:cubicBezTo>
                  <a:cubicBezTo>
                    <a:pt x="595" y="10303"/>
                    <a:pt x="1661" y="13491"/>
                    <a:pt x="2071" y="15747"/>
                  </a:cubicBezTo>
                  <a:lnTo>
                    <a:pt x="2082" y="15747"/>
                  </a:lnTo>
                  <a:cubicBezTo>
                    <a:pt x="2430" y="15747"/>
                    <a:pt x="2768" y="15716"/>
                    <a:pt x="3117" y="15655"/>
                  </a:cubicBezTo>
                  <a:cubicBezTo>
                    <a:pt x="2963" y="13030"/>
                    <a:pt x="3055" y="9668"/>
                    <a:pt x="3045" y="8376"/>
                  </a:cubicBezTo>
                  <a:cubicBezTo>
                    <a:pt x="3045" y="8294"/>
                    <a:pt x="3035" y="8222"/>
                    <a:pt x="3025" y="8150"/>
                  </a:cubicBezTo>
                  <a:cubicBezTo>
                    <a:pt x="3025" y="8007"/>
                    <a:pt x="3014" y="7874"/>
                    <a:pt x="2994" y="7740"/>
                  </a:cubicBezTo>
                  <a:cubicBezTo>
                    <a:pt x="2984" y="7617"/>
                    <a:pt x="2953" y="7392"/>
                    <a:pt x="2922" y="7115"/>
                  </a:cubicBezTo>
                  <a:cubicBezTo>
                    <a:pt x="2912" y="7023"/>
                    <a:pt x="2912" y="6931"/>
                    <a:pt x="2891" y="6828"/>
                  </a:cubicBezTo>
                  <a:cubicBezTo>
                    <a:pt x="2727" y="5208"/>
                    <a:pt x="2348" y="1836"/>
                    <a:pt x="2297" y="1477"/>
                  </a:cubicBezTo>
                  <a:cubicBezTo>
                    <a:pt x="2235" y="1036"/>
                    <a:pt x="2071" y="1"/>
                    <a:pt x="2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5"/>
            <p:cNvSpPr/>
            <p:nvPr/>
          </p:nvSpPr>
          <p:spPr>
            <a:xfrm>
              <a:off x="5371175" y="2963393"/>
              <a:ext cx="152278" cy="966879"/>
            </a:xfrm>
            <a:custGeom>
              <a:rect b="b" l="l" r="r" t="t"/>
              <a:pathLst>
                <a:path extrusionOk="0" h="13937" w="2195">
                  <a:moveTo>
                    <a:pt x="853" y="0"/>
                  </a:moveTo>
                  <a:cubicBezTo>
                    <a:pt x="849" y="0"/>
                    <a:pt x="845" y="2"/>
                    <a:pt x="841" y="4"/>
                  </a:cubicBezTo>
                  <a:cubicBezTo>
                    <a:pt x="739" y="76"/>
                    <a:pt x="1" y="1275"/>
                    <a:pt x="1" y="1275"/>
                  </a:cubicBezTo>
                  <a:lnTo>
                    <a:pt x="134" y="2167"/>
                  </a:lnTo>
                  <a:cubicBezTo>
                    <a:pt x="380" y="3193"/>
                    <a:pt x="923" y="4894"/>
                    <a:pt x="1323" y="6145"/>
                  </a:cubicBezTo>
                  <a:cubicBezTo>
                    <a:pt x="1395" y="6370"/>
                    <a:pt x="1395" y="6606"/>
                    <a:pt x="1343" y="6842"/>
                  </a:cubicBezTo>
                  <a:cubicBezTo>
                    <a:pt x="831" y="8903"/>
                    <a:pt x="1815" y="11804"/>
                    <a:pt x="2194" y="13936"/>
                  </a:cubicBezTo>
                  <a:cubicBezTo>
                    <a:pt x="2194" y="13936"/>
                    <a:pt x="2051" y="12870"/>
                    <a:pt x="1754" y="10963"/>
                  </a:cubicBezTo>
                  <a:cubicBezTo>
                    <a:pt x="1446" y="9046"/>
                    <a:pt x="1579" y="7334"/>
                    <a:pt x="1856" y="6422"/>
                  </a:cubicBezTo>
                  <a:cubicBezTo>
                    <a:pt x="1743" y="5858"/>
                    <a:pt x="1261" y="4484"/>
                    <a:pt x="974" y="3480"/>
                  </a:cubicBezTo>
                  <a:cubicBezTo>
                    <a:pt x="687" y="2475"/>
                    <a:pt x="831" y="2342"/>
                    <a:pt x="841" y="1491"/>
                  </a:cubicBezTo>
                  <a:cubicBezTo>
                    <a:pt x="861" y="666"/>
                    <a:pt x="937" y="0"/>
                    <a:pt x="8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5"/>
            <p:cNvSpPr/>
            <p:nvPr/>
          </p:nvSpPr>
          <p:spPr>
            <a:xfrm>
              <a:off x="5132244" y="3339340"/>
              <a:ext cx="188978" cy="589757"/>
            </a:xfrm>
            <a:custGeom>
              <a:rect b="b" l="l" r="r" t="t"/>
              <a:pathLst>
                <a:path extrusionOk="0" h="8501" w="2724">
                  <a:moveTo>
                    <a:pt x="1907" y="1"/>
                  </a:moveTo>
                  <a:cubicBezTo>
                    <a:pt x="1536" y="1"/>
                    <a:pt x="1106" y="230"/>
                    <a:pt x="871" y="654"/>
                  </a:cubicBezTo>
                  <a:cubicBezTo>
                    <a:pt x="0" y="2212"/>
                    <a:pt x="379" y="6713"/>
                    <a:pt x="318" y="8445"/>
                  </a:cubicBezTo>
                  <a:cubicBezTo>
                    <a:pt x="318" y="8456"/>
                    <a:pt x="328" y="8476"/>
                    <a:pt x="328" y="8497"/>
                  </a:cubicBezTo>
                  <a:cubicBezTo>
                    <a:pt x="413" y="8499"/>
                    <a:pt x="498" y="8500"/>
                    <a:pt x="583" y="8500"/>
                  </a:cubicBezTo>
                  <a:cubicBezTo>
                    <a:pt x="840" y="8500"/>
                    <a:pt x="1100" y="8489"/>
                    <a:pt x="1353" y="8466"/>
                  </a:cubicBezTo>
                  <a:lnTo>
                    <a:pt x="1384" y="8466"/>
                  </a:lnTo>
                  <a:cubicBezTo>
                    <a:pt x="1548" y="6990"/>
                    <a:pt x="2225" y="2356"/>
                    <a:pt x="2532" y="1095"/>
                  </a:cubicBezTo>
                  <a:cubicBezTo>
                    <a:pt x="2724" y="345"/>
                    <a:pt x="2360" y="1"/>
                    <a:pt x="19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5"/>
            <p:cNvSpPr/>
            <p:nvPr/>
          </p:nvSpPr>
          <p:spPr>
            <a:xfrm>
              <a:off x="5183235" y="2896515"/>
              <a:ext cx="231713" cy="572899"/>
            </a:xfrm>
            <a:custGeom>
              <a:rect b="b" l="l" r="r" t="t"/>
              <a:pathLst>
                <a:path extrusionOk="0" h="8258" w="3340">
                  <a:moveTo>
                    <a:pt x="2371" y="1"/>
                  </a:moveTo>
                  <a:cubicBezTo>
                    <a:pt x="2058" y="1"/>
                    <a:pt x="1684" y="148"/>
                    <a:pt x="1315" y="343"/>
                  </a:cubicBezTo>
                  <a:cubicBezTo>
                    <a:pt x="864" y="568"/>
                    <a:pt x="321" y="968"/>
                    <a:pt x="352" y="1419"/>
                  </a:cubicBezTo>
                  <a:cubicBezTo>
                    <a:pt x="403" y="2188"/>
                    <a:pt x="259" y="6115"/>
                    <a:pt x="136" y="6945"/>
                  </a:cubicBezTo>
                  <a:cubicBezTo>
                    <a:pt x="0" y="7941"/>
                    <a:pt x="407" y="8258"/>
                    <a:pt x="844" y="8258"/>
                  </a:cubicBezTo>
                  <a:cubicBezTo>
                    <a:pt x="1230" y="8258"/>
                    <a:pt x="1638" y="8010"/>
                    <a:pt x="1715" y="7765"/>
                  </a:cubicBezTo>
                  <a:cubicBezTo>
                    <a:pt x="2125" y="6463"/>
                    <a:pt x="2915" y="3152"/>
                    <a:pt x="3058" y="2250"/>
                  </a:cubicBezTo>
                  <a:cubicBezTo>
                    <a:pt x="3340" y="527"/>
                    <a:pt x="2964" y="1"/>
                    <a:pt x="23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5"/>
            <p:cNvSpPr/>
            <p:nvPr/>
          </p:nvSpPr>
          <p:spPr>
            <a:xfrm>
              <a:off x="5640978" y="2284204"/>
              <a:ext cx="72358" cy="28028"/>
            </a:xfrm>
            <a:custGeom>
              <a:rect b="b" l="l" r="r" t="t"/>
              <a:pathLst>
                <a:path extrusionOk="0" h="404" w="1043">
                  <a:moveTo>
                    <a:pt x="233" y="0"/>
                  </a:moveTo>
                  <a:cubicBezTo>
                    <a:pt x="1" y="0"/>
                    <a:pt x="345" y="404"/>
                    <a:pt x="345" y="404"/>
                  </a:cubicBezTo>
                  <a:lnTo>
                    <a:pt x="991" y="363"/>
                  </a:lnTo>
                  <a:lnTo>
                    <a:pt x="1043" y="199"/>
                  </a:lnTo>
                  <a:lnTo>
                    <a:pt x="868" y="14"/>
                  </a:lnTo>
                  <a:cubicBezTo>
                    <a:pt x="868" y="14"/>
                    <a:pt x="809" y="55"/>
                    <a:pt x="648" y="55"/>
                  </a:cubicBezTo>
                  <a:cubicBezTo>
                    <a:pt x="568" y="55"/>
                    <a:pt x="462" y="45"/>
                    <a:pt x="325" y="14"/>
                  </a:cubicBezTo>
                  <a:cubicBezTo>
                    <a:pt x="287" y="5"/>
                    <a:pt x="257" y="0"/>
                    <a:pt x="233" y="0"/>
                  </a:cubicBezTo>
                  <a:close/>
                </a:path>
              </a:pathLst>
            </a:custGeom>
            <a:solidFill>
              <a:srgbClr val="90B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5"/>
            <p:cNvSpPr/>
            <p:nvPr/>
          </p:nvSpPr>
          <p:spPr>
            <a:xfrm>
              <a:off x="5185525" y="2226830"/>
              <a:ext cx="369907" cy="600579"/>
            </a:xfrm>
            <a:custGeom>
              <a:rect b="b" l="l" r="r" t="t"/>
              <a:pathLst>
                <a:path extrusionOk="0" h="8657" w="5332">
                  <a:moveTo>
                    <a:pt x="2739" y="0"/>
                  </a:moveTo>
                  <a:cubicBezTo>
                    <a:pt x="2349" y="0"/>
                    <a:pt x="1916" y="49"/>
                    <a:pt x="1436" y="165"/>
                  </a:cubicBezTo>
                  <a:cubicBezTo>
                    <a:pt x="360" y="421"/>
                    <a:pt x="1" y="708"/>
                    <a:pt x="11" y="1508"/>
                  </a:cubicBezTo>
                  <a:cubicBezTo>
                    <a:pt x="21" y="1836"/>
                    <a:pt x="62" y="2164"/>
                    <a:pt x="124" y="2492"/>
                  </a:cubicBezTo>
                  <a:cubicBezTo>
                    <a:pt x="298" y="3497"/>
                    <a:pt x="739" y="4706"/>
                    <a:pt x="1016" y="5455"/>
                  </a:cubicBezTo>
                  <a:cubicBezTo>
                    <a:pt x="1190" y="5895"/>
                    <a:pt x="1231" y="6377"/>
                    <a:pt x="1129" y="6849"/>
                  </a:cubicBezTo>
                  <a:cubicBezTo>
                    <a:pt x="924" y="7761"/>
                    <a:pt x="1149" y="7823"/>
                    <a:pt x="1149" y="7823"/>
                  </a:cubicBezTo>
                  <a:cubicBezTo>
                    <a:pt x="1149" y="7823"/>
                    <a:pt x="1815" y="8366"/>
                    <a:pt x="3456" y="8633"/>
                  </a:cubicBezTo>
                  <a:cubicBezTo>
                    <a:pt x="3560" y="8649"/>
                    <a:pt x="3666" y="8657"/>
                    <a:pt x="3771" y="8657"/>
                  </a:cubicBezTo>
                  <a:cubicBezTo>
                    <a:pt x="4433" y="8657"/>
                    <a:pt x="5047" y="8358"/>
                    <a:pt x="5065" y="8243"/>
                  </a:cubicBezTo>
                  <a:cubicBezTo>
                    <a:pt x="5086" y="8120"/>
                    <a:pt x="4911" y="7792"/>
                    <a:pt x="4911" y="7741"/>
                  </a:cubicBezTo>
                  <a:cubicBezTo>
                    <a:pt x="4870" y="5906"/>
                    <a:pt x="5137" y="6203"/>
                    <a:pt x="5229" y="4153"/>
                  </a:cubicBezTo>
                  <a:cubicBezTo>
                    <a:pt x="5332" y="2041"/>
                    <a:pt x="5311" y="790"/>
                    <a:pt x="4635" y="452"/>
                  </a:cubicBezTo>
                  <a:cubicBezTo>
                    <a:pt x="4142" y="199"/>
                    <a:pt x="3525" y="0"/>
                    <a:pt x="27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5"/>
            <p:cNvSpPr/>
            <p:nvPr/>
          </p:nvSpPr>
          <p:spPr>
            <a:xfrm>
              <a:off x="5186288" y="2320002"/>
              <a:ext cx="350691" cy="507409"/>
            </a:xfrm>
            <a:custGeom>
              <a:rect b="b" l="l" r="r" t="t"/>
              <a:pathLst>
                <a:path extrusionOk="0" h="7314" w="5055">
                  <a:moveTo>
                    <a:pt x="431" y="1"/>
                  </a:moveTo>
                  <a:lnTo>
                    <a:pt x="0" y="165"/>
                  </a:lnTo>
                  <a:cubicBezTo>
                    <a:pt x="10" y="493"/>
                    <a:pt x="51" y="821"/>
                    <a:pt x="123" y="1149"/>
                  </a:cubicBezTo>
                  <a:cubicBezTo>
                    <a:pt x="287" y="2154"/>
                    <a:pt x="728" y="3363"/>
                    <a:pt x="1005" y="4112"/>
                  </a:cubicBezTo>
                  <a:cubicBezTo>
                    <a:pt x="1179" y="4552"/>
                    <a:pt x="1220" y="5034"/>
                    <a:pt x="1118" y="5506"/>
                  </a:cubicBezTo>
                  <a:cubicBezTo>
                    <a:pt x="913" y="6418"/>
                    <a:pt x="1138" y="6480"/>
                    <a:pt x="1138" y="6480"/>
                  </a:cubicBezTo>
                  <a:cubicBezTo>
                    <a:pt x="1138" y="6480"/>
                    <a:pt x="1804" y="7023"/>
                    <a:pt x="3445" y="7290"/>
                  </a:cubicBezTo>
                  <a:cubicBezTo>
                    <a:pt x="3549" y="7306"/>
                    <a:pt x="3655" y="7314"/>
                    <a:pt x="3760" y="7314"/>
                  </a:cubicBezTo>
                  <a:cubicBezTo>
                    <a:pt x="4422" y="7314"/>
                    <a:pt x="5036" y="7015"/>
                    <a:pt x="5054" y="6900"/>
                  </a:cubicBezTo>
                  <a:cubicBezTo>
                    <a:pt x="5054" y="6859"/>
                    <a:pt x="5054" y="6818"/>
                    <a:pt x="5034" y="6777"/>
                  </a:cubicBezTo>
                  <a:lnTo>
                    <a:pt x="4777" y="6808"/>
                  </a:lnTo>
                  <a:cubicBezTo>
                    <a:pt x="4592" y="6823"/>
                    <a:pt x="4405" y="6832"/>
                    <a:pt x="4217" y="6832"/>
                  </a:cubicBezTo>
                  <a:cubicBezTo>
                    <a:pt x="3918" y="6832"/>
                    <a:pt x="3618" y="6811"/>
                    <a:pt x="3322" y="6767"/>
                  </a:cubicBezTo>
                  <a:cubicBezTo>
                    <a:pt x="2830" y="6715"/>
                    <a:pt x="2348" y="6592"/>
                    <a:pt x="1886" y="6408"/>
                  </a:cubicBezTo>
                  <a:cubicBezTo>
                    <a:pt x="1640" y="6316"/>
                    <a:pt x="1487" y="6059"/>
                    <a:pt x="1538" y="5793"/>
                  </a:cubicBezTo>
                  <a:cubicBezTo>
                    <a:pt x="1610" y="5373"/>
                    <a:pt x="1661" y="4942"/>
                    <a:pt x="1671" y="4511"/>
                  </a:cubicBezTo>
                  <a:cubicBezTo>
                    <a:pt x="1671" y="4101"/>
                    <a:pt x="1476" y="3414"/>
                    <a:pt x="1323" y="2922"/>
                  </a:cubicBezTo>
                  <a:cubicBezTo>
                    <a:pt x="1210" y="2543"/>
                    <a:pt x="1169" y="2154"/>
                    <a:pt x="1200" y="1754"/>
                  </a:cubicBezTo>
                  <a:cubicBezTo>
                    <a:pt x="1230" y="1313"/>
                    <a:pt x="1230" y="862"/>
                    <a:pt x="1200" y="421"/>
                  </a:cubicBezTo>
                  <a:lnTo>
                    <a:pt x="4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5"/>
            <p:cNvSpPr/>
            <p:nvPr/>
          </p:nvSpPr>
          <p:spPr>
            <a:xfrm>
              <a:off x="5272592" y="1942043"/>
              <a:ext cx="260087" cy="335359"/>
            </a:xfrm>
            <a:custGeom>
              <a:rect b="b" l="l" r="r" t="t"/>
              <a:pathLst>
                <a:path extrusionOk="0" h="4834" w="3749">
                  <a:moveTo>
                    <a:pt x="1643" y="1"/>
                  </a:moveTo>
                  <a:cubicBezTo>
                    <a:pt x="664" y="1"/>
                    <a:pt x="1" y="902"/>
                    <a:pt x="17" y="1738"/>
                  </a:cubicBezTo>
                  <a:cubicBezTo>
                    <a:pt x="48" y="2773"/>
                    <a:pt x="940" y="3378"/>
                    <a:pt x="940" y="3378"/>
                  </a:cubicBezTo>
                  <a:lnTo>
                    <a:pt x="888" y="4178"/>
                  </a:lnTo>
                  <a:lnTo>
                    <a:pt x="1483" y="4547"/>
                  </a:lnTo>
                  <a:lnTo>
                    <a:pt x="1862" y="4834"/>
                  </a:lnTo>
                  <a:lnTo>
                    <a:pt x="2139" y="4475"/>
                  </a:lnTo>
                  <a:lnTo>
                    <a:pt x="2170" y="3870"/>
                  </a:lnTo>
                  <a:cubicBezTo>
                    <a:pt x="2170" y="3726"/>
                    <a:pt x="2272" y="3603"/>
                    <a:pt x="2416" y="3583"/>
                  </a:cubicBezTo>
                  <a:cubicBezTo>
                    <a:pt x="3749" y="3439"/>
                    <a:pt x="3626" y="2681"/>
                    <a:pt x="3441" y="1984"/>
                  </a:cubicBezTo>
                  <a:cubicBezTo>
                    <a:pt x="3369" y="1717"/>
                    <a:pt x="3277" y="1461"/>
                    <a:pt x="3164" y="1215"/>
                  </a:cubicBezTo>
                  <a:cubicBezTo>
                    <a:pt x="2816" y="436"/>
                    <a:pt x="2447" y="190"/>
                    <a:pt x="2395" y="169"/>
                  </a:cubicBezTo>
                  <a:cubicBezTo>
                    <a:pt x="2130" y="52"/>
                    <a:pt x="1877" y="1"/>
                    <a:pt x="1643" y="1"/>
                  </a:cubicBez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5"/>
            <p:cNvSpPr/>
            <p:nvPr/>
          </p:nvSpPr>
          <p:spPr>
            <a:xfrm>
              <a:off x="5415992" y="2291558"/>
              <a:ext cx="98929" cy="428946"/>
            </a:xfrm>
            <a:custGeom>
              <a:rect b="b" l="l" r="r" t="t"/>
              <a:pathLst>
                <a:path extrusionOk="0" h="6183" w="1426">
                  <a:moveTo>
                    <a:pt x="308" y="1"/>
                  </a:moveTo>
                  <a:lnTo>
                    <a:pt x="0" y="62"/>
                  </a:lnTo>
                  <a:cubicBezTo>
                    <a:pt x="708" y="1846"/>
                    <a:pt x="339" y="5362"/>
                    <a:pt x="339" y="5362"/>
                  </a:cubicBezTo>
                  <a:lnTo>
                    <a:pt x="790" y="6182"/>
                  </a:lnTo>
                  <a:lnTo>
                    <a:pt x="1200" y="5434"/>
                  </a:lnTo>
                  <a:cubicBezTo>
                    <a:pt x="1425" y="3671"/>
                    <a:pt x="308" y="1"/>
                    <a:pt x="308" y="1"/>
                  </a:cubicBezTo>
                  <a:close/>
                </a:path>
              </a:pathLst>
            </a:custGeom>
            <a:solidFill>
              <a:srgbClr val="1E5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5"/>
            <p:cNvSpPr/>
            <p:nvPr/>
          </p:nvSpPr>
          <p:spPr>
            <a:xfrm>
              <a:off x="5398231" y="2257425"/>
              <a:ext cx="44816" cy="37740"/>
            </a:xfrm>
            <a:custGeom>
              <a:rect b="b" l="l" r="r" t="t"/>
              <a:pathLst>
                <a:path extrusionOk="0" h="544" w="646">
                  <a:moveTo>
                    <a:pt x="308" y="1"/>
                  </a:moveTo>
                  <a:lnTo>
                    <a:pt x="0" y="349"/>
                  </a:lnTo>
                  <a:lnTo>
                    <a:pt x="267" y="544"/>
                  </a:lnTo>
                  <a:lnTo>
                    <a:pt x="574" y="482"/>
                  </a:lnTo>
                  <a:cubicBezTo>
                    <a:pt x="605" y="400"/>
                    <a:pt x="625" y="318"/>
                    <a:pt x="646" y="226"/>
                  </a:cubicBezTo>
                  <a:lnTo>
                    <a:pt x="646" y="175"/>
                  </a:lnTo>
                  <a:cubicBezTo>
                    <a:pt x="564" y="93"/>
                    <a:pt x="461" y="42"/>
                    <a:pt x="349" y="11"/>
                  </a:cubicBezTo>
                  <a:lnTo>
                    <a:pt x="308" y="1"/>
                  </a:lnTo>
                  <a:close/>
                </a:path>
              </a:pathLst>
            </a:custGeom>
            <a:solidFill>
              <a:srgbClr val="1E5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5"/>
            <p:cNvSpPr/>
            <p:nvPr/>
          </p:nvSpPr>
          <p:spPr>
            <a:xfrm>
              <a:off x="5314287" y="2211221"/>
              <a:ext cx="105311" cy="78255"/>
            </a:xfrm>
            <a:custGeom>
              <a:rect b="b" l="l" r="r" t="t"/>
              <a:pathLst>
                <a:path extrusionOk="0" h="1128" w="1518">
                  <a:moveTo>
                    <a:pt x="287" y="0"/>
                  </a:moveTo>
                  <a:cubicBezTo>
                    <a:pt x="175" y="72"/>
                    <a:pt x="72" y="175"/>
                    <a:pt x="0" y="298"/>
                  </a:cubicBezTo>
                  <a:cubicBezTo>
                    <a:pt x="123" y="359"/>
                    <a:pt x="246" y="421"/>
                    <a:pt x="369" y="492"/>
                  </a:cubicBezTo>
                  <a:cubicBezTo>
                    <a:pt x="533" y="585"/>
                    <a:pt x="1292" y="1128"/>
                    <a:pt x="1292" y="1128"/>
                  </a:cubicBezTo>
                  <a:lnTo>
                    <a:pt x="1518" y="677"/>
                  </a:lnTo>
                  <a:cubicBezTo>
                    <a:pt x="1518" y="677"/>
                    <a:pt x="718" y="113"/>
                    <a:pt x="287"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5"/>
            <p:cNvSpPr/>
            <p:nvPr/>
          </p:nvSpPr>
          <p:spPr>
            <a:xfrm>
              <a:off x="5418836" y="2214065"/>
              <a:ext cx="33508" cy="63339"/>
            </a:xfrm>
            <a:custGeom>
              <a:rect b="b" l="l" r="r" t="t"/>
              <a:pathLst>
                <a:path extrusionOk="0" h="913" w="483">
                  <a:moveTo>
                    <a:pt x="52" y="0"/>
                  </a:moveTo>
                  <a:lnTo>
                    <a:pt x="0" y="626"/>
                  </a:lnTo>
                  <a:cubicBezTo>
                    <a:pt x="144" y="667"/>
                    <a:pt x="277" y="779"/>
                    <a:pt x="349" y="913"/>
                  </a:cubicBezTo>
                  <a:cubicBezTo>
                    <a:pt x="349" y="913"/>
                    <a:pt x="482" y="656"/>
                    <a:pt x="308" y="185"/>
                  </a:cubicBezTo>
                  <a:cubicBezTo>
                    <a:pt x="236" y="113"/>
                    <a:pt x="144" y="52"/>
                    <a:pt x="52"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5"/>
            <p:cNvSpPr/>
            <p:nvPr/>
          </p:nvSpPr>
          <p:spPr>
            <a:xfrm>
              <a:off x="5244564" y="1969377"/>
              <a:ext cx="145896" cy="208749"/>
            </a:xfrm>
            <a:custGeom>
              <a:rect b="b" l="l" r="r" t="t"/>
              <a:pathLst>
                <a:path extrusionOk="0" h="3009" w="2103">
                  <a:moveTo>
                    <a:pt x="872" y="1"/>
                  </a:moveTo>
                  <a:cubicBezTo>
                    <a:pt x="329" y="134"/>
                    <a:pt x="1" y="708"/>
                    <a:pt x="134" y="1139"/>
                  </a:cubicBezTo>
                  <a:cubicBezTo>
                    <a:pt x="349" y="1826"/>
                    <a:pt x="503" y="2451"/>
                    <a:pt x="923" y="2820"/>
                  </a:cubicBezTo>
                  <a:cubicBezTo>
                    <a:pt x="992" y="2881"/>
                    <a:pt x="1156" y="3009"/>
                    <a:pt x="1274" y="3009"/>
                  </a:cubicBezTo>
                  <a:cubicBezTo>
                    <a:pt x="1315" y="3009"/>
                    <a:pt x="1351" y="2993"/>
                    <a:pt x="1374" y="2953"/>
                  </a:cubicBezTo>
                  <a:cubicBezTo>
                    <a:pt x="1395" y="2892"/>
                    <a:pt x="1415" y="2830"/>
                    <a:pt x="1436" y="2769"/>
                  </a:cubicBezTo>
                  <a:cubicBezTo>
                    <a:pt x="1497" y="2656"/>
                    <a:pt x="1579" y="2574"/>
                    <a:pt x="1692" y="2523"/>
                  </a:cubicBezTo>
                  <a:cubicBezTo>
                    <a:pt x="1723" y="2502"/>
                    <a:pt x="1744" y="2482"/>
                    <a:pt x="1764" y="2451"/>
                  </a:cubicBezTo>
                  <a:cubicBezTo>
                    <a:pt x="1774" y="2420"/>
                    <a:pt x="1785" y="2389"/>
                    <a:pt x="1785" y="2359"/>
                  </a:cubicBezTo>
                  <a:cubicBezTo>
                    <a:pt x="1795" y="2092"/>
                    <a:pt x="1703" y="1815"/>
                    <a:pt x="1795" y="1559"/>
                  </a:cubicBezTo>
                  <a:cubicBezTo>
                    <a:pt x="1815" y="1497"/>
                    <a:pt x="2102" y="1651"/>
                    <a:pt x="2000" y="1169"/>
                  </a:cubicBezTo>
                  <a:cubicBezTo>
                    <a:pt x="1949" y="1036"/>
                    <a:pt x="1887" y="913"/>
                    <a:pt x="1795" y="800"/>
                  </a:cubicBezTo>
                  <a:cubicBezTo>
                    <a:pt x="1723" y="698"/>
                    <a:pt x="1662" y="585"/>
                    <a:pt x="1631" y="462"/>
                  </a:cubicBezTo>
                  <a:lnTo>
                    <a:pt x="872" y="1"/>
                  </a:lnTo>
                  <a:close/>
                </a:path>
              </a:pathLst>
            </a:custGeom>
            <a:solidFill>
              <a:srgbClr val="8C4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5"/>
            <p:cNvSpPr/>
            <p:nvPr/>
          </p:nvSpPr>
          <p:spPr>
            <a:xfrm>
              <a:off x="5349807" y="2069209"/>
              <a:ext cx="49881" cy="64103"/>
            </a:xfrm>
            <a:custGeom>
              <a:rect b="b" l="l" r="r" t="t"/>
              <a:pathLst>
                <a:path extrusionOk="0" h="924" w="719">
                  <a:moveTo>
                    <a:pt x="272" y="1"/>
                  </a:moveTo>
                  <a:cubicBezTo>
                    <a:pt x="198" y="1"/>
                    <a:pt x="128" y="33"/>
                    <a:pt x="83" y="120"/>
                  </a:cubicBezTo>
                  <a:cubicBezTo>
                    <a:pt x="11" y="264"/>
                    <a:pt x="1" y="438"/>
                    <a:pt x="42" y="602"/>
                  </a:cubicBezTo>
                  <a:cubicBezTo>
                    <a:pt x="83" y="745"/>
                    <a:pt x="196" y="868"/>
                    <a:pt x="350" y="920"/>
                  </a:cubicBezTo>
                  <a:cubicBezTo>
                    <a:pt x="370" y="922"/>
                    <a:pt x="391" y="923"/>
                    <a:pt x="412" y="923"/>
                  </a:cubicBezTo>
                  <a:cubicBezTo>
                    <a:pt x="483" y="923"/>
                    <a:pt x="552" y="908"/>
                    <a:pt x="616" y="868"/>
                  </a:cubicBezTo>
                  <a:cubicBezTo>
                    <a:pt x="678" y="838"/>
                    <a:pt x="719" y="766"/>
                    <a:pt x="708" y="694"/>
                  </a:cubicBezTo>
                  <a:lnTo>
                    <a:pt x="575" y="182"/>
                  </a:lnTo>
                  <a:cubicBezTo>
                    <a:pt x="536" y="97"/>
                    <a:pt x="399" y="1"/>
                    <a:pt x="272" y="1"/>
                  </a:cubicBez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5"/>
            <p:cNvSpPr/>
            <p:nvPr/>
          </p:nvSpPr>
          <p:spPr>
            <a:xfrm>
              <a:off x="5916678" y="2108822"/>
              <a:ext cx="89702" cy="38434"/>
            </a:xfrm>
            <a:custGeom>
              <a:rect b="b" l="l" r="r" t="t"/>
              <a:pathLst>
                <a:path extrusionOk="0" h="554" w="1293">
                  <a:moveTo>
                    <a:pt x="790" y="0"/>
                  </a:moveTo>
                  <a:lnTo>
                    <a:pt x="0" y="349"/>
                  </a:lnTo>
                  <a:lnTo>
                    <a:pt x="472" y="461"/>
                  </a:lnTo>
                  <a:cubicBezTo>
                    <a:pt x="667" y="523"/>
                    <a:pt x="882" y="554"/>
                    <a:pt x="1087" y="554"/>
                  </a:cubicBezTo>
                  <a:cubicBezTo>
                    <a:pt x="1169" y="554"/>
                    <a:pt x="1261" y="523"/>
                    <a:pt x="1282" y="451"/>
                  </a:cubicBezTo>
                  <a:cubicBezTo>
                    <a:pt x="1292" y="400"/>
                    <a:pt x="1272" y="349"/>
                    <a:pt x="1251" y="308"/>
                  </a:cubicBezTo>
                  <a:cubicBezTo>
                    <a:pt x="1169" y="205"/>
                    <a:pt x="1077" y="133"/>
                    <a:pt x="974" y="72"/>
                  </a:cubicBezTo>
                  <a:cubicBezTo>
                    <a:pt x="933" y="51"/>
                    <a:pt x="892" y="21"/>
                    <a:pt x="841" y="10"/>
                  </a:cubicBezTo>
                  <a:lnTo>
                    <a:pt x="821" y="10"/>
                  </a:lnTo>
                  <a:lnTo>
                    <a:pt x="790" y="0"/>
                  </a:ln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5"/>
            <p:cNvSpPr/>
            <p:nvPr/>
          </p:nvSpPr>
          <p:spPr>
            <a:xfrm>
              <a:off x="5287230" y="1914778"/>
              <a:ext cx="218462" cy="99484"/>
            </a:xfrm>
            <a:custGeom>
              <a:rect b="b" l="l" r="r" t="t"/>
              <a:pathLst>
                <a:path extrusionOk="0" h="1434" w="3149">
                  <a:moveTo>
                    <a:pt x="1617" y="1"/>
                  </a:moveTo>
                  <a:cubicBezTo>
                    <a:pt x="1463" y="1"/>
                    <a:pt x="1310" y="17"/>
                    <a:pt x="1159" y="50"/>
                  </a:cubicBezTo>
                  <a:cubicBezTo>
                    <a:pt x="749" y="132"/>
                    <a:pt x="278" y="367"/>
                    <a:pt x="73" y="757"/>
                  </a:cubicBezTo>
                  <a:cubicBezTo>
                    <a:pt x="11" y="870"/>
                    <a:pt x="1" y="1013"/>
                    <a:pt x="52" y="1136"/>
                  </a:cubicBezTo>
                  <a:lnTo>
                    <a:pt x="923" y="1434"/>
                  </a:lnTo>
                  <a:cubicBezTo>
                    <a:pt x="1190" y="1239"/>
                    <a:pt x="1508" y="1116"/>
                    <a:pt x="1836" y="1075"/>
                  </a:cubicBezTo>
                  <a:cubicBezTo>
                    <a:pt x="1891" y="1069"/>
                    <a:pt x="1951" y="1067"/>
                    <a:pt x="2013" y="1067"/>
                  </a:cubicBezTo>
                  <a:cubicBezTo>
                    <a:pt x="2115" y="1067"/>
                    <a:pt x="2225" y="1072"/>
                    <a:pt x="2334" y="1072"/>
                  </a:cubicBezTo>
                  <a:cubicBezTo>
                    <a:pt x="2619" y="1072"/>
                    <a:pt x="2904" y="1039"/>
                    <a:pt x="3056" y="798"/>
                  </a:cubicBezTo>
                  <a:cubicBezTo>
                    <a:pt x="3117" y="675"/>
                    <a:pt x="3148" y="542"/>
                    <a:pt x="3148" y="408"/>
                  </a:cubicBezTo>
                  <a:cubicBezTo>
                    <a:pt x="2943" y="408"/>
                    <a:pt x="2759" y="306"/>
                    <a:pt x="2574" y="214"/>
                  </a:cubicBezTo>
                  <a:cubicBezTo>
                    <a:pt x="2274" y="74"/>
                    <a:pt x="1945" y="1"/>
                    <a:pt x="1617" y="1"/>
                  </a:cubicBezTo>
                  <a:close/>
                </a:path>
              </a:pathLst>
            </a:custGeom>
            <a:solidFill>
              <a:srgbClr val="8C4A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5"/>
            <p:cNvSpPr/>
            <p:nvPr/>
          </p:nvSpPr>
          <p:spPr>
            <a:xfrm>
              <a:off x="5492791" y="2037643"/>
              <a:ext cx="33508" cy="56263"/>
            </a:xfrm>
            <a:custGeom>
              <a:rect b="b" l="l" r="r" t="t"/>
              <a:pathLst>
                <a:path extrusionOk="0" h="811" w="483">
                  <a:moveTo>
                    <a:pt x="1" y="1"/>
                  </a:moveTo>
                  <a:lnTo>
                    <a:pt x="42" y="811"/>
                  </a:lnTo>
                  <a:cubicBezTo>
                    <a:pt x="267" y="790"/>
                    <a:pt x="482" y="678"/>
                    <a:pt x="400" y="462"/>
                  </a:cubicBezTo>
                  <a:cubicBezTo>
                    <a:pt x="390" y="431"/>
                    <a:pt x="370" y="390"/>
                    <a:pt x="349" y="370"/>
                  </a:cubicBezTo>
                  <a:cubicBezTo>
                    <a:pt x="247" y="237"/>
                    <a:pt x="124" y="114"/>
                    <a:pt x="1" y="1"/>
                  </a:cubicBez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5"/>
            <p:cNvSpPr/>
            <p:nvPr/>
          </p:nvSpPr>
          <p:spPr>
            <a:xfrm>
              <a:off x="5649997" y="2133312"/>
              <a:ext cx="527736" cy="479451"/>
            </a:xfrm>
            <a:custGeom>
              <a:rect b="b" l="l" r="r" t="t"/>
              <a:pathLst>
                <a:path extrusionOk="0" h="6911" w="7607">
                  <a:moveTo>
                    <a:pt x="3819" y="0"/>
                  </a:moveTo>
                  <a:cubicBezTo>
                    <a:pt x="3550" y="0"/>
                    <a:pt x="3277" y="32"/>
                    <a:pt x="3004" y="98"/>
                  </a:cubicBezTo>
                  <a:cubicBezTo>
                    <a:pt x="1148" y="539"/>
                    <a:pt x="0" y="2405"/>
                    <a:pt x="441" y="4260"/>
                  </a:cubicBezTo>
                  <a:cubicBezTo>
                    <a:pt x="826" y="5843"/>
                    <a:pt x="2240" y="6911"/>
                    <a:pt x="3799" y="6911"/>
                  </a:cubicBezTo>
                  <a:cubicBezTo>
                    <a:pt x="4067" y="6911"/>
                    <a:pt x="4340" y="6879"/>
                    <a:pt x="4613" y="6813"/>
                  </a:cubicBezTo>
                  <a:cubicBezTo>
                    <a:pt x="6469" y="6372"/>
                    <a:pt x="7607" y="4506"/>
                    <a:pt x="7166" y="2651"/>
                  </a:cubicBezTo>
                  <a:cubicBezTo>
                    <a:pt x="6790" y="1068"/>
                    <a:pt x="5377" y="0"/>
                    <a:pt x="3819"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5"/>
            <p:cNvSpPr/>
            <p:nvPr/>
          </p:nvSpPr>
          <p:spPr>
            <a:xfrm>
              <a:off x="5639313" y="2126166"/>
              <a:ext cx="448856" cy="420759"/>
            </a:xfrm>
            <a:custGeom>
              <a:rect b="b" l="l" r="r" t="t"/>
              <a:pathLst>
                <a:path extrusionOk="0" h="6065" w="6470">
                  <a:moveTo>
                    <a:pt x="3855" y="0"/>
                  </a:moveTo>
                  <a:cubicBezTo>
                    <a:pt x="2974" y="0"/>
                    <a:pt x="2091" y="335"/>
                    <a:pt x="1415" y="1011"/>
                  </a:cubicBezTo>
                  <a:cubicBezTo>
                    <a:pt x="0" y="2426"/>
                    <a:pt x="82" y="4743"/>
                    <a:pt x="1579" y="6065"/>
                  </a:cubicBezTo>
                  <a:cubicBezTo>
                    <a:pt x="380" y="4691"/>
                    <a:pt x="451" y="2631"/>
                    <a:pt x="1743" y="1339"/>
                  </a:cubicBezTo>
                  <a:cubicBezTo>
                    <a:pt x="2411" y="665"/>
                    <a:pt x="3295" y="326"/>
                    <a:pt x="4182" y="326"/>
                  </a:cubicBezTo>
                  <a:cubicBezTo>
                    <a:pt x="4995" y="326"/>
                    <a:pt x="5812" y="611"/>
                    <a:pt x="6469" y="1185"/>
                  </a:cubicBezTo>
                  <a:cubicBezTo>
                    <a:pt x="5779" y="399"/>
                    <a:pt x="4818" y="0"/>
                    <a:pt x="3855" y="0"/>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5"/>
            <p:cNvSpPr/>
            <p:nvPr/>
          </p:nvSpPr>
          <p:spPr>
            <a:xfrm>
              <a:off x="5716806" y="2200884"/>
              <a:ext cx="393356" cy="362276"/>
            </a:xfrm>
            <a:custGeom>
              <a:rect b="b" l="l" r="r" t="t"/>
              <a:pathLst>
                <a:path extrusionOk="0" h="5222" w="5670">
                  <a:moveTo>
                    <a:pt x="2843" y="1"/>
                  </a:moveTo>
                  <a:cubicBezTo>
                    <a:pt x="1614" y="1"/>
                    <a:pt x="513" y="867"/>
                    <a:pt x="278" y="2118"/>
                  </a:cubicBezTo>
                  <a:cubicBezTo>
                    <a:pt x="1" y="3532"/>
                    <a:pt x="923" y="4896"/>
                    <a:pt x="2338" y="5172"/>
                  </a:cubicBezTo>
                  <a:cubicBezTo>
                    <a:pt x="2506" y="5205"/>
                    <a:pt x="2673" y="5221"/>
                    <a:pt x="2838" y="5221"/>
                  </a:cubicBezTo>
                  <a:cubicBezTo>
                    <a:pt x="4061" y="5221"/>
                    <a:pt x="5149" y="4350"/>
                    <a:pt x="5393" y="3112"/>
                  </a:cubicBezTo>
                  <a:cubicBezTo>
                    <a:pt x="5670" y="1697"/>
                    <a:pt x="4747" y="324"/>
                    <a:pt x="3332" y="47"/>
                  </a:cubicBezTo>
                  <a:cubicBezTo>
                    <a:pt x="3168" y="16"/>
                    <a:pt x="3005" y="1"/>
                    <a:pt x="2843"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5"/>
            <p:cNvSpPr/>
            <p:nvPr/>
          </p:nvSpPr>
          <p:spPr>
            <a:xfrm>
              <a:off x="5712574" y="2191518"/>
              <a:ext cx="335706" cy="315587"/>
            </a:xfrm>
            <a:custGeom>
              <a:rect b="b" l="l" r="r" t="t"/>
              <a:pathLst>
                <a:path extrusionOk="0" h="4549" w="4839">
                  <a:moveTo>
                    <a:pt x="2903" y="0"/>
                  </a:moveTo>
                  <a:cubicBezTo>
                    <a:pt x="2236" y="0"/>
                    <a:pt x="1568" y="254"/>
                    <a:pt x="1056" y="766"/>
                  </a:cubicBezTo>
                  <a:cubicBezTo>
                    <a:pt x="0" y="1822"/>
                    <a:pt x="41" y="3544"/>
                    <a:pt x="1148" y="4549"/>
                  </a:cubicBezTo>
                  <a:cubicBezTo>
                    <a:pt x="216" y="3513"/>
                    <a:pt x="257" y="1935"/>
                    <a:pt x="1241" y="951"/>
                  </a:cubicBezTo>
                  <a:cubicBezTo>
                    <a:pt x="1750" y="441"/>
                    <a:pt x="2418" y="185"/>
                    <a:pt x="3088" y="185"/>
                  </a:cubicBezTo>
                  <a:cubicBezTo>
                    <a:pt x="3713" y="185"/>
                    <a:pt x="4339" y="408"/>
                    <a:pt x="4839" y="858"/>
                  </a:cubicBezTo>
                  <a:cubicBezTo>
                    <a:pt x="4321" y="288"/>
                    <a:pt x="3613" y="0"/>
                    <a:pt x="2903"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5"/>
            <p:cNvSpPr/>
            <p:nvPr/>
          </p:nvSpPr>
          <p:spPr>
            <a:xfrm>
              <a:off x="5838422" y="2267415"/>
              <a:ext cx="147283" cy="214854"/>
            </a:xfrm>
            <a:custGeom>
              <a:rect b="b" l="l" r="r" t="t"/>
              <a:pathLst>
                <a:path extrusionOk="0" h="3097" w="2123">
                  <a:moveTo>
                    <a:pt x="831" y="0"/>
                  </a:moveTo>
                  <a:cubicBezTo>
                    <a:pt x="800" y="0"/>
                    <a:pt x="780" y="10"/>
                    <a:pt x="759" y="31"/>
                  </a:cubicBezTo>
                  <a:cubicBezTo>
                    <a:pt x="749" y="51"/>
                    <a:pt x="739" y="72"/>
                    <a:pt x="739" y="92"/>
                  </a:cubicBezTo>
                  <a:lnTo>
                    <a:pt x="739" y="349"/>
                  </a:lnTo>
                  <a:cubicBezTo>
                    <a:pt x="636" y="379"/>
                    <a:pt x="544" y="410"/>
                    <a:pt x="462" y="461"/>
                  </a:cubicBezTo>
                  <a:cubicBezTo>
                    <a:pt x="380" y="502"/>
                    <a:pt x="308" y="554"/>
                    <a:pt x="257" y="615"/>
                  </a:cubicBezTo>
                  <a:cubicBezTo>
                    <a:pt x="196" y="677"/>
                    <a:pt x="155" y="748"/>
                    <a:pt x="124" y="820"/>
                  </a:cubicBezTo>
                  <a:cubicBezTo>
                    <a:pt x="93" y="902"/>
                    <a:pt x="83" y="974"/>
                    <a:pt x="83" y="1056"/>
                  </a:cubicBezTo>
                  <a:cubicBezTo>
                    <a:pt x="73" y="1230"/>
                    <a:pt x="134" y="1394"/>
                    <a:pt x="247" y="1528"/>
                  </a:cubicBezTo>
                  <a:cubicBezTo>
                    <a:pt x="380" y="1661"/>
                    <a:pt x="565" y="1753"/>
                    <a:pt x="759" y="1784"/>
                  </a:cubicBezTo>
                  <a:lnTo>
                    <a:pt x="1087" y="1845"/>
                  </a:lnTo>
                  <a:cubicBezTo>
                    <a:pt x="1180" y="1866"/>
                    <a:pt x="1251" y="1886"/>
                    <a:pt x="1313" y="1907"/>
                  </a:cubicBezTo>
                  <a:cubicBezTo>
                    <a:pt x="1354" y="1917"/>
                    <a:pt x="1395" y="1948"/>
                    <a:pt x="1436" y="1968"/>
                  </a:cubicBezTo>
                  <a:cubicBezTo>
                    <a:pt x="1467" y="1989"/>
                    <a:pt x="1487" y="2020"/>
                    <a:pt x="1487" y="2061"/>
                  </a:cubicBezTo>
                  <a:cubicBezTo>
                    <a:pt x="1487" y="2122"/>
                    <a:pt x="1446" y="2173"/>
                    <a:pt x="1364" y="2194"/>
                  </a:cubicBezTo>
                  <a:cubicBezTo>
                    <a:pt x="1262" y="2225"/>
                    <a:pt x="1159" y="2235"/>
                    <a:pt x="1057" y="2235"/>
                  </a:cubicBezTo>
                  <a:cubicBezTo>
                    <a:pt x="995" y="2235"/>
                    <a:pt x="944" y="2235"/>
                    <a:pt x="882" y="2214"/>
                  </a:cubicBezTo>
                  <a:cubicBezTo>
                    <a:pt x="841" y="2204"/>
                    <a:pt x="800" y="2184"/>
                    <a:pt x="770" y="2153"/>
                  </a:cubicBezTo>
                  <a:cubicBezTo>
                    <a:pt x="739" y="2143"/>
                    <a:pt x="718" y="2122"/>
                    <a:pt x="698" y="2091"/>
                  </a:cubicBezTo>
                  <a:lnTo>
                    <a:pt x="657" y="2050"/>
                  </a:lnTo>
                  <a:cubicBezTo>
                    <a:pt x="636" y="2030"/>
                    <a:pt x="616" y="2020"/>
                    <a:pt x="595" y="2009"/>
                  </a:cubicBezTo>
                  <a:cubicBezTo>
                    <a:pt x="575" y="2009"/>
                    <a:pt x="554" y="1999"/>
                    <a:pt x="524" y="1999"/>
                  </a:cubicBezTo>
                  <a:lnTo>
                    <a:pt x="73" y="1999"/>
                  </a:lnTo>
                  <a:cubicBezTo>
                    <a:pt x="52" y="1999"/>
                    <a:pt x="42" y="2009"/>
                    <a:pt x="21" y="2020"/>
                  </a:cubicBezTo>
                  <a:cubicBezTo>
                    <a:pt x="11" y="2040"/>
                    <a:pt x="1" y="2061"/>
                    <a:pt x="1" y="2081"/>
                  </a:cubicBezTo>
                  <a:cubicBezTo>
                    <a:pt x="11" y="2153"/>
                    <a:pt x="21" y="2225"/>
                    <a:pt x="62" y="2286"/>
                  </a:cubicBezTo>
                  <a:cubicBezTo>
                    <a:pt x="93" y="2358"/>
                    <a:pt x="144" y="2430"/>
                    <a:pt x="206" y="2481"/>
                  </a:cubicBezTo>
                  <a:cubicBezTo>
                    <a:pt x="267" y="2542"/>
                    <a:pt x="349" y="2594"/>
                    <a:pt x="431" y="2635"/>
                  </a:cubicBezTo>
                  <a:cubicBezTo>
                    <a:pt x="524" y="2686"/>
                    <a:pt x="626" y="2727"/>
                    <a:pt x="729" y="2748"/>
                  </a:cubicBezTo>
                  <a:lnTo>
                    <a:pt x="729" y="3004"/>
                  </a:lnTo>
                  <a:cubicBezTo>
                    <a:pt x="729" y="3024"/>
                    <a:pt x="739" y="3055"/>
                    <a:pt x="749" y="3065"/>
                  </a:cubicBezTo>
                  <a:cubicBezTo>
                    <a:pt x="770" y="3086"/>
                    <a:pt x="790" y="3096"/>
                    <a:pt x="821" y="3096"/>
                  </a:cubicBezTo>
                  <a:lnTo>
                    <a:pt x="1262" y="3096"/>
                  </a:lnTo>
                  <a:cubicBezTo>
                    <a:pt x="1292" y="3096"/>
                    <a:pt x="1313" y="3086"/>
                    <a:pt x="1333" y="3065"/>
                  </a:cubicBezTo>
                  <a:cubicBezTo>
                    <a:pt x="1354" y="3055"/>
                    <a:pt x="1364" y="3024"/>
                    <a:pt x="1354" y="3004"/>
                  </a:cubicBezTo>
                  <a:lnTo>
                    <a:pt x="1354" y="2758"/>
                  </a:lnTo>
                  <a:cubicBezTo>
                    <a:pt x="1467" y="2748"/>
                    <a:pt x="1569" y="2717"/>
                    <a:pt x="1672" y="2676"/>
                  </a:cubicBezTo>
                  <a:cubicBezTo>
                    <a:pt x="1754" y="2635"/>
                    <a:pt x="1836" y="2583"/>
                    <a:pt x="1908" y="2522"/>
                  </a:cubicBezTo>
                  <a:cubicBezTo>
                    <a:pt x="1969" y="2460"/>
                    <a:pt x="2020" y="2389"/>
                    <a:pt x="2061" y="2307"/>
                  </a:cubicBezTo>
                  <a:cubicBezTo>
                    <a:pt x="2102" y="2225"/>
                    <a:pt x="2123" y="2132"/>
                    <a:pt x="2113" y="2040"/>
                  </a:cubicBezTo>
                  <a:cubicBezTo>
                    <a:pt x="2123" y="1948"/>
                    <a:pt x="2102" y="1856"/>
                    <a:pt x="2072" y="1763"/>
                  </a:cubicBezTo>
                  <a:cubicBezTo>
                    <a:pt x="2041" y="1681"/>
                    <a:pt x="1990" y="1610"/>
                    <a:pt x="1928" y="1558"/>
                  </a:cubicBezTo>
                  <a:cubicBezTo>
                    <a:pt x="1856" y="1497"/>
                    <a:pt x="1785" y="1446"/>
                    <a:pt x="1692" y="1415"/>
                  </a:cubicBezTo>
                  <a:cubicBezTo>
                    <a:pt x="1590" y="1364"/>
                    <a:pt x="1477" y="1333"/>
                    <a:pt x="1364" y="1312"/>
                  </a:cubicBezTo>
                  <a:lnTo>
                    <a:pt x="1046" y="1251"/>
                  </a:lnTo>
                  <a:cubicBezTo>
                    <a:pt x="985" y="1241"/>
                    <a:pt x="913" y="1220"/>
                    <a:pt x="852" y="1189"/>
                  </a:cubicBezTo>
                  <a:cubicBezTo>
                    <a:pt x="811" y="1179"/>
                    <a:pt x="770" y="1159"/>
                    <a:pt x="739" y="1128"/>
                  </a:cubicBezTo>
                  <a:cubicBezTo>
                    <a:pt x="718" y="1107"/>
                    <a:pt x="708" y="1077"/>
                    <a:pt x="708" y="1046"/>
                  </a:cubicBezTo>
                  <a:cubicBezTo>
                    <a:pt x="708" y="1015"/>
                    <a:pt x="718" y="984"/>
                    <a:pt x="739" y="964"/>
                  </a:cubicBezTo>
                  <a:cubicBezTo>
                    <a:pt x="759" y="933"/>
                    <a:pt x="780" y="923"/>
                    <a:pt x="811" y="902"/>
                  </a:cubicBezTo>
                  <a:cubicBezTo>
                    <a:pt x="841" y="892"/>
                    <a:pt x="882" y="882"/>
                    <a:pt x="913" y="882"/>
                  </a:cubicBezTo>
                  <a:cubicBezTo>
                    <a:pt x="954" y="872"/>
                    <a:pt x="1005" y="872"/>
                    <a:pt x="1046" y="872"/>
                  </a:cubicBezTo>
                  <a:cubicBezTo>
                    <a:pt x="1098" y="872"/>
                    <a:pt x="1149" y="872"/>
                    <a:pt x="1190" y="892"/>
                  </a:cubicBezTo>
                  <a:cubicBezTo>
                    <a:pt x="1231" y="902"/>
                    <a:pt x="1262" y="913"/>
                    <a:pt x="1292" y="933"/>
                  </a:cubicBezTo>
                  <a:cubicBezTo>
                    <a:pt x="1323" y="943"/>
                    <a:pt x="1344" y="964"/>
                    <a:pt x="1364" y="984"/>
                  </a:cubicBezTo>
                  <a:cubicBezTo>
                    <a:pt x="1374" y="1005"/>
                    <a:pt x="1385" y="1015"/>
                    <a:pt x="1395" y="1015"/>
                  </a:cubicBezTo>
                  <a:cubicBezTo>
                    <a:pt x="1415" y="1036"/>
                    <a:pt x="1426" y="1046"/>
                    <a:pt x="1456" y="1056"/>
                  </a:cubicBezTo>
                  <a:cubicBezTo>
                    <a:pt x="1477" y="1066"/>
                    <a:pt x="1508" y="1077"/>
                    <a:pt x="1528" y="1077"/>
                  </a:cubicBezTo>
                  <a:lnTo>
                    <a:pt x="1979" y="1077"/>
                  </a:lnTo>
                  <a:cubicBezTo>
                    <a:pt x="2000" y="1077"/>
                    <a:pt x="2020" y="1066"/>
                    <a:pt x="2031" y="1046"/>
                  </a:cubicBezTo>
                  <a:cubicBezTo>
                    <a:pt x="2041" y="1036"/>
                    <a:pt x="2051" y="1015"/>
                    <a:pt x="2051" y="995"/>
                  </a:cubicBezTo>
                  <a:cubicBezTo>
                    <a:pt x="2051" y="933"/>
                    <a:pt x="2031" y="872"/>
                    <a:pt x="2000" y="810"/>
                  </a:cubicBezTo>
                  <a:cubicBezTo>
                    <a:pt x="1959" y="748"/>
                    <a:pt x="1908" y="687"/>
                    <a:pt x="1856" y="625"/>
                  </a:cubicBezTo>
                  <a:cubicBezTo>
                    <a:pt x="1795" y="564"/>
                    <a:pt x="1723" y="513"/>
                    <a:pt x="1641" y="472"/>
                  </a:cubicBezTo>
                  <a:cubicBezTo>
                    <a:pt x="1549" y="420"/>
                    <a:pt x="1456" y="390"/>
                    <a:pt x="1364" y="369"/>
                  </a:cubicBezTo>
                  <a:lnTo>
                    <a:pt x="1364" y="92"/>
                  </a:lnTo>
                  <a:cubicBezTo>
                    <a:pt x="1364" y="72"/>
                    <a:pt x="1354" y="51"/>
                    <a:pt x="1344" y="31"/>
                  </a:cubicBezTo>
                  <a:cubicBezTo>
                    <a:pt x="1323" y="10"/>
                    <a:pt x="1303" y="0"/>
                    <a:pt x="1272"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5"/>
            <p:cNvSpPr/>
            <p:nvPr/>
          </p:nvSpPr>
          <p:spPr>
            <a:xfrm>
              <a:off x="5832733" y="2262420"/>
              <a:ext cx="146589" cy="213397"/>
            </a:xfrm>
            <a:custGeom>
              <a:rect b="b" l="l" r="r" t="t"/>
              <a:pathLst>
                <a:path extrusionOk="0" h="3076" w="2113">
                  <a:moveTo>
                    <a:pt x="821" y="0"/>
                  </a:moveTo>
                  <a:cubicBezTo>
                    <a:pt x="790" y="0"/>
                    <a:pt x="770" y="11"/>
                    <a:pt x="749" y="31"/>
                  </a:cubicBezTo>
                  <a:cubicBezTo>
                    <a:pt x="739" y="41"/>
                    <a:pt x="729" y="72"/>
                    <a:pt x="729" y="93"/>
                  </a:cubicBezTo>
                  <a:lnTo>
                    <a:pt x="729" y="349"/>
                  </a:lnTo>
                  <a:cubicBezTo>
                    <a:pt x="636" y="369"/>
                    <a:pt x="534" y="410"/>
                    <a:pt x="452" y="451"/>
                  </a:cubicBezTo>
                  <a:cubicBezTo>
                    <a:pt x="380" y="503"/>
                    <a:pt x="308" y="554"/>
                    <a:pt x="247" y="615"/>
                  </a:cubicBezTo>
                  <a:cubicBezTo>
                    <a:pt x="196" y="677"/>
                    <a:pt x="144" y="749"/>
                    <a:pt x="124" y="820"/>
                  </a:cubicBezTo>
                  <a:cubicBezTo>
                    <a:pt x="93" y="892"/>
                    <a:pt x="83" y="964"/>
                    <a:pt x="83" y="1036"/>
                  </a:cubicBezTo>
                  <a:cubicBezTo>
                    <a:pt x="73" y="1210"/>
                    <a:pt x="124" y="1374"/>
                    <a:pt x="237" y="1507"/>
                  </a:cubicBezTo>
                  <a:cubicBezTo>
                    <a:pt x="380" y="1641"/>
                    <a:pt x="565" y="1733"/>
                    <a:pt x="749" y="1764"/>
                  </a:cubicBezTo>
                  <a:cubicBezTo>
                    <a:pt x="882" y="1794"/>
                    <a:pt x="985" y="1815"/>
                    <a:pt x="1077" y="1835"/>
                  </a:cubicBezTo>
                  <a:cubicBezTo>
                    <a:pt x="1159" y="1846"/>
                    <a:pt x="1231" y="1866"/>
                    <a:pt x="1313" y="1887"/>
                  </a:cubicBezTo>
                  <a:cubicBezTo>
                    <a:pt x="1354" y="1907"/>
                    <a:pt x="1395" y="1928"/>
                    <a:pt x="1436" y="1948"/>
                  </a:cubicBezTo>
                  <a:cubicBezTo>
                    <a:pt x="1467" y="1969"/>
                    <a:pt x="1477" y="2010"/>
                    <a:pt x="1477" y="2040"/>
                  </a:cubicBezTo>
                  <a:cubicBezTo>
                    <a:pt x="1477" y="2102"/>
                    <a:pt x="1436" y="2153"/>
                    <a:pt x="1364" y="2184"/>
                  </a:cubicBezTo>
                  <a:cubicBezTo>
                    <a:pt x="1262" y="2215"/>
                    <a:pt x="1159" y="2225"/>
                    <a:pt x="1057" y="2225"/>
                  </a:cubicBezTo>
                  <a:cubicBezTo>
                    <a:pt x="995" y="2225"/>
                    <a:pt x="944" y="2215"/>
                    <a:pt x="882" y="2194"/>
                  </a:cubicBezTo>
                  <a:cubicBezTo>
                    <a:pt x="841" y="2184"/>
                    <a:pt x="800" y="2163"/>
                    <a:pt x="770" y="2143"/>
                  </a:cubicBezTo>
                  <a:cubicBezTo>
                    <a:pt x="739" y="2122"/>
                    <a:pt x="718" y="2102"/>
                    <a:pt x="698" y="2071"/>
                  </a:cubicBezTo>
                  <a:cubicBezTo>
                    <a:pt x="677" y="2061"/>
                    <a:pt x="657" y="2040"/>
                    <a:pt x="657" y="2030"/>
                  </a:cubicBezTo>
                  <a:cubicBezTo>
                    <a:pt x="636" y="2020"/>
                    <a:pt x="616" y="2010"/>
                    <a:pt x="595" y="1999"/>
                  </a:cubicBezTo>
                  <a:cubicBezTo>
                    <a:pt x="581" y="1992"/>
                    <a:pt x="561" y="1985"/>
                    <a:pt x="544" y="1985"/>
                  </a:cubicBezTo>
                  <a:cubicBezTo>
                    <a:pt x="536" y="1985"/>
                    <a:pt x="530" y="1986"/>
                    <a:pt x="524" y="1989"/>
                  </a:cubicBezTo>
                  <a:lnTo>
                    <a:pt x="73" y="1989"/>
                  </a:lnTo>
                  <a:cubicBezTo>
                    <a:pt x="52" y="1989"/>
                    <a:pt x="42" y="1989"/>
                    <a:pt x="21" y="2010"/>
                  </a:cubicBezTo>
                  <a:cubicBezTo>
                    <a:pt x="11" y="2020"/>
                    <a:pt x="1" y="2040"/>
                    <a:pt x="1" y="2061"/>
                  </a:cubicBezTo>
                  <a:cubicBezTo>
                    <a:pt x="1" y="2133"/>
                    <a:pt x="21" y="2204"/>
                    <a:pt x="62" y="2266"/>
                  </a:cubicBezTo>
                  <a:cubicBezTo>
                    <a:pt x="93" y="2338"/>
                    <a:pt x="144" y="2409"/>
                    <a:pt x="206" y="2461"/>
                  </a:cubicBezTo>
                  <a:cubicBezTo>
                    <a:pt x="267" y="2522"/>
                    <a:pt x="349" y="2584"/>
                    <a:pt x="431" y="2625"/>
                  </a:cubicBezTo>
                  <a:cubicBezTo>
                    <a:pt x="524" y="2676"/>
                    <a:pt x="626" y="2707"/>
                    <a:pt x="729" y="2727"/>
                  </a:cubicBezTo>
                  <a:lnTo>
                    <a:pt x="729" y="2984"/>
                  </a:lnTo>
                  <a:cubicBezTo>
                    <a:pt x="729" y="3014"/>
                    <a:pt x="739" y="3035"/>
                    <a:pt x="749" y="3055"/>
                  </a:cubicBezTo>
                  <a:cubicBezTo>
                    <a:pt x="770" y="3066"/>
                    <a:pt x="790" y="3076"/>
                    <a:pt x="821" y="3076"/>
                  </a:cubicBezTo>
                  <a:lnTo>
                    <a:pt x="1262" y="3076"/>
                  </a:lnTo>
                  <a:cubicBezTo>
                    <a:pt x="1313" y="3076"/>
                    <a:pt x="1354" y="3035"/>
                    <a:pt x="1354" y="2984"/>
                  </a:cubicBezTo>
                  <a:lnTo>
                    <a:pt x="1354" y="2748"/>
                  </a:lnTo>
                  <a:cubicBezTo>
                    <a:pt x="1467" y="2727"/>
                    <a:pt x="1569" y="2697"/>
                    <a:pt x="1661" y="2655"/>
                  </a:cubicBezTo>
                  <a:cubicBezTo>
                    <a:pt x="1754" y="2614"/>
                    <a:pt x="1836" y="2563"/>
                    <a:pt x="1908" y="2502"/>
                  </a:cubicBezTo>
                  <a:cubicBezTo>
                    <a:pt x="1969" y="2440"/>
                    <a:pt x="2020" y="2368"/>
                    <a:pt x="2061" y="2286"/>
                  </a:cubicBezTo>
                  <a:cubicBezTo>
                    <a:pt x="2102" y="2204"/>
                    <a:pt x="2113" y="2112"/>
                    <a:pt x="2113" y="2020"/>
                  </a:cubicBezTo>
                  <a:cubicBezTo>
                    <a:pt x="2113" y="1928"/>
                    <a:pt x="2102" y="1835"/>
                    <a:pt x="2072" y="1743"/>
                  </a:cubicBezTo>
                  <a:cubicBezTo>
                    <a:pt x="2041" y="1671"/>
                    <a:pt x="1990" y="1600"/>
                    <a:pt x="1928" y="1538"/>
                  </a:cubicBezTo>
                  <a:cubicBezTo>
                    <a:pt x="1856" y="1477"/>
                    <a:pt x="1785" y="1425"/>
                    <a:pt x="1692" y="1395"/>
                  </a:cubicBezTo>
                  <a:cubicBezTo>
                    <a:pt x="1590" y="1354"/>
                    <a:pt x="1477" y="1323"/>
                    <a:pt x="1364" y="1302"/>
                  </a:cubicBezTo>
                  <a:lnTo>
                    <a:pt x="1046" y="1231"/>
                  </a:lnTo>
                  <a:cubicBezTo>
                    <a:pt x="985" y="1220"/>
                    <a:pt x="913" y="1200"/>
                    <a:pt x="852" y="1179"/>
                  </a:cubicBezTo>
                  <a:cubicBezTo>
                    <a:pt x="811" y="1169"/>
                    <a:pt x="770" y="1138"/>
                    <a:pt x="739" y="1118"/>
                  </a:cubicBezTo>
                  <a:cubicBezTo>
                    <a:pt x="718" y="1087"/>
                    <a:pt x="708" y="1056"/>
                    <a:pt x="708" y="1026"/>
                  </a:cubicBezTo>
                  <a:cubicBezTo>
                    <a:pt x="708" y="995"/>
                    <a:pt x="718" y="964"/>
                    <a:pt x="739" y="944"/>
                  </a:cubicBezTo>
                  <a:cubicBezTo>
                    <a:pt x="749" y="923"/>
                    <a:pt x="780" y="903"/>
                    <a:pt x="811" y="892"/>
                  </a:cubicBezTo>
                  <a:cubicBezTo>
                    <a:pt x="841" y="872"/>
                    <a:pt x="882" y="872"/>
                    <a:pt x="913" y="861"/>
                  </a:cubicBezTo>
                  <a:cubicBezTo>
                    <a:pt x="954" y="851"/>
                    <a:pt x="995" y="851"/>
                    <a:pt x="1046" y="851"/>
                  </a:cubicBezTo>
                  <a:cubicBezTo>
                    <a:pt x="1098" y="851"/>
                    <a:pt x="1149" y="861"/>
                    <a:pt x="1190" y="872"/>
                  </a:cubicBezTo>
                  <a:cubicBezTo>
                    <a:pt x="1231" y="882"/>
                    <a:pt x="1262" y="903"/>
                    <a:pt x="1292" y="913"/>
                  </a:cubicBezTo>
                  <a:cubicBezTo>
                    <a:pt x="1323" y="933"/>
                    <a:pt x="1344" y="944"/>
                    <a:pt x="1364" y="964"/>
                  </a:cubicBezTo>
                  <a:lnTo>
                    <a:pt x="1395" y="995"/>
                  </a:lnTo>
                  <a:cubicBezTo>
                    <a:pt x="1405" y="1015"/>
                    <a:pt x="1426" y="1036"/>
                    <a:pt x="1446" y="1046"/>
                  </a:cubicBezTo>
                  <a:cubicBezTo>
                    <a:pt x="1477" y="1056"/>
                    <a:pt x="1497" y="1056"/>
                    <a:pt x="1528" y="1056"/>
                  </a:cubicBezTo>
                  <a:lnTo>
                    <a:pt x="1979" y="1056"/>
                  </a:lnTo>
                  <a:cubicBezTo>
                    <a:pt x="2000" y="1056"/>
                    <a:pt x="2010" y="1046"/>
                    <a:pt x="2031" y="1036"/>
                  </a:cubicBezTo>
                  <a:cubicBezTo>
                    <a:pt x="2041" y="1015"/>
                    <a:pt x="2051" y="995"/>
                    <a:pt x="2051" y="985"/>
                  </a:cubicBezTo>
                  <a:cubicBezTo>
                    <a:pt x="2041" y="913"/>
                    <a:pt x="2031" y="851"/>
                    <a:pt x="1990" y="800"/>
                  </a:cubicBezTo>
                  <a:cubicBezTo>
                    <a:pt x="1959" y="728"/>
                    <a:pt x="1908" y="667"/>
                    <a:pt x="1856" y="615"/>
                  </a:cubicBezTo>
                  <a:cubicBezTo>
                    <a:pt x="1785" y="554"/>
                    <a:pt x="1713" y="492"/>
                    <a:pt x="1641" y="451"/>
                  </a:cubicBezTo>
                  <a:cubicBezTo>
                    <a:pt x="1549" y="410"/>
                    <a:pt x="1456" y="369"/>
                    <a:pt x="1364" y="349"/>
                  </a:cubicBezTo>
                  <a:lnTo>
                    <a:pt x="1364" y="93"/>
                  </a:lnTo>
                  <a:cubicBezTo>
                    <a:pt x="1364" y="72"/>
                    <a:pt x="1354" y="41"/>
                    <a:pt x="1333" y="31"/>
                  </a:cubicBezTo>
                  <a:cubicBezTo>
                    <a:pt x="1323" y="11"/>
                    <a:pt x="1292" y="0"/>
                    <a:pt x="1272" y="0"/>
                  </a:cubicBezTo>
                  <a:close/>
                </a:path>
              </a:pathLst>
            </a:custGeom>
            <a:solidFill>
              <a:srgbClr val="FFD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5"/>
            <p:cNvSpPr/>
            <p:nvPr/>
          </p:nvSpPr>
          <p:spPr>
            <a:xfrm>
              <a:off x="5752395" y="2529794"/>
              <a:ext cx="194181" cy="88453"/>
            </a:xfrm>
            <a:custGeom>
              <a:rect b="b" l="l" r="r" t="t"/>
              <a:pathLst>
                <a:path extrusionOk="0" h="1275" w="2799">
                  <a:moveTo>
                    <a:pt x="1794" y="1"/>
                  </a:moveTo>
                  <a:cubicBezTo>
                    <a:pt x="1661" y="32"/>
                    <a:pt x="1528" y="83"/>
                    <a:pt x="1405" y="144"/>
                  </a:cubicBezTo>
                  <a:cubicBezTo>
                    <a:pt x="1159" y="288"/>
                    <a:pt x="1097" y="360"/>
                    <a:pt x="861" y="503"/>
                  </a:cubicBezTo>
                  <a:cubicBezTo>
                    <a:pt x="730" y="597"/>
                    <a:pt x="581" y="648"/>
                    <a:pt x="423" y="648"/>
                  </a:cubicBezTo>
                  <a:cubicBezTo>
                    <a:pt x="409" y="648"/>
                    <a:pt x="394" y="648"/>
                    <a:pt x="380" y="647"/>
                  </a:cubicBezTo>
                  <a:lnTo>
                    <a:pt x="0" y="975"/>
                  </a:lnTo>
                  <a:cubicBezTo>
                    <a:pt x="164" y="1047"/>
                    <a:pt x="328" y="1098"/>
                    <a:pt x="503" y="1149"/>
                  </a:cubicBezTo>
                  <a:cubicBezTo>
                    <a:pt x="646" y="1180"/>
                    <a:pt x="800" y="1211"/>
                    <a:pt x="943" y="1231"/>
                  </a:cubicBezTo>
                  <a:cubicBezTo>
                    <a:pt x="1078" y="1256"/>
                    <a:pt x="1220" y="1275"/>
                    <a:pt x="1358" y="1275"/>
                  </a:cubicBezTo>
                  <a:cubicBezTo>
                    <a:pt x="1387" y="1275"/>
                    <a:pt x="1417" y="1274"/>
                    <a:pt x="1446" y="1272"/>
                  </a:cubicBezTo>
                  <a:cubicBezTo>
                    <a:pt x="1641" y="1262"/>
                    <a:pt x="1825" y="1211"/>
                    <a:pt x="2010" y="1149"/>
                  </a:cubicBezTo>
                  <a:cubicBezTo>
                    <a:pt x="2235" y="1088"/>
                    <a:pt x="2440" y="985"/>
                    <a:pt x="2625" y="852"/>
                  </a:cubicBezTo>
                  <a:cubicBezTo>
                    <a:pt x="2645" y="831"/>
                    <a:pt x="2799" y="729"/>
                    <a:pt x="2799" y="698"/>
                  </a:cubicBezTo>
                  <a:cubicBezTo>
                    <a:pt x="2799" y="678"/>
                    <a:pt x="2767" y="672"/>
                    <a:pt x="2725" y="672"/>
                  </a:cubicBezTo>
                  <a:cubicBezTo>
                    <a:pt x="2658" y="672"/>
                    <a:pt x="2564" y="688"/>
                    <a:pt x="2532" y="688"/>
                  </a:cubicBezTo>
                  <a:cubicBezTo>
                    <a:pt x="2510" y="688"/>
                    <a:pt x="2488" y="688"/>
                    <a:pt x="2466" y="688"/>
                  </a:cubicBezTo>
                  <a:cubicBezTo>
                    <a:pt x="1721" y="688"/>
                    <a:pt x="1528" y="521"/>
                    <a:pt x="1548" y="442"/>
                  </a:cubicBezTo>
                  <a:cubicBezTo>
                    <a:pt x="1569" y="349"/>
                    <a:pt x="1794" y="185"/>
                    <a:pt x="1825" y="93"/>
                  </a:cubicBezTo>
                  <a:cubicBezTo>
                    <a:pt x="1846" y="32"/>
                    <a:pt x="1835" y="1"/>
                    <a:pt x="1794" y="1"/>
                  </a:cubicBezTo>
                  <a:close/>
                </a:path>
              </a:pathLst>
            </a:custGeom>
            <a:solidFill>
              <a:srgbClr val="ED9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5"/>
            <p:cNvSpPr/>
            <p:nvPr/>
          </p:nvSpPr>
          <p:spPr>
            <a:xfrm>
              <a:off x="5169915" y="2252291"/>
              <a:ext cx="347153" cy="338758"/>
            </a:xfrm>
            <a:custGeom>
              <a:rect b="b" l="l" r="r" t="t"/>
              <a:pathLst>
                <a:path extrusionOk="0" h="4883" w="5004">
                  <a:moveTo>
                    <a:pt x="991" y="1"/>
                  </a:moveTo>
                  <a:cubicBezTo>
                    <a:pt x="985" y="1"/>
                    <a:pt x="979" y="1"/>
                    <a:pt x="974" y="3"/>
                  </a:cubicBezTo>
                  <a:cubicBezTo>
                    <a:pt x="0" y="290"/>
                    <a:pt x="41" y="956"/>
                    <a:pt x="236" y="1428"/>
                  </a:cubicBezTo>
                  <a:cubicBezTo>
                    <a:pt x="328" y="1602"/>
                    <a:pt x="451" y="1756"/>
                    <a:pt x="605" y="1879"/>
                  </a:cubicBezTo>
                  <a:cubicBezTo>
                    <a:pt x="1425" y="2627"/>
                    <a:pt x="2204" y="3417"/>
                    <a:pt x="3055" y="4124"/>
                  </a:cubicBezTo>
                  <a:cubicBezTo>
                    <a:pt x="3199" y="4237"/>
                    <a:pt x="3342" y="4360"/>
                    <a:pt x="3496" y="4462"/>
                  </a:cubicBezTo>
                  <a:cubicBezTo>
                    <a:pt x="3588" y="4524"/>
                    <a:pt x="3947" y="4801"/>
                    <a:pt x="4265" y="4883"/>
                  </a:cubicBezTo>
                  <a:cubicBezTo>
                    <a:pt x="4347" y="4883"/>
                    <a:pt x="4429" y="4801"/>
                    <a:pt x="4511" y="4698"/>
                  </a:cubicBezTo>
                  <a:cubicBezTo>
                    <a:pt x="4614" y="4554"/>
                    <a:pt x="4716" y="4360"/>
                    <a:pt x="4747" y="4319"/>
                  </a:cubicBezTo>
                  <a:cubicBezTo>
                    <a:pt x="5003" y="3950"/>
                    <a:pt x="4778" y="3601"/>
                    <a:pt x="4644" y="3458"/>
                  </a:cubicBezTo>
                  <a:cubicBezTo>
                    <a:pt x="4624" y="3427"/>
                    <a:pt x="4603" y="3406"/>
                    <a:pt x="4573" y="3386"/>
                  </a:cubicBezTo>
                  <a:cubicBezTo>
                    <a:pt x="4562" y="3365"/>
                    <a:pt x="4552" y="3345"/>
                    <a:pt x="4532" y="3324"/>
                  </a:cubicBezTo>
                  <a:cubicBezTo>
                    <a:pt x="3947" y="2555"/>
                    <a:pt x="3127" y="1869"/>
                    <a:pt x="2625" y="1377"/>
                  </a:cubicBezTo>
                  <a:cubicBezTo>
                    <a:pt x="2405" y="1147"/>
                    <a:pt x="1230" y="1"/>
                    <a:pt x="9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5"/>
            <p:cNvSpPr/>
            <p:nvPr/>
          </p:nvSpPr>
          <p:spPr>
            <a:xfrm>
              <a:off x="5425219" y="2491430"/>
              <a:ext cx="362762" cy="126748"/>
            </a:xfrm>
            <a:custGeom>
              <a:rect b="b" l="l" r="r" t="t"/>
              <a:pathLst>
                <a:path extrusionOk="0" h="1827" w="5229">
                  <a:moveTo>
                    <a:pt x="852" y="0"/>
                  </a:moveTo>
                  <a:cubicBezTo>
                    <a:pt x="852" y="0"/>
                    <a:pt x="216" y="93"/>
                    <a:pt x="31" y="585"/>
                  </a:cubicBezTo>
                  <a:cubicBezTo>
                    <a:pt x="11" y="646"/>
                    <a:pt x="1" y="708"/>
                    <a:pt x="1" y="769"/>
                  </a:cubicBezTo>
                  <a:cubicBezTo>
                    <a:pt x="1" y="779"/>
                    <a:pt x="1" y="800"/>
                    <a:pt x="1" y="810"/>
                  </a:cubicBezTo>
                  <a:cubicBezTo>
                    <a:pt x="31" y="1149"/>
                    <a:pt x="390" y="1354"/>
                    <a:pt x="462" y="1395"/>
                  </a:cubicBezTo>
                  <a:cubicBezTo>
                    <a:pt x="503" y="1405"/>
                    <a:pt x="544" y="1425"/>
                    <a:pt x="585" y="1436"/>
                  </a:cubicBezTo>
                  <a:cubicBezTo>
                    <a:pt x="1415" y="1723"/>
                    <a:pt x="2307" y="1784"/>
                    <a:pt x="3148" y="1805"/>
                  </a:cubicBezTo>
                  <a:cubicBezTo>
                    <a:pt x="3695" y="1823"/>
                    <a:pt x="4320" y="1827"/>
                    <a:pt x="4733" y="1827"/>
                  </a:cubicBezTo>
                  <a:cubicBezTo>
                    <a:pt x="5007" y="1827"/>
                    <a:pt x="5188" y="1825"/>
                    <a:pt x="5188" y="1825"/>
                  </a:cubicBezTo>
                  <a:lnTo>
                    <a:pt x="5198" y="1692"/>
                  </a:lnTo>
                  <a:lnTo>
                    <a:pt x="5229" y="1190"/>
                  </a:lnTo>
                  <a:cubicBezTo>
                    <a:pt x="5229" y="1190"/>
                    <a:pt x="3045" y="667"/>
                    <a:pt x="2092" y="287"/>
                  </a:cubicBezTo>
                  <a:cubicBezTo>
                    <a:pt x="1733" y="134"/>
                    <a:pt x="1354" y="41"/>
                    <a:pt x="964" y="11"/>
                  </a:cubicBezTo>
                  <a:cubicBezTo>
                    <a:pt x="923" y="11"/>
                    <a:pt x="882" y="0"/>
                    <a:pt x="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5"/>
            <p:cNvSpPr/>
            <p:nvPr/>
          </p:nvSpPr>
          <p:spPr>
            <a:xfrm>
              <a:off x="5176992" y="2300091"/>
              <a:ext cx="608904" cy="318084"/>
            </a:xfrm>
            <a:custGeom>
              <a:rect b="b" l="l" r="r" t="t"/>
              <a:pathLst>
                <a:path extrusionOk="0" h="4585" w="8777">
                  <a:moveTo>
                    <a:pt x="52" y="1"/>
                  </a:moveTo>
                  <a:cubicBezTo>
                    <a:pt x="1" y="113"/>
                    <a:pt x="32" y="370"/>
                    <a:pt x="52" y="483"/>
                  </a:cubicBezTo>
                  <a:cubicBezTo>
                    <a:pt x="83" y="595"/>
                    <a:pt x="165" y="872"/>
                    <a:pt x="278" y="975"/>
                  </a:cubicBezTo>
                  <a:cubicBezTo>
                    <a:pt x="1026" y="1641"/>
                    <a:pt x="2759" y="3363"/>
                    <a:pt x="3404" y="3773"/>
                  </a:cubicBezTo>
                  <a:cubicBezTo>
                    <a:pt x="3486" y="3835"/>
                    <a:pt x="3845" y="4112"/>
                    <a:pt x="4173" y="4194"/>
                  </a:cubicBezTo>
                  <a:cubicBezTo>
                    <a:pt x="4993" y="4481"/>
                    <a:pt x="5885" y="4542"/>
                    <a:pt x="6726" y="4563"/>
                  </a:cubicBezTo>
                  <a:cubicBezTo>
                    <a:pt x="7273" y="4581"/>
                    <a:pt x="7898" y="4585"/>
                    <a:pt x="8311" y="4585"/>
                  </a:cubicBezTo>
                  <a:cubicBezTo>
                    <a:pt x="8585" y="4585"/>
                    <a:pt x="8766" y="4583"/>
                    <a:pt x="8766" y="4583"/>
                  </a:cubicBezTo>
                  <a:lnTo>
                    <a:pt x="8776" y="4450"/>
                  </a:lnTo>
                  <a:cubicBezTo>
                    <a:pt x="8048" y="4409"/>
                    <a:pt x="5116" y="4204"/>
                    <a:pt x="4399" y="4009"/>
                  </a:cubicBezTo>
                  <a:cubicBezTo>
                    <a:pt x="4368" y="4009"/>
                    <a:pt x="4337" y="3999"/>
                    <a:pt x="4296" y="3978"/>
                  </a:cubicBezTo>
                  <a:cubicBezTo>
                    <a:pt x="4040" y="3876"/>
                    <a:pt x="3804" y="3742"/>
                    <a:pt x="3579" y="3568"/>
                  </a:cubicBezTo>
                  <a:cubicBezTo>
                    <a:pt x="3384" y="3414"/>
                    <a:pt x="3189" y="3240"/>
                    <a:pt x="3015" y="3056"/>
                  </a:cubicBezTo>
                  <a:cubicBezTo>
                    <a:pt x="2584" y="2625"/>
                    <a:pt x="739" y="934"/>
                    <a:pt x="452" y="688"/>
                  </a:cubicBezTo>
                  <a:cubicBezTo>
                    <a:pt x="278" y="483"/>
                    <a:pt x="144" y="247"/>
                    <a:pt x="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5"/>
            <p:cNvSpPr/>
            <p:nvPr/>
          </p:nvSpPr>
          <p:spPr>
            <a:xfrm>
              <a:off x="8519708" y="1497341"/>
              <a:ext cx="239066" cy="364149"/>
            </a:xfrm>
            <a:custGeom>
              <a:rect b="b" l="l" r="r" t="t"/>
              <a:pathLst>
                <a:path extrusionOk="0" h="5249" w="3446">
                  <a:moveTo>
                    <a:pt x="1487" y="0"/>
                  </a:moveTo>
                  <a:cubicBezTo>
                    <a:pt x="1446" y="0"/>
                    <a:pt x="1405" y="10"/>
                    <a:pt x="1374" y="41"/>
                  </a:cubicBezTo>
                  <a:cubicBezTo>
                    <a:pt x="1344" y="72"/>
                    <a:pt x="1333" y="113"/>
                    <a:pt x="1333" y="154"/>
                  </a:cubicBezTo>
                  <a:lnTo>
                    <a:pt x="1333" y="554"/>
                  </a:lnTo>
                  <a:cubicBezTo>
                    <a:pt x="1159" y="584"/>
                    <a:pt x="1005" y="636"/>
                    <a:pt x="852" y="708"/>
                  </a:cubicBezTo>
                  <a:cubicBezTo>
                    <a:pt x="708" y="769"/>
                    <a:pt x="575" y="851"/>
                    <a:pt x="462" y="964"/>
                  </a:cubicBezTo>
                  <a:cubicBezTo>
                    <a:pt x="360" y="1056"/>
                    <a:pt x="278" y="1179"/>
                    <a:pt x="216" y="1302"/>
                  </a:cubicBezTo>
                  <a:cubicBezTo>
                    <a:pt x="154" y="1435"/>
                    <a:pt x="124" y="1579"/>
                    <a:pt x="124" y="1733"/>
                  </a:cubicBezTo>
                  <a:cubicBezTo>
                    <a:pt x="124" y="1886"/>
                    <a:pt x="144" y="2030"/>
                    <a:pt x="195" y="2184"/>
                  </a:cubicBezTo>
                  <a:cubicBezTo>
                    <a:pt x="247" y="2307"/>
                    <a:pt x="319" y="2419"/>
                    <a:pt x="421" y="2512"/>
                  </a:cubicBezTo>
                  <a:cubicBezTo>
                    <a:pt x="524" y="2614"/>
                    <a:pt x="647" y="2686"/>
                    <a:pt x="790" y="2748"/>
                  </a:cubicBezTo>
                  <a:cubicBezTo>
                    <a:pt x="954" y="2819"/>
                    <a:pt x="1128" y="2871"/>
                    <a:pt x="1313" y="2912"/>
                  </a:cubicBezTo>
                  <a:cubicBezTo>
                    <a:pt x="1528" y="2963"/>
                    <a:pt x="1723" y="3004"/>
                    <a:pt x="1887" y="3045"/>
                  </a:cubicBezTo>
                  <a:cubicBezTo>
                    <a:pt x="2031" y="3065"/>
                    <a:pt x="2164" y="3106"/>
                    <a:pt x="2307" y="3147"/>
                  </a:cubicBezTo>
                  <a:cubicBezTo>
                    <a:pt x="2400" y="3178"/>
                    <a:pt x="2492" y="3229"/>
                    <a:pt x="2564" y="3291"/>
                  </a:cubicBezTo>
                  <a:cubicBezTo>
                    <a:pt x="2615" y="3342"/>
                    <a:pt x="2646" y="3424"/>
                    <a:pt x="2646" y="3506"/>
                  </a:cubicBezTo>
                  <a:cubicBezTo>
                    <a:pt x="2646" y="3588"/>
                    <a:pt x="2625" y="3660"/>
                    <a:pt x="2574" y="3732"/>
                  </a:cubicBezTo>
                  <a:cubicBezTo>
                    <a:pt x="2512" y="3793"/>
                    <a:pt x="2441" y="3844"/>
                    <a:pt x="2369" y="3875"/>
                  </a:cubicBezTo>
                  <a:cubicBezTo>
                    <a:pt x="2277" y="3926"/>
                    <a:pt x="2174" y="3947"/>
                    <a:pt x="2072" y="3967"/>
                  </a:cubicBezTo>
                  <a:cubicBezTo>
                    <a:pt x="1989" y="3982"/>
                    <a:pt x="1906" y="3992"/>
                    <a:pt x="1824" y="3992"/>
                  </a:cubicBezTo>
                  <a:cubicBezTo>
                    <a:pt x="1794" y="3992"/>
                    <a:pt x="1763" y="3991"/>
                    <a:pt x="1733" y="3988"/>
                  </a:cubicBezTo>
                  <a:cubicBezTo>
                    <a:pt x="1700" y="3991"/>
                    <a:pt x="1667" y="3992"/>
                    <a:pt x="1633" y="3992"/>
                  </a:cubicBezTo>
                  <a:cubicBezTo>
                    <a:pt x="1534" y="3992"/>
                    <a:pt x="1436" y="3980"/>
                    <a:pt x="1344" y="3957"/>
                  </a:cubicBezTo>
                  <a:cubicBezTo>
                    <a:pt x="1251" y="3937"/>
                    <a:pt x="1169" y="3906"/>
                    <a:pt x="1087" y="3855"/>
                  </a:cubicBezTo>
                  <a:cubicBezTo>
                    <a:pt x="1026" y="3824"/>
                    <a:pt x="975" y="3783"/>
                    <a:pt x="923" y="3721"/>
                  </a:cubicBezTo>
                  <a:cubicBezTo>
                    <a:pt x="893" y="3680"/>
                    <a:pt x="852" y="3629"/>
                    <a:pt x="821" y="3568"/>
                  </a:cubicBezTo>
                  <a:cubicBezTo>
                    <a:pt x="800" y="3527"/>
                    <a:pt x="770" y="3496"/>
                    <a:pt x="739" y="3465"/>
                  </a:cubicBezTo>
                  <a:cubicBezTo>
                    <a:pt x="697" y="3448"/>
                    <a:pt x="655" y="3432"/>
                    <a:pt x="613" y="3432"/>
                  </a:cubicBezTo>
                  <a:cubicBezTo>
                    <a:pt x="604" y="3432"/>
                    <a:pt x="594" y="3433"/>
                    <a:pt x="585" y="3434"/>
                  </a:cubicBezTo>
                  <a:lnTo>
                    <a:pt x="165" y="3434"/>
                  </a:lnTo>
                  <a:cubicBezTo>
                    <a:pt x="124" y="3434"/>
                    <a:pt x="83" y="3445"/>
                    <a:pt x="52" y="3475"/>
                  </a:cubicBezTo>
                  <a:cubicBezTo>
                    <a:pt x="21" y="3506"/>
                    <a:pt x="1" y="3547"/>
                    <a:pt x="11" y="3588"/>
                  </a:cubicBezTo>
                  <a:cubicBezTo>
                    <a:pt x="11" y="3732"/>
                    <a:pt x="52" y="3875"/>
                    <a:pt x="124" y="3998"/>
                  </a:cubicBezTo>
                  <a:cubicBezTo>
                    <a:pt x="195" y="4121"/>
                    <a:pt x="298" y="4234"/>
                    <a:pt x="411" y="4316"/>
                  </a:cubicBezTo>
                  <a:cubicBezTo>
                    <a:pt x="534" y="4419"/>
                    <a:pt x="677" y="4501"/>
                    <a:pt x="821" y="4552"/>
                  </a:cubicBezTo>
                  <a:cubicBezTo>
                    <a:pt x="985" y="4624"/>
                    <a:pt x="1149" y="4665"/>
                    <a:pt x="1323" y="4695"/>
                  </a:cubicBezTo>
                  <a:lnTo>
                    <a:pt x="1323" y="5095"/>
                  </a:lnTo>
                  <a:cubicBezTo>
                    <a:pt x="1323" y="5136"/>
                    <a:pt x="1344" y="5177"/>
                    <a:pt x="1374" y="5198"/>
                  </a:cubicBezTo>
                  <a:cubicBezTo>
                    <a:pt x="1405" y="5228"/>
                    <a:pt x="1446" y="5249"/>
                    <a:pt x="1487" y="5249"/>
                  </a:cubicBezTo>
                  <a:lnTo>
                    <a:pt x="1969" y="5249"/>
                  </a:lnTo>
                  <a:cubicBezTo>
                    <a:pt x="2010" y="5249"/>
                    <a:pt x="2051" y="5228"/>
                    <a:pt x="2082" y="5198"/>
                  </a:cubicBezTo>
                  <a:cubicBezTo>
                    <a:pt x="2113" y="5177"/>
                    <a:pt x="2133" y="5136"/>
                    <a:pt x="2133" y="5095"/>
                  </a:cubicBezTo>
                  <a:lnTo>
                    <a:pt x="2133" y="4695"/>
                  </a:lnTo>
                  <a:cubicBezTo>
                    <a:pt x="2318" y="4675"/>
                    <a:pt x="2512" y="4624"/>
                    <a:pt x="2687" y="4552"/>
                  </a:cubicBezTo>
                  <a:cubicBezTo>
                    <a:pt x="2840" y="4490"/>
                    <a:pt x="2974" y="4398"/>
                    <a:pt x="3097" y="4296"/>
                  </a:cubicBezTo>
                  <a:cubicBezTo>
                    <a:pt x="3209" y="4193"/>
                    <a:pt x="3291" y="4070"/>
                    <a:pt x="3353" y="3937"/>
                  </a:cubicBezTo>
                  <a:cubicBezTo>
                    <a:pt x="3414" y="3803"/>
                    <a:pt x="3445" y="3660"/>
                    <a:pt x="3445" y="3506"/>
                  </a:cubicBezTo>
                  <a:cubicBezTo>
                    <a:pt x="3445" y="3363"/>
                    <a:pt x="3425" y="3219"/>
                    <a:pt x="3373" y="3086"/>
                  </a:cubicBezTo>
                  <a:cubicBezTo>
                    <a:pt x="3332" y="2953"/>
                    <a:pt x="3250" y="2840"/>
                    <a:pt x="3148" y="2758"/>
                  </a:cubicBezTo>
                  <a:cubicBezTo>
                    <a:pt x="3035" y="2645"/>
                    <a:pt x="2892" y="2563"/>
                    <a:pt x="2748" y="2512"/>
                  </a:cubicBezTo>
                  <a:cubicBezTo>
                    <a:pt x="2543" y="2430"/>
                    <a:pt x="2338" y="2368"/>
                    <a:pt x="2133" y="2327"/>
                  </a:cubicBezTo>
                  <a:cubicBezTo>
                    <a:pt x="1918" y="2286"/>
                    <a:pt x="1733" y="2235"/>
                    <a:pt x="1579" y="2204"/>
                  </a:cubicBezTo>
                  <a:cubicBezTo>
                    <a:pt x="1446" y="2173"/>
                    <a:pt x="1323" y="2143"/>
                    <a:pt x="1200" y="2091"/>
                  </a:cubicBezTo>
                  <a:cubicBezTo>
                    <a:pt x="1118" y="2061"/>
                    <a:pt x="1046" y="2009"/>
                    <a:pt x="985" y="1948"/>
                  </a:cubicBezTo>
                  <a:cubicBezTo>
                    <a:pt x="903" y="1815"/>
                    <a:pt x="903" y="1651"/>
                    <a:pt x="985" y="1528"/>
                  </a:cubicBezTo>
                  <a:cubicBezTo>
                    <a:pt x="1036" y="1466"/>
                    <a:pt x="1087" y="1415"/>
                    <a:pt x="1149" y="1374"/>
                  </a:cubicBezTo>
                  <a:cubicBezTo>
                    <a:pt x="1231" y="1333"/>
                    <a:pt x="1313" y="1302"/>
                    <a:pt x="1395" y="1282"/>
                  </a:cubicBezTo>
                  <a:cubicBezTo>
                    <a:pt x="1497" y="1261"/>
                    <a:pt x="1590" y="1251"/>
                    <a:pt x="1692" y="1251"/>
                  </a:cubicBezTo>
                  <a:cubicBezTo>
                    <a:pt x="1711" y="1250"/>
                    <a:pt x="1729" y="1249"/>
                    <a:pt x="1748" y="1249"/>
                  </a:cubicBezTo>
                  <a:cubicBezTo>
                    <a:pt x="1914" y="1249"/>
                    <a:pt x="2079" y="1290"/>
                    <a:pt x="2236" y="1364"/>
                  </a:cubicBezTo>
                  <a:cubicBezTo>
                    <a:pt x="2338" y="1425"/>
                    <a:pt x="2441" y="1507"/>
                    <a:pt x="2502" y="1620"/>
                  </a:cubicBezTo>
                  <a:cubicBezTo>
                    <a:pt x="2533" y="1661"/>
                    <a:pt x="2564" y="1692"/>
                    <a:pt x="2594" y="1722"/>
                  </a:cubicBezTo>
                  <a:cubicBezTo>
                    <a:pt x="2636" y="1739"/>
                    <a:pt x="2678" y="1756"/>
                    <a:pt x="2720" y="1756"/>
                  </a:cubicBezTo>
                  <a:cubicBezTo>
                    <a:pt x="2729" y="1756"/>
                    <a:pt x="2739" y="1755"/>
                    <a:pt x="2748" y="1753"/>
                  </a:cubicBezTo>
                  <a:lnTo>
                    <a:pt x="3168" y="1753"/>
                  </a:lnTo>
                  <a:cubicBezTo>
                    <a:pt x="3209" y="1753"/>
                    <a:pt x="3250" y="1743"/>
                    <a:pt x="3281" y="1712"/>
                  </a:cubicBezTo>
                  <a:cubicBezTo>
                    <a:pt x="3312" y="1681"/>
                    <a:pt x="3332" y="1640"/>
                    <a:pt x="3332" y="1599"/>
                  </a:cubicBezTo>
                  <a:cubicBezTo>
                    <a:pt x="3312" y="1497"/>
                    <a:pt x="3281" y="1394"/>
                    <a:pt x="3240" y="1302"/>
                  </a:cubicBezTo>
                  <a:cubicBezTo>
                    <a:pt x="3179" y="1179"/>
                    <a:pt x="3107" y="1077"/>
                    <a:pt x="3015" y="995"/>
                  </a:cubicBezTo>
                  <a:cubicBezTo>
                    <a:pt x="2902" y="892"/>
                    <a:pt x="2779" y="800"/>
                    <a:pt x="2646" y="738"/>
                  </a:cubicBezTo>
                  <a:cubicBezTo>
                    <a:pt x="2482" y="656"/>
                    <a:pt x="2307" y="595"/>
                    <a:pt x="2133" y="574"/>
                  </a:cubicBezTo>
                  <a:lnTo>
                    <a:pt x="2133" y="154"/>
                  </a:lnTo>
                  <a:cubicBezTo>
                    <a:pt x="2133" y="113"/>
                    <a:pt x="2123" y="72"/>
                    <a:pt x="2092" y="41"/>
                  </a:cubicBezTo>
                  <a:cubicBezTo>
                    <a:pt x="2061" y="10"/>
                    <a:pt x="2020" y="0"/>
                    <a:pt x="19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84"/>
          <p:cNvSpPr txBox="1"/>
          <p:nvPr>
            <p:ph type="title"/>
          </p:nvPr>
        </p:nvSpPr>
        <p:spPr>
          <a:xfrm>
            <a:off x="-162450" y="91275"/>
            <a:ext cx="9468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t>Alternative Solution 1: Statistical Models</a:t>
            </a:r>
            <a:endParaRPr sz="2000"/>
          </a:p>
          <a:p>
            <a:pPr indent="0" lvl="0" marL="0" rtl="0" algn="l">
              <a:spcBef>
                <a:spcPts val="0"/>
              </a:spcBef>
              <a:spcAft>
                <a:spcPts val="0"/>
              </a:spcAft>
              <a:buNone/>
            </a:pPr>
            <a:r>
              <a:t/>
            </a:r>
            <a:endParaRPr/>
          </a:p>
        </p:txBody>
      </p:sp>
      <p:sp>
        <p:nvSpPr>
          <p:cNvPr id="1923" name="Google Shape;1923;p84"/>
          <p:cNvSpPr txBox="1"/>
          <p:nvPr>
            <p:ph idx="4294967295" type="subTitle"/>
          </p:nvPr>
        </p:nvSpPr>
        <p:spPr>
          <a:xfrm>
            <a:off x="208475" y="438275"/>
            <a:ext cx="7672200" cy="1306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0"/>
              </a:spcAft>
              <a:buNone/>
            </a:pPr>
            <a:r>
              <a:rPr lang="en" sz="1200"/>
              <a:t>Previously, researchers have implemented models such as ARIMA for financial time series forecasting. </a:t>
            </a:r>
            <a:endParaRPr sz="1200"/>
          </a:p>
          <a:p>
            <a:pPr indent="0" lvl="0" marL="0" marR="0" rtl="0" algn="l">
              <a:lnSpc>
                <a:spcPct val="150000"/>
              </a:lnSpc>
              <a:spcBef>
                <a:spcPts val="1600"/>
              </a:spcBef>
              <a:spcAft>
                <a:spcPts val="0"/>
              </a:spcAft>
              <a:buNone/>
            </a:pPr>
            <a:r>
              <a:rPr lang="en" sz="1200"/>
              <a:t>Strengths: </a:t>
            </a:r>
            <a:endParaRPr sz="1200"/>
          </a:p>
          <a:p>
            <a:pPr indent="-304800" lvl="0" marL="457200" marR="0" rtl="0" algn="l">
              <a:lnSpc>
                <a:spcPct val="150000"/>
              </a:lnSpc>
              <a:spcBef>
                <a:spcPts val="1600"/>
              </a:spcBef>
              <a:spcAft>
                <a:spcPts val="0"/>
              </a:spcAft>
              <a:buSzPts val="1200"/>
              <a:buChar char="●"/>
            </a:pPr>
            <a:r>
              <a:rPr lang="en" sz="1200"/>
              <a:t>Works well with stationary data </a:t>
            </a:r>
            <a:endParaRPr sz="1200"/>
          </a:p>
          <a:p>
            <a:pPr indent="-304800" lvl="0" marL="457200" marR="0" rtl="0" algn="l">
              <a:lnSpc>
                <a:spcPct val="150000"/>
              </a:lnSpc>
              <a:spcBef>
                <a:spcPts val="0"/>
              </a:spcBef>
              <a:spcAft>
                <a:spcPts val="0"/>
              </a:spcAft>
              <a:buSzPts val="1200"/>
              <a:buChar char="●"/>
            </a:pPr>
            <a:r>
              <a:rPr lang="en" sz="1200"/>
              <a:t>Requires less computational power and easy to build</a:t>
            </a:r>
            <a:endParaRPr sz="1200"/>
          </a:p>
          <a:p>
            <a:pPr indent="0" lvl="0" marL="0" marR="0" rtl="0" algn="l">
              <a:lnSpc>
                <a:spcPct val="150000"/>
              </a:lnSpc>
              <a:spcBef>
                <a:spcPts val="1600"/>
              </a:spcBef>
              <a:spcAft>
                <a:spcPts val="0"/>
              </a:spcAft>
              <a:buNone/>
            </a:pPr>
            <a:r>
              <a:rPr lang="en" sz="1200"/>
              <a:t>Limitations:</a:t>
            </a:r>
            <a:endParaRPr sz="1200"/>
          </a:p>
          <a:p>
            <a:pPr indent="-304800" lvl="0" marL="457200" marR="0" rtl="0" algn="l">
              <a:lnSpc>
                <a:spcPct val="150000"/>
              </a:lnSpc>
              <a:spcBef>
                <a:spcPts val="1600"/>
              </a:spcBef>
              <a:spcAft>
                <a:spcPts val="0"/>
              </a:spcAft>
              <a:buSzPts val="1200"/>
              <a:buChar char="●"/>
            </a:pPr>
            <a:r>
              <a:rPr lang="en" sz="1200"/>
              <a:t>Unable to adapt to the fluctuations in the momentum of the stock</a:t>
            </a:r>
            <a:endParaRPr sz="1200"/>
          </a:p>
          <a:p>
            <a:pPr indent="-304800" lvl="0" marL="457200" marR="0" rtl="0" algn="l">
              <a:lnSpc>
                <a:spcPct val="150000"/>
              </a:lnSpc>
              <a:spcBef>
                <a:spcPts val="0"/>
              </a:spcBef>
              <a:spcAft>
                <a:spcPts val="0"/>
              </a:spcAft>
              <a:buSzPts val="1200"/>
              <a:buChar char="●"/>
            </a:pPr>
            <a:r>
              <a:rPr lang="en" sz="1200"/>
              <a:t>Severely dependent on the stationary nature of the data </a:t>
            </a:r>
            <a:endParaRPr sz="600">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457200" rtl="0" algn="l">
              <a:lnSpc>
                <a:spcPct val="150000"/>
              </a:lnSpc>
              <a:spcBef>
                <a:spcPts val="1600"/>
              </a:spcBef>
              <a:spcAft>
                <a:spcPts val="0"/>
              </a:spcAft>
              <a:buNone/>
            </a:pPr>
            <a:r>
              <a:t/>
            </a:r>
            <a:endParaRPr sz="1200">
              <a:solidFill>
                <a:srgbClr val="202124"/>
              </a:solidFill>
              <a:highlight>
                <a:srgbClr val="FFFFFF"/>
              </a:highlight>
              <a:latin typeface="Arial"/>
              <a:ea typeface="Arial"/>
              <a:cs typeface="Arial"/>
              <a:sym typeface="Arial"/>
            </a:endParaRPr>
          </a:p>
          <a:p>
            <a:pPr indent="0" lvl="0" marL="457200" rtl="0" algn="l">
              <a:lnSpc>
                <a:spcPct val="150000"/>
              </a:lnSpc>
              <a:spcBef>
                <a:spcPts val="1600"/>
              </a:spcBef>
              <a:spcAft>
                <a:spcPts val="0"/>
              </a:spcAft>
              <a:buNone/>
            </a:pPr>
            <a:r>
              <a:t/>
            </a:r>
            <a:endParaRPr/>
          </a:p>
          <a:p>
            <a:pPr indent="0" lvl="0" marL="457200" rtl="0" algn="l">
              <a:lnSpc>
                <a:spcPct val="115000"/>
              </a:lnSpc>
              <a:spcBef>
                <a:spcPts val="1600"/>
              </a:spcBef>
              <a:spcAft>
                <a:spcPts val="0"/>
              </a:spcAft>
              <a:buNone/>
            </a:pPr>
            <a:r>
              <a:t/>
            </a:r>
            <a:endParaRPr/>
          </a:p>
          <a:p>
            <a:pPr indent="0" lvl="0" marL="457200" rtl="0" algn="l">
              <a:lnSpc>
                <a:spcPct val="115000"/>
              </a:lnSpc>
              <a:spcBef>
                <a:spcPts val="1600"/>
              </a:spcBef>
              <a:spcAft>
                <a:spcPts val="1600"/>
              </a:spcAft>
              <a:buNone/>
            </a:pPr>
            <a:r>
              <a:t/>
            </a:r>
            <a:endParaRPr/>
          </a:p>
        </p:txBody>
      </p:sp>
      <p:sp>
        <p:nvSpPr>
          <p:cNvPr id="1924" name="Google Shape;1924;p84"/>
          <p:cNvSpPr/>
          <p:nvPr/>
        </p:nvSpPr>
        <p:spPr>
          <a:xfrm>
            <a:off x="8985484" y="4183713"/>
            <a:ext cx="3811" cy="3505"/>
          </a:xfrm>
          <a:custGeom>
            <a:rect b="b" l="l" r="r" t="t"/>
            <a:pathLst>
              <a:path extrusionOk="0" fill="none" h="124" w="124">
                <a:moveTo>
                  <a:pt x="124" y="1"/>
                </a:moveTo>
                <a:lnTo>
                  <a:pt x="124" y="124"/>
                </a:lnTo>
                <a:lnTo>
                  <a:pt x="1" y="124"/>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4"/>
          <p:cNvSpPr/>
          <p:nvPr/>
        </p:nvSpPr>
        <p:spPr>
          <a:xfrm>
            <a:off x="8985177" y="4011299"/>
            <a:ext cx="4118" cy="28"/>
          </a:xfrm>
          <a:custGeom>
            <a:rect b="b" l="l" r="r" t="t"/>
            <a:pathLst>
              <a:path extrusionOk="0" fill="none" h="1" w="134">
                <a:moveTo>
                  <a:pt x="0" y="0"/>
                </a:moveTo>
                <a:lnTo>
                  <a:pt x="134" y="0"/>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4"/>
          <p:cNvSpPr/>
          <p:nvPr/>
        </p:nvSpPr>
        <p:spPr>
          <a:xfrm>
            <a:off x="8985177" y="3835097"/>
            <a:ext cx="4118" cy="28"/>
          </a:xfrm>
          <a:custGeom>
            <a:rect b="b" l="l" r="r" t="t"/>
            <a:pathLst>
              <a:path extrusionOk="0" fill="none" h="1" w="134">
                <a:moveTo>
                  <a:pt x="0" y="0"/>
                </a:moveTo>
                <a:lnTo>
                  <a:pt x="134" y="0"/>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4"/>
          <p:cNvSpPr/>
          <p:nvPr/>
        </p:nvSpPr>
        <p:spPr>
          <a:xfrm>
            <a:off x="6506997" y="3659177"/>
            <a:ext cx="4118" cy="28"/>
          </a:xfrm>
          <a:custGeom>
            <a:rect b="b" l="l" r="r" t="t"/>
            <a:pathLst>
              <a:path extrusionOk="0" fill="none" h="1" w="134">
                <a:moveTo>
                  <a:pt x="0" y="1"/>
                </a:moveTo>
                <a:lnTo>
                  <a:pt x="134" y="1"/>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4"/>
          <p:cNvSpPr/>
          <p:nvPr/>
        </p:nvSpPr>
        <p:spPr>
          <a:xfrm>
            <a:off x="8985177" y="3659177"/>
            <a:ext cx="4118" cy="28"/>
          </a:xfrm>
          <a:custGeom>
            <a:rect b="b" l="l" r="r" t="t"/>
            <a:pathLst>
              <a:path extrusionOk="0" fill="none" h="1" w="134">
                <a:moveTo>
                  <a:pt x="0" y="1"/>
                </a:moveTo>
                <a:lnTo>
                  <a:pt x="134" y="1"/>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4"/>
          <p:cNvSpPr/>
          <p:nvPr/>
        </p:nvSpPr>
        <p:spPr>
          <a:xfrm>
            <a:off x="6506997" y="3483258"/>
            <a:ext cx="4118" cy="28"/>
          </a:xfrm>
          <a:custGeom>
            <a:rect b="b" l="l" r="r" t="t"/>
            <a:pathLst>
              <a:path extrusionOk="0" fill="none" h="1" w="134">
                <a:moveTo>
                  <a:pt x="0" y="1"/>
                </a:moveTo>
                <a:lnTo>
                  <a:pt x="134" y="1"/>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4"/>
          <p:cNvSpPr/>
          <p:nvPr/>
        </p:nvSpPr>
        <p:spPr>
          <a:xfrm>
            <a:off x="8985177" y="3483258"/>
            <a:ext cx="4118" cy="28"/>
          </a:xfrm>
          <a:custGeom>
            <a:rect b="b" l="l" r="r" t="t"/>
            <a:pathLst>
              <a:path extrusionOk="0" fill="none" h="1" w="134">
                <a:moveTo>
                  <a:pt x="0" y="1"/>
                </a:moveTo>
                <a:lnTo>
                  <a:pt x="134" y="1"/>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4"/>
          <p:cNvSpPr/>
          <p:nvPr/>
        </p:nvSpPr>
        <p:spPr>
          <a:xfrm>
            <a:off x="6506997" y="3307055"/>
            <a:ext cx="4118" cy="28"/>
          </a:xfrm>
          <a:custGeom>
            <a:rect b="b" l="l" r="r" t="t"/>
            <a:pathLst>
              <a:path extrusionOk="0" fill="none" h="1" w="134">
                <a:moveTo>
                  <a:pt x="0" y="1"/>
                </a:moveTo>
                <a:lnTo>
                  <a:pt x="134" y="1"/>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4"/>
          <p:cNvSpPr/>
          <p:nvPr/>
        </p:nvSpPr>
        <p:spPr>
          <a:xfrm>
            <a:off x="8985177" y="3307055"/>
            <a:ext cx="4118" cy="28"/>
          </a:xfrm>
          <a:custGeom>
            <a:rect b="b" l="l" r="r" t="t"/>
            <a:pathLst>
              <a:path extrusionOk="0" fill="none" h="1" w="134">
                <a:moveTo>
                  <a:pt x="0" y="1"/>
                </a:moveTo>
                <a:lnTo>
                  <a:pt x="134" y="1"/>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4"/>
          <p:cNvSpPr/>
          <p:nvPr/>
        </p:nvSpPr>
        <p:spPr>
          <a:xfrm>
            <a:off x="8782565" y="4183713"/>
            <a:ext cx="31" cy="3505"/>
          </a:xfrm>
          <a:custGeom>
            <a:rect b="b" l="l" r="r" t="t"/>
            <a:pathLst>
              <a:path extrusionOk="0" fill="none" h="124" w="1">
                <a:moveTo>
                  <a:pt x="1" y="1"/>
                </a:moveTo>
                <a:lnTo>
                  <a:pt x="1" y="124"/>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4"/>
          <p:cNvSpPr/>
          <p:nvPr/>
        </p:nvSpPr>
        <p:spPr>
          <a:xfrm>
            <a:off x="8575559" y="4183713"/>
            <a:ext cx="31" cy="3505"/>
          </a:xfrm>
          <a:custGeom>
            <a:rect b="b" l="l" r="r" t="t"/>
            <a:pathLst>
              <a:path extrusionOk="0" fill="none" h="124" w="1">
                <a:moveTo>
                  <a:pt x="0" y="1"/>
                </a:moveTo>
                <a:lnTo>
                  <a:pt x="0" y="124"/>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4"/>
          <p:cNvSpPr/>
          <p:nvPr/>
        </p:nvSpPr>
        <p:spPr>
          <a:xfrm>
            <a:off x="8368859" y="4183713"/>
            <a:ext cx="31" cy="3505"/>
          </a:xfrm>
          <a:custGeom>
            <a:rect b="b" l="l" r="r" t="t"/>
            <a:pathLst>
              <a:path extrusionOk="0" fill="none" h="124" w="1">
                <a:moveTo>
                  <a:pt x="0" y="1"/>
                </a:moveTo>
                <a:lnTo>
                  <a:pt x="0" y="124"/>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4"/>
          <p:cNvSpPr/>
          <p:nvPr/>
        </p:nvSpPr>
        <p:spPr>
          <a:xfrm>
            <a:off x="8161852" y="4183713"/>
            <a:ext cx="31" cy="3505"/>
          </a:xfrm>
          <a:custGeom>
            <a:rect b="b" l="l" r="r" t="t"/>
            <a:pathLst>
              <a:path extrusionOk="0" fill="none" h="124" w="1">
                <a:moveTo>
                  <a:pt x="0" y="1"/>
                </a:moveTo>
                <a:lnTo>
                  <a:pt x="0" y="124"/>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4"/>
          <p:cNvSpPr/>
          <p:nvPr/>
        </p:nvSpPr>
        <p:spPr>
          <a:xfrm>
            <a:off x="7955153" y="4183713"/>
            <a:ext cx="31" cy="3505"/>
          </a:xfrm>
          <a:custGeom>
            <a:rect b="b" l="l" r="r" t="t"/>
            <a:pathLst>
              <a:path extrusionOk="0" fill="none" h="124" w="1">
                <a:moveTo>
                  <a:pt x="0" y="1"/>
                </a:moveTo>
                <a:lnTo>
                  <a:pt x="0" y="124"/>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4"/>
          <p:cNvSpPr/>
          <p:nvPr/>
        </p:nvSpPr>
        <p:spPr>
          <a:xfrm>
            <a:off x="7748116" y="4183713"/>
            <a:ext cx="31" cy="3505"/>
          </a:xfrm>
          <a:custGeom>
            <a:rect b="b" l="l" r="r" t="t"/>
            <a:pathLst>
              <a:path extrusionOk="0" fill="none" h="124" w="1">
                <a:moveTo>
                  <a:pt x="1" y="1"/>
                </a:moveTo>
                <a:lnTo>
                  <a:pt x="1" y="124"/>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4"/>
          <p:cNvSpPr/>
          <p:nvPr/>
        </p:nvSpPr>
        <p:spPr>
          <a:xfrm>
            <a:off x="7541447" y="4183713"/>
            <a:ext cx="0" cy="3505"/>
          </a:xfrm>
          <a:custGeom>
            <a:rect b="b" l="l" r="r" t="t"/>
            <a:pathLst>
              <a:path extrusionOk="0" fill="none" h="124" w="0">
                <a:moveTo>
                  <a:pt x="0" y="1"/>
                </a:moveTo>
                <a:lnTo>
                  <a:pt x="0" y="124"/>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4"/>
          <p:cNvSpPr/>
          <p:nvPr/>
        </p:nvSpPr>
        <p:spPr>
          <a:xfrm>
            <a:off x="7334409" y="4183713"/>
            <a:ext cx="31" cy="3505"/>
          </a:xfrm>
          <a:custGeom>
            <a:rect b="b" l="l" r="r" t="t"/>
            <a:pathLst>
              <a:path extrusionOk="0" fill="none" h="124" w="1">
                <a:moveTo>
                  <a:pt x="1" y="1"/>
                </a:moveTo>
                <a:lnTo>
                  <a:pt x="1" y="124"/>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4"/>
          <p:cNvSpPr/>
          <p:nvPr/>
        </p:nvSpPr>
        <p:spPr>
          <a:xfrm>
            <a:off x="7127710" y="4183713"/>
            <a:ext cx="31" cy="3505"/>
          </a:xfrm>
          <a:custGeom>
            <a:rect b="b" l="l" r="r" t="t"/>
            <a:pathLst>
              <a:path extrusionOk="0" fill="none" h="124" w="1">
                <a:moveTo>
                  <a:pt x="1" y="1"/>
                </a:moveTo>
                <a:lnTo>
                  <a:pt x="1" y="124"/>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4"/>
          <p:cNvSpPr/>
          <p:nvPr/>
        </p:nvSpPr>
        <p:spPr>
          <a:xfrm>
            <a:off x="6507612" y="3299818"/>
            <a:ext cx="2476257" cy="833083"/>
          </a:xfrm>
          <a:custGeom>
            <a:rect b="b" l="l" r="r" t="t"/>
            <a:pathLst>
              <a:path extrusionOk="0" fill="none" h="29474" w="80568">
                <a:moveTo>
                  <a:pt x="1" y="27352"/>
                </a:moveTo>
                <a:cubicBezTo>
                  <a:pt x="452" y="28561"/>
                  <a:pt x="1713" y="29207"/>
                  <a:pt x="2933" y="29330"/>
                </a:cubicBezTo>
                <a:cubicBezTo>
                  <a:pt x="4460" y="29474"/>
                  <a:pt x="5854" y="28766"/>
                  <a:pt x="7023" y="27844"/>
                </a:cubicBezTo>
                <a:cubicBezTo>
                  <a:pt x="8438" y="26726"/>
                  <a:pt x="9668" y="25353"/>
                  <a:pt x="10949" y="24081"/>
                </a:cubicBezTo>
                <a:lnTo>
                  <a:pt x="15163" y="19878"/>
                </a:lnTo>
                <a:cubicBezTo>
                  <a:pt x="16229" y="18812"/>
                  <a:pt x="17510" y="17172"/>
                  <a:pt x="19140" y="17100"/>
                </a:cubicBezTo>
                <a:cubicBezTo>
                  <a:pt x="19930" y="17069"/>
                  <a:pt x="20514" y="17602"/>
                  <a:pt x="21273" y="17725"/>
                </a:cubicBezTo>
                <a:cubicBezTo>
                  <a:pt x="22062" y="17859"/>
                  <a:pt x="22759" y="17438"/>
                  <a:pt x="23323" y="16936"/>
                </a:cubicBezTo>
                <a:cubicBezTo>
                  <a:pt x="24686" y="15706"/>
                  <a:pt x="25763" y="14045"/>
                  <a:pt x="26911" y="12620"/>
                </a:cubicBezTo>
                <a:cubicBezTo>
                  <a:pt x="28172" y="11062"/>
                  <a:pt x="29433" y="9494"/>
                  <a:pt x="30684" y="7935"/>
                </a:cubicBezTo>
                <a:cubicBezTo>
                  <a:pt x="31719" y="6654"/>
                  <a:pt x="32580" y="5424"/>
                  <a:pt x="34374" y="5301"/>
                </a:cubicBezTo>
                <a:cubicBezTo>
                  <a:pt x="35902" y="5198"/>
                  <a:pt x="37347" y="6018"/>
                  <a:pt x="38331" y="7146"/>
                </a:cubicBezTo>
                <a:cubicBezTo>
                  <a:pt x="39090" y="8007"/>
                  <a:pt x="39982" y="9873"/>
                  <a:pt x="41427" y="9258"/>
                </a:cubicBezTo>
                <a:cubicBezTo>
                  <a:pt x="42647" y="8735"/>
                  <a:pt x="42832" y="6920"/>
                  <a:pt x="43231" y="5834"/>
                </a:cubicBezTo>
                <a:cubicBezTo>
                  <a:pt x="44267" y="2953"/>
                  <a:pt x="47035" y="1"/>
                  <a:pt x="50397" y="1087"/>
                </a:cubicBezTo>
                <a:cubicBezTo>
                  <a:pt x="51986" y="1600"/>
                  <a:pt x="53227" y="2881"/>
                  <a:pt x="54447" y="3958"/>
                </a:cubicBezTo>
                <a:cubicBezTo>
                  <a:pt x="55882" y="5229"/>
                  <a:pt x="57317" y="6500"/>
                  <a:pt x="58762" y="7761"/>
                </a:cubicBezTo>
                <a:cubicBezTo>
                  <a:pt x="60105" y="8930"/>
                  <a:pt x="61561" y="10119"/>
                  <a:pt x="63324" y="10560"/>
                </a:cubicBezTo>
                <a:cubicBezTo>
                  <a:pt x="65334" y="11062"/>
                  <a:pt x="67333" y="10355"/>
                  <a:pt x="69137" y="9483"/>
                </a:cubicBezTo>
                <a:cubicBezTo>
                  <a:pt x="73032" y="7607"/>
                  <a:pt x="76826" y="5434"/>
                  <a:pt x="80567" y="3271"/>
                </a:cubicBezTo>
              </a:path>
            </a:pathLst>
          </a:custGeom>
          <a:solidFill>
            <a:schemeClr val="lt2"/>
          </a:solidFill>
          <a:ln cap="rnd" cmpd="sng" w="9525">
            <a:solidFill>
              <a:schemeClr val="l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4"/>
          <p:cNvSpPr/>
          <p:nvPr/>
        </p:nvSpPr>
        <p:spPr>
          <a:xfrm>
            <a:off x="6498791" y="3274320"/>
            <a:ext cx="1946294" cy="859454"/>
          </a:xfrm>
          <a:custGeom>
            <a:rect b="b" l="l" r="r" t="t"/>
            <a:pathLst>
              <a:path extrusionOk="0" fill="none" h="30407" w="63325">
                <a:moveTo>
                  <a:pt x="1" y="22831"/>
                </a:moveTo>
                <a:cubicBezTo>
                  <a:pt x="1303" y="24973"/>
                  <a:pt x="2625" y="27146"/>
                  <a:pt x="4296" y="28541"/>
                </a:cubicBezTo>
                <a:cubicBezTo>
                  <a:pt x="5967" y="29925"/>
                  <a:pt x="8079" y="30406"/>
                  <a:pt x="9760" y="29053"/>
                </a:cubicBezTo>
                <a:cubicBezTo>
                  <a:pt x="11298" y="27803"/>
                  <a:pt x="12262" y="25229"/>
                  <a:pt x="13820" y="24050"/>
                </a:cubicBezTo>
                <a:cubicBezTo>
                  <a:pt x="15604" y="22697"/>
                  <a:pt x="17818" y="23415"/>
                  <a:pt x="19612" y="22072"/>
                </a:cubicBezTo>
                <a:cubicBezTo>
                  <a:pt x="20822" y="21149"/>
                  <a:pt x="21672" y="19407"/>
                  <a:pt x="22482" y="17736"/>
                </a:cubicBezTo>
                <a:lnTo>
                  <a:pt x="29310" y="3445"/>
                </a:lnTo>
                <a:cubicBezTo>
                  <a:pt x="30089" y="1815"/>
                  <a:pt x="31104" y="1"/>
                  <a:pt x="32416" y="124"/>
                </a:cubicBezTo>
                <a:cubicBezTo>
                  <a:pt x="34005" y="277"/>
                  <a:pt x="34815" y="3056"/>
                  <a:pt x="35317" y="5383"/>
                </a:cubicBezTo>
                <a:cubicBezTo>
                  <a:pt x="35820" y="7710"/>
                  <a:pt x="36711" y="10457"/>
                  <a:pt x="38300" y="10467"/>
                </a:cubicBezTo>
                <a:cubicBezTo>
                  <a:pt x="39715" y="10478"/>
                  <a:pt x="40740" y="8191"/>
                  <a:pt x="42124" y="7812"/>
                </a:cubicBezTo>
                <a:cubicBezTo>
                  <a:pt x="43600" y="7433"/>
                  <a:pt x="45189" y="9247"/>
                  <a:pt x="46522" y="8222"/>
                </a:cubicBezTo>
                <a:cubicBezTo>
                  <a:pt x="47475" y="7494"/>
                  <a:pt x="47804" y="5659"/>
                  <a:pt x="48603" y="4583"/>
                </a:cubicBezTo>
                <a:cubicBezTo>
                  <a:pt x="49434" y="3476"/>
                  <a:pt x="50643" y="3332"/>
                  <a:pt x="51709" y="3660"/>
                </a:cubicBezTo>
                <a:cubicBezTo>
                  <a:pt x="52786" y="3999"/>
                  <a:pt x="53780" y="4727"/>
                  <a:pt x="54836" y="5188"/>
                </a:cubicBezTo>
                <a:cubicBezTo>
                  <a:pt x="57696" y="6449"/>
                  <a:pt x="60925" y="5536"/>
                  <a:pt x="63324" y="2789"/>
                </a:cubicBezTo>
              </a:path>
            </a:pathLst>
          </a:custGeom>
          <a:noFill/>
          <a:ln cap="rnd" cmpd="sng" w="640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4" name="Google Shape;1944;p84"/>
          <p:cNvGrpSpPr/>
          <p:nvPr/>
        </p:nvGrpSpPr>
        <p:grpSpPr>
          <a:xfrm>
            <a:off x="6370494" y="3011774"/>
            <a:ext cx="2616555" cy="1038282"/>
            <a:chOff x="701789" y="1150477"/>
            <a:chExt cx="4089645" cy="1763985"/>
          </a:xfrm>
        </p:grpSpPr>
        <p:sp>
          <p:nvSpPr>
            <p:cNvPr id="1945" name="Google Shape;1945;p84"/>
            <p:cNvSpPr/>
            <p:nvPr/>
          </p:nvSpPr>
          <p:spPr>
            <a:xfrm>
              <a:off x="4686356" y="1159797"/>
              <a:ext cx="48" cy="1754666"/>
            </a:xfrm>
            <a:custGeom>
              <a:rect b="b" l="l" r="r" t="t"/>
              <a:pathLst>
                <a:path extrusionOk="0" fill="none" h="36527" w="1">
                  <a:moveTo>
                    <a:pt x="1" y="1"/>
                  </a:moveTo>
                  <a:lnTo>
                    <a:pt x="1"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4"/>
            <p:cNvSpPr/>
            <p:nvPr/>
          </p:nvSpPr>
          <p:spPr>
            <a:xfrm>
              <a:off x="806705" y="1150477"/>
              <a:ext cx="48" cy="1754666"/>
            </a:xfrm>
            <a:custGeom>
              <a:rect b="b" l="l" r="r" t="t"/>
              <a:pathLst>
                <a:path extrusionOk="0" fill="none" h="36527" w="1">
                  <a:moveTo>
                    <a:pt x="0" y="36526"/>
                  </a:moveTo>
                  <a:lnTo>
                    <a:pt x="0" y="0"/>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4"/>
            <p:cNvSpPr/>
            <p:nvPr/>
          </p:nvSpPr>
          <p:spPr>
            <a:xfrm>
              <a:off x="831301" y="2630834"/>
              <a:ext cx="3839933" cy="48"/>
            </a:xfrm>
            <a:custGeom>
              <a:rect b="b" l="l" r="r" t="t"/>
              <a:pathLst>
                <a:path extrusionOk="0" fill="none" h="1" w="79932">
                  <a:moveTo>
                    <a:pt x="1" y="0"/>
                  </a:moveTo>
                  <a:lnTo>
                    <a:pt x="79932" y="0"/>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4"/>
            <p:cNvSpPr/>
            <p:nvPr/>
          </p:nvSpPr>
          <p:spPr>
            <a:xfrm>
              <a:off x="831301" y="2331409"/>
              <a:ext cx="3839933" cy="48"/>
            </a:xfrm>
            <a:custGeom>
              <a:rect b="b" l="l" r="r" t="t"/>
              <a:pathLst>
                <a:path extrusionOk="0" fill="none" h="1" w="79932">
                  <a:moveTo>
                    <a:pt x="1" y="0"/>
                  </a:moveTo>
                  <a:lnTo>
                    <a:pt x="79932" y="0"/>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4"/>
            <p:cNvSpPr/>
            <p:nvPr/>
          </p:nvSpPr>
          <p:spPr>
            <a:xfrm>
              <a:off x="831301" y="2032465"/>
              <a:ext cx="3839933" cy="48"/>
            </a:xfrm>
            <a:custGeom>
              <a:rect b="b" l="l" r="r" t="t"/>
              <a:pathLst>
                <a:path extrusionOk="0" fill="none" h="1" w="79932">
                  <a:moveTo>
                    <a:pt x="1" y="1"/>
                  </a:moveTo>
                  <a:lnTo>
                    <a:pt x="79932" y="1"/>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4"/>
            <p:cNvSpPr/>
            <p:nvPr/>
          </p:nvSpPr>
          <p:spPr>
            <a:xfrm>
              <a:off x="831301" y="1733521"/>
              <a:ext cx="3839933" cy="48"/>
            </a:xfrm>
            <a:custGeom>
              <a:rect b="b" l="l" r="r" t="t"/>
              <a:pathLst>
                <a:path extrusionOk="0" fill="none" h="1" w="79932">
                  <a:moveTo>
                    <a:pt x="1" y="1"/>
                  </a:moveTo>
                  <a:lnTo>
                    <a:pt x="79932" y="1"/>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4"/>
            <p:cNvSpPr/>
            <p:nvPr/>
          </p:nvSpPr>
          <p:spPr>
            <a:xfrm>
              <a:off x="831301" y="1434097"/>
              <a:ext cx="3839933" cy="48"/>
            </a:xfrm>
            <a:custGeom>
              <a:rect b="b" l="l" r="r" t="t"/>
              <a:pathLst>
                <a:path extrusionOk="0" fill="none" h="1" w="79932">
                  <a:moveTo>
                    <a:pt x="1" y="1"/>
                  </a:moveTo>
                  <a:lnTo>
                    <a:pt x="79932" y="1"/>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4"/>
            <p:cNvSpPr/>
            <p:nvPr/>
          </p:nvSpPr>
          <p:spPr>
            <a:xfrm>
              <a:off x="4363296" y="1159797"/>
              <a:ext cx="48" cy="1754666"/>
            </a:xfrm>
            <a:custGeom>
              <a:rect b="b" l="l" r="r" t="t"/>
              <a:pathLst>
                <a:path extrusionOk="0" fill="none" h="36527" w="1">
                  <a:moveTo>
                    <a:pt x="1" y="1"/>
                  </a:moveTo>
                  <a:lnTo>
                    <a:pt x="1"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4"/>
            <p:cNvSpPr/>
            <p:nvPr/>
          </p:nvSpPr>
          <p:spPr>
            <a:xfrm>
              <a:off x="4039756" y="1159797"/>
              <a:ext cx="48" cy="1754666"/>
            </a:xfrm>
            <a:custGeom>
              <a:rect b="b" l="l" r="r" t="t"/>
              <a:pathLst>
                <a:path extrusionOk="0" fill="none" h="36527" w="1">
                  <a:moveTo>
                    <a:pt x="0" y="1"/>
                  </a:moveTo>
                  <a:lnTo>
                    <a:pt x="0"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4"/>
            <p:cNvSpPr/>
            <p:nvPr/>
          </p:nvSpPr>
          <p:spPr>
            <a:xfrm>
              <a:off x="3716695" y="1159797"/>
              <a:ext cx="48" cy="1754666"/>
            </a:xfrm>
            <a:custGeom>
              <a:rect b="b" l="l" r="r" t="t"/>
              <a:pathLst>
                <a:path extrusionOk="0" fill="none" h="36527" w="1">
                  <a:moveTo>
                    <a:pt x="0" y="1"/>
                  </a:moveTo>
                  <a:lnTo>
                    <a:pt x="0"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4"/>
            <p:cNvSpPr/>
            <p:nvPr/>
          </p:nvSpPr>
          <p:spPr>
            <a:xfrm>
              <a:off x="3393155" y="1159797"/>
              <a:ext cx="48" cy="1754666"/>
            </a:xfrm>
            <a:custGeom>
              <a:rect b="b" l="l" r="r" t="t"/>
              <a:pathLst>
                <a:path extrusionOk="0" fill="none" h="36527" w="1">
                  <a:moveTo>
                    <a:pt x="0" y="1"/>
                  </a:moveTo>
                  <a:lnTo>
                    <a:pt x="0"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4"/>
            <p:cNvSpPr/>
            <p:nvPr/>
          </p:nvSpPr>
          <p:spPr>
            <a:xfrm>
              <a:off x="3070095" y="1159797"/>
              <a:ext cx="48" cy="1754666"/>
            </a:xfrm>
            <a:custGeom>
              <a:rect b="b" l="l" r="r" t="t"/>
              <a:pathLst>
                <a:path extrusionOk="0" fill="none" h="36527" w="1">
                  <a:moveTo>
                    <a:pt x="0" y="1"/>
                  </a:moveTo>
                  <a:lnTo>
                    <a:pt x="0"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4"/>
            <p:cNvSpPr/>
            <p:nvPr/>
          </p:nvSpPr>
          <p:spPr>
            <a:xfrm>
              <a:off x="2746507" y="1159797"/>
              <a:ext cx="48" cy="1754666"/>
            </a:xfrm>
            <a:custGeom>
              <a:rect b="b" l="l" r="r" t="t"/>
              <a:pathLst>
                <a:path extrusionOk="0" fill="none" h="36527" w="1">
                  <a:moveTo>
                    <a:pt x="1" y="1"/>
                  </a:moveTo>
                  <a:lnTo>
                    <a:pt x="1"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4"/>
            <p:cNvSpPr/>
            <p:nvPr/>
          </p:nvSpPr>
          <p:spPr>
            <a:xfrm>
              <a:off x="2423495" y="1159797"/>
              <a:ext cx="0" cy="1754666"/>
            </a:xfrm>
            <a:custGeom>
              <a:rect b="b" l="l" r="r" t="t"/>
              <a:pathLst>
                <a:path extrusionOk="0" fill="none" h="36527" w="0">
                  <a:moveTo>
                    <a:pt x="0" y="1"/>
                  </a:moveTo>
                  <a:lnTo>
                    <a:pt x="0"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4"/>
            <p:cNvSpPr/>
            <p:nvPr/>
          </p:nvSpPr>
          <p:spPr>
            <a:xfrm>
              <a:off x="2099906" y="1159797"/>
              <a:ext cx="48" cy="1754666"/>
            </a:xfrm>
            <a:custGeom>
              <a:rect b="b" l="l" r="r" t="t"/>
              <a:pathLst>
                <a:path extrusionOk="0" fill="none" h="36527" w="1">
                  <a:moveTo>
                    <a:pt x="1" y="1"/>
                  </a:moveTo>
                  <a:lnTo>
                    <a:pt x="1"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4"/>
            <p:cNvSpPr/>
            <p:nvPr/>
          </p:nvSpPr>
          <p:spPr>
            <a:xfrm>
              <a:off x="1776846" y="1159797"/>
              <a:ext cx="48" cy="1754666"/>
            </a:xfrm>
            <a:custGeom>
              <a:rect b="b" l="l" r="r" t="t"/>
              <a:pathLst>
                <a:path extrusionOk="0" fill="none" h="36527" w="1">
                  <a:moveTo>
                    <a:pt x="1" y="1"/>
                  </a:moveTo>
                  <a:lnTo>
                    <a:pt x="1"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4"/>
            <p:cNvSpPr/>
            <p:nvPr/>
          </p:nvSpPr>
          <p:spPr>
            <a:xfrm>
              <a:off x="1453306" y="1159797"/>
              <a:ext cx="48" cy="1754666"/>
            </a:xfrm>
            <a:custGeom>
              <a:rect b="b" l="l" r="r" t="t"/>
              <a:pathLst>
                <a:path extrusionOk="0" fill="none" h="36527" w="1">
                  <a:moveTo>
                    <a:pt x="1" y="1"/>
                  </a:moveTo>
                  <a:lnTo>
                    <a:pt x="1"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4"/>
            <p:cNvSpPr/>
            <p:nvPr/>
          </p:nvSpPr>
          <p:spPr>
            <a:xfrm>
              <a:off x="1130246" y="1159797"/>
              <a:ext cx="48" cy="1754666"/>
            </a:xfrm>
            <a:custGeom>
              <a:rect b="b" l="l" r="r" t="t"/>
              <a:pathLst>
                <a:path extrusionOk="0" fill="none" h="36527" w="1">
                  <a:moveTo>
                    <a:pt x="1" y="1"/>
                  </a:moveTo>
                  <a:lnTo>
                    <a:pt x="1"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4"/>
            <p:cNvSpPr/>
            <p:nvPr/>
          </p:nvSpPr>
          <p:spPr>
            <a:xfrm>
              <a:off x="701789" y="2878618"/>
              <a:ext cx="4089645" cy="48"/>
            </a:xfrm>
            <a:custGeom>
              <a:rect b="b" l="l" r="r" t="t"/>
              <a:pathLst>
                <a:path extrusionOk="0" fill="none" h="1" w="85130">
                  <a:moveTo>
                    <a:pt x="85129" y="1"/>
                  </a:moveTo>
                  <a:lnTo>
                    <a:pt x="1" y="1"/>
                  </a:lnTo>
                </a:path>
              </a:pathLst>
            </a:custGeom>
            <a:noFill/>
            <a:ln cap="rnd" cmpd="sng" w="667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4" name="Google Shape;1964;p84"/>
          <p:cNvSpPr/>
          <p:nvPr/>
        </p:nvSpPr>
        <p:spPr>
          <a:xfrm>
            <a:off x="7475887" y="3454564"/>
            <a:ext cx="1571327" cy="1445642"/>
          </a:xfrm>
          <a:custGeom>
            <a:rect b="b" l="l" r="r" t="t"/>
            <a:pathLst>
              <a:path extrusionOk="0" h="51146" w="51125">
                <a:moveTo>
                  <a:pt x="25568" y="1"/>
                </a:moveTo>
                <a:cubicBezTo>
                  <a:pt x="11472" y="1"/>
                  <a:pt x="1" y="11472"/>
                  <a:pt x="1" y="25568"/>
                </a:cubicBezTo>
                <a:cubicBezTo>
                  <a:pt x="1" y="39674"/>
                  <a:pt x="11462" y="51145"/>
                  <a:pt x="25568" y="51145"/>
                </a:cubicBezTo>
                <a:cubicBezTo>
                  <a:pt x="39530" y="51145"/>
                  <a:pt x="50930" y="39879"/>
                  <a:pt x="51125" y="25947"/>
                </a:cubicBezTo>
                <a:lnTo>
                  <a:pt x="41048" y="25947"/>
                </a:lnTo>
                <a:cubicBezTo>
                  <a:pt x="40843" y="34354"/>
                  <a:pt x="33974" y="41058"/>
                  <a:pt x="25568" y="41068"/>
                </a:cubicBezTo>
                <a:cubicBezTo>
                  <a:pt x="15603" y="41068"/>
                  <a:pt x="8222" y="31801"/>
                  <a:pt x="10457" y="22093"/>
                </a:cubicBezTo>
                <a:cubicBezTo>
                  <a:pt x="12150" y="14774"/>
                  <a:pt x="18638" y="10071"/>
                  <a:pt x="25568" y="10071"/>
                </a:cubicBezTo>
                <a:cubicBezTo>
                  <a:pt x="27830" y="10071"/>
                  <a:pt x="30139" y="10572"/>
                  <a:pt x="32344" y="11647"/>
                </a:cubicBezTo>
                <a:lnTo>
                  <a:pt x="36916" y="2666"/>
                </a:lnTo>
                <a:cubicBezTo>
                  <a:pt x="33390" y="913"/>
                  <a:pt x="29504" y="1"/>
                  <a:pt x="255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4"/>
          <p:cNvSpPr/>
          <p:nvPr/>
        </p:nvSpPr>
        <p:spPr>
          <a:xfrm>
            <a:off x="8470011" y="3529930"/>
            <a:ext cx="577572" cy="658348"/>
          </a:xfrm>
          <a:custGeom>
            <a:rect b="b" l="l" r="r" t="t"/>
            <a:pathLst>
              <a:path extrusionOk="0" h="23292" w="18792">
                <a:moveTo>
                  <a:pt x="4572" y="0"/>
                </a:moveTo>
                <a:lnTo>
                  <a:pt x="0" y="8981"/>
                </a:lnTo>
                <a:cubicBezTo>
                  <a:pt x="5331" y="11574"/>
                  <a:pt x="8714" y="16977"/>
                  <a:pt x="8714" y="22902"/>
                </a:cubicBezTo>
                <a:lnTo>
                  <a:pt x="8714" y="23292"/>
                </a:lnTo>
                <a:lnTo>
                  <a:pt x="18791" y="23292"/>
                </a:lnTo>
                <a:lnTo>
                  <a:pt x="18791" y="22902"/>
                </a:lnTo>
                <a:cubicBezTo>
                  <a:pt x="18791" y="12886"/>
                  <a:pt x="12989" y="4193"/>
                  <a:pt x="45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4"/>
          <p:cNvSpPr/>
          <p:nvPr/>
        </p:nvSpPr>
        <p:spPr>
          <a:xfrm>
            <a:off x="7433687" y="3454564"/>
            <a:ext cx="1571634" cy="1445642"/>
          </a:xfrm>
          <a:custGeom>
            <a:rect b="b" l="l" r="r" t="t"/>
            <a:pathLst>
              <a:path extrusionOk="0" h="51146" w="51135">
                <a:moveTo>
                  <a:pt x="25567" y="1"/>
                </a:moveTo>
                <a:cubicBezTo>
                  <a:pt x="11471" y="1"/>
                  <a:pt x="0" y="11472"/>
                  <a:pt x="0" y="25568"/>
                </a:cubicBezTo>
                <a:cubicBezTo>
                  <a:pt x="0" y="39674"/>
                  <a:pt x="11471" y="51145"/>
                  <a:pt x="25567" y="51145"/>
                </a:cubicBezTo>
                <a:cubicBezTo>
                  <a:pt x="39540" y="51145"/>
                  <a:pt x="50929" y="39879"/>
                  <a:pt x="51134" y="25947"/>
                </a:cubicBezTo>
                <a:lnTo>
                  <a:pt x="41057" y="25947"/>
                </a:lnTo>
                <a:cubicBezTo>
                  <a:pt x="40842" y="34354"/>
                  <a:pt x="33973" y="41058"/>
                  <a:pt x="25567" y="41068"/>
                </a:cubicBezTo>
                <a:cubicBezTo>
                  <a:pt x="15603" y="41068"/>
                  <a:pt x="8232" y="31801"/>
                  <a:pt x="10467" y="22093"/>
                </a:cubicBezTo>
                <a:cubicBezTo>
                  <a:pt x="12152" y="14774"/>
                  <a:pt x="18644" y="10071"/>
                  <a:pt x="25576" y="10071"/>
                </a:cubicBezTo>
                <a:cubicBezTo>
                  <a:pt x="27839" y="10071"/>
                  <a:pt x="30149" y="10572"/>
                  <a:pt x="32354" y="11647"/>
                </a:cubicBezTo>
                <a:lnTo>
                  <a:pt x="36926" y="2666"/>
                </a:lnTo>
                <a:cubicBezTo>
                  <a:pt x="33399" y="913"/>
                  <a:pt x="29514" y="1"/>
                  <a:pt x="255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4"/>
          <p:cNvSpPr/>
          <p:nvPr/>
        </p:nvSpPr>
        <p:spPr>
          <a:xfrm>
            <a:off x="8428087" y="3529930"/>
            <a:ext cx="577572" cy="658348"/>
          </a:xfrm>
          <a:custGeom>
            <a:rect b="b" l="l" r="r" t="t"/>
            <a:pathLst>
              <a:path extrusionOk="0" h="23292" w="18792">
                <a:moveTo>
                  <a:pt x="4573" y="0"/>
                </a:moveTo>
                <a:lnTo>
                  <a:pt x="1" y="8981"/>
                </a:lnTo>
                <a:cubicBezTo>
                  <a:pt x="5321" y="11574"/>
                  <a:pt x="8704" y="16977"/>
                  <a:pt x="8714" y="22902"/>
                </a:cubicBezTo>
                <a:lnTo>
                  <a:pt x="8714" y="23292"/>
                </a:lnTo>
                <a:lnTo>
                  <a:pt x="18792" y="23292"/>
                </a:lnTo>
                <a:lnTo>
                  <a:pt x="18792" y="22902"/>
                </a:lnTo>
                <a:cubicBezTo>
                  <a:pt x="18792" y="12886"/>
                  <a:pt x="12989" y="4193"/>
                  <a:pt x="45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4"/>
          <p:cNvSpPr/>
          <p:nvPr/>
        </p:nvSpPr>
        <p:spPr>
          <a:xfrm>
            <a:off x="6453424" y="3128563"/>
            <a:ext cx="755589" cy="441895"/>
          </a:xfrm>
          <a:custGeom>
            <a:rect b="b" l="l" r="r" t="t"/>
            <a:pathLst>
              <a:path extrusionOk="0" h="15634" w="24584">
                <a:moveTo>
                  <a:pt x="1" y="0"/>
                </a:moveTo>
                <a:lnTo>
                  <a:pt x="1" y="15634"/>
                </a:lnTo>
                <a:lnTo>
                  <a:pt x="24584" y="15634"/>
                </a:lnTo>
                <a:lnTo>
                  <a:pt x="2458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4"/>
          <p:cNvSpPr/>
          <p:nvPr/>
        </p:nvSpPr>
        <p:spPr>
          <a:xfrm>
            <a:off x="6433569" y="3110019"/>
            <a:ext cx="753714" cy="440143"/>
          </a:xfrm>
          <a:custGeom>
            <a:rect b="b" l="l" r="r" t="t"/>
            <a:pathLst>
              <a:path extrusionOk="0" h="15572" w="24523">
                <a:moveTo>
                  <a:pt x="1" y="0"/>
                </a:moveTo>
                <a:lnTo>
                  <a:pt x="1" y="15572"/>
                </a:lnTo>
                <a:lnTo>
                  <a:pt x="24522" y="15572"/>
                </a:lnTo>
                <a:lnTo>
                  <a:pt x="245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4"/>
          <p:cNvSpPr/>
          <p:nvPr/>
        </p:nvSpPr>
        <p:spPr>
          <a:xfrm>
            <a:off x="6432647" y="3109142"/>
            <a:ext cx="755589" cy="441895"/>
          </a:xfrm>
          <a:custGeom>
            <a:rect b="b" l="l" r="r" t="t"/>
            <a:pathLst>
              <a:path extrusionOk="0" h="15634" w="24584">
                <a:moveTo>
                  <a:pt x="24522" y="62"/>
                </a:moveTo>
                <a:lnTo>
                  <a:pt x="24522" y="15572"/>
                </a:lnTo>
                <a:lnTo>
                  <a:pt x="62" y="15572"/>
                </a:lnTo>
                <a:lnTo>
                  <a:pt x="62" y="62"/>
                </a:lnTo>
                <a:close/>
                <a:moveTo>
                  <a:pt x="0" y="0"/>
                </a:moveTo>
                <a:lnTo>
                  <a:pt x="0" y="15634"/>
                </a:lnTo>
                <a:lnTo>
                  <a:pt x="24583" y="15634"/>
                </a:lnTo>
                <a:lnTo>
                  <a:pt x="24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4"/>
          <p:cNvSpPr/>
          <p:nvPr/>
        </p:nvSpPr>
        <p:spPr>
          <a:xfrm>
            <a:off x="6504784" y="3289670"/>
            <a:ext cx="22406" cy="211564"/>
          </a:xfrm>
          <a:custGeom>
            <a:rect b="b" l="l" r="r" t="t"/>
            <a:pathLst>
              <a:path extrusionOk="0" h="7485" w="729">
                <a:moveTo>
                  <a:pt x="339" y="1"/>
                </a:moveTo>
                <a:cubicBezTo>
                  <a:pt x="277" y="1"/>
                  <a:pt x="226" y="52"/>
                  <a:pt x="226" y="114"/>
                </a:cubicBezTo>
                <a:lnTo>
                  <a:pt x="226" y="842"/>
                </a:lnTo>
                <a:cubicBezTo>
                  <a:pt x="226" y="913"/>
                  <a:pt x="175" y="965"/>
                  <a:pt x="113" y="965"/>
                </a:cubicBezTo>
                <a:cubicBezTo>
                  <a:pt x="109" y="964"/>
                  <a:pt x="104" y="963"/>
                  <a:pt x="100" y="963"/>
                </a:cubicBezTo>
                <a:cubicBezTo>
                  <a:pt x="45" y="963"/>
                  <a:pt x="1" y="1020"/>
                  <a:pt x="1" y="1077"/>
                </a:cubicBezTo>
                <a:lnTo>
                  <a:pt x="1" y="6408"/>
                </a:lnTo>
                <a:cubicBezTo>
                  <a:pt x="1" y="6470"/>
                  <a:pt x="52" y="6521"/>
                  <a:pt x="113" y="6521"/>
                </a:cubicBezTo>
                <a:cubicBezTo>
                  <a:pt x="175" y="6521"/>
                  <a:pt x="226" y="6572"/>
                  <a:pt x="226" y="6644"/>
                </a:cubicBezTo>
                <a:lnTo>
                  <a:pt x="226" y="7372"/>
                </a:lnTo>
                <a:cubicBezTo>
                  <a:pt x="226" y="7433"/>
                  <a:pt x="277" y="7484"/>
                  <a:pt x="339" y="7484"/>
                </a:cubicBezTo>
                <a:lnTo>
                  <a:pt x="390" y="7484"/>
                </a:lnTo>
                <a:cubicBezTo>
                  <a:pt x="452" y="7484"/>
                  <a:pt x="503" y="7433"/>
                  <a:pt x="503" y="7372"/>
                </a:cubicBezTo>
                <a:lnTo>
                  <a:pt x="503" y="6634"/>
                </a:lnTo>
                <a:cubicBezTo>
                  <a:pt x="503" y="6572"/>
                  <a:pt x="554" y="6521"/>
                  <a:pt x="616" y="6521"/>
                </a:cubicBezTo>
                <a:cubicBezTo>
                  <a:pt x="677" y="6521"/>
                  <a:pt x="728" y="6470"/>
                  <a:pt x="728" y="6408"/>
                </a:cubicBezTo>
                <a:lnTo>
                  <a:pt x="728" y="1077"/>
                </a:lnTo>
                <a:cubicBezTo>
                  <a:pt x="728" y="1016"/>
                  <a:pt x="677" y="965"/>
                  <a:pt x="616" y="965"/>
                </a:cubicBezTo>
                <a:cubicBezTo>
                  <a:pt x="554" y="965"/>
                  <a:pt x="503" y="913"/>
                  <a:pt x="503" y="842"/>
                </a:cubicBezTo>
                <a:lnTo>
                  <a:pt x="503" y="114"/>
                </a:lnTo>
                <a:cubicBezTo>
                  <a:pt x="503" y="52"/>
                  <a:pt x="452" y="1"/>
                  <a:pt x="3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4"/>
          <p:cNvSpPr/>
          <p:nvPr/>
        </p:nvSpPr>
        <p:spPr>
          <a:xfrm>
            <a:off x="6647829" y="3229400"/>
            <a:ext cx="22406" cy="211564"/>
          </a:xfrm>
          <a:custGeom>
            <a:rect b="b" l="l" r="r" t="t"/>
            <a:pathLst>
              <a:path extrusionOk="0" h="7485" w="729">
                <a:moveTo>
                  <a:pt x="339" y="1"/>
                </a:moveTo>
                <a:cubicBezTo>
                  <a:pt x="278" y="1"/>
                  <a:pt x="226" y="52"/>
                  <a:pt x="226" y="113"/>
                </a:cubicBezTo>
                <a:lnTo>
                  <a:pt x="226" y="851"/>
                </a:lnTo>
                <a:cubicBezTo>
                  <a:pt x="226" y="913"/>
                  <a:pt x="175" y="964"/>
                  <a:pt x="114" y="964"/>
                </a:cubicBezTo>
                <a:cubicBezTo>
                  <a:pt x="52" y="964"/>
                  <a:pt x="1" y="1016"/>
                  <a:pt x="1" y="1077"/>
                </a:cubicBezTo>
                <a:lnTo>
                  <a:pt x="1" y="6408"/>
                </a:lnTo>
                <a:cubicBezTo>
                  <a:pt x="1" y="6480"/>
                  <a:pt x="52" y="6531"/>
                  <a:pt x="114" y="6531"/>
                </a:cubicBezTo>
                <a:cubicBezTo>
                  <a:pt x="175" y="6531"/>
                  <a:pt x="226" y="6572"/>
                  <a:pt x="226" y="6644"/>
                </a:cubicBezTo>
                <a:lnTo>
                  <a:pt x="226" y="7371"/>
                </a:lnTo>
                <a:cubicBezTo>
                  <a:pt x="226" y="7433"/>
                  <a:pt x="278" y="7484"/>
                  <a:pt x="339" y="7484"/>
                </a:cubicBezTo>
                <a:lnTo>
                  <a:pt x="390" y="7484"/>
                </a:lnTo>
                <a:cubicBezTo>
                  <a:pt x="452" y="7484"/>
                  <a:pt x="503" y="7433"/>
                  <a:pt x="503" y="7371"/>
                </a:cubicBezTo>
                <a:lnTo>
                  <a:pt x="503" y="6644"/>
                </a:lnTo>
                <a:cubicBezTo>
                  <a:pt x="503" y="6587"/>
                  <a:pt x="547" y="6530"/>
                  <a:pt x="602" y="6530"/>
                </a:cubicBezTo>
                <a:cubicBezTo>
                  <a:pt x="607" y="6530"/>
                  <a:pt x="611" y="6530"/>
                  <a:pt x="616" y="6531"/>
                </a:cubicBezTo>
                <a:cubicBezTo>
                  <a:pt x="677" y="6531"/>
                  <a:pt x="729" y="6480"/>
                  <a:pt x="729" y="6408"/>
                </a:cubicBezTo>
                <a:lnTo>
                  <a:pt x="729" y="1077"/>
                </a:lnTo>
                <a:cubicBezTo>
                  <a:pt x="729" y="1016"/>
                  <a:pt x="677" y="964"/>
                  <a:pt x="616" y="964"/>
                </a:cubicBezTo>
                <a:cubicBezTo>
                  <a:pt x="554" y="964"/>
                  <a:pt x="503" y="913"/>
                  <a:pt x="503" y="851"/>
                </a:cubicBezTo>
                <a:lnTo>
                  <a:pt x="503" y="113"/>
                </a:lnTo>
                <a:cubicBezTo>
                  <a:pt x="503" y="52"/>
                  <a:pt x="452" y="1"/>
                  <a:pt x="3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4"/>
          <p:cNvSpPr/>
          <p:nvPr/>
        </p:nvSpPr>
        <p:spPr>
          <a:xfrm>
            <a:off x="6683452" y="3192028"/>
            <a:ext cx="22713" cy="211253"/>
          </a:xfrm>
          <a:custGeom>
            <a:rect b="b" l="l" r="r" t="t"/>
            <a:pathLst>
              <a:path extrusionOk="0" h="7474" w="739">
                <a:moveTo>
                  <a:pt x="349" y="0"/>
                </a:moveTo>
                <a:cubicBezTo>
                  <a:pt x="287" y="0"/>
                  <a:pt x="236" y="51"/>
                  <a:pt x="236" y="113"/>
                </a:cubicBezTo>
                <a:lnTo>
                  <a:pt x="236" y="841"/>
                </a:lnTo>
                <a:cubicBezTo>
                  <a:pt x="236" y="902"/>
                  <a:pt x="185" y="954"/>
                  <a:pt x="123" y="954"/>
                </a:cubicBezTo>
                <a:cubicBezTo>
                  <a:pt x="62" y="954"/>
                  <a:pt x="0" y="1005"/>
                  <a:pt x="0" y="1066"/>
                </a:cubicBezTo>
                <a:lnTo>
                  <a:pt x="0" y="6407"/>
                </a:lnTo>
                <a:cubicBezTo>
                  <a:pt x="0" y="6469"/>
                  <a:pt x="62" y="6520"/>
                  <a:pt x="123" y="6520"/>
                </a:cubicBezTo>
                <a:cubicBezTo>
                  <a:pt x="185" y="6520"/>
                  <a:pt x="236" y="6571"/>
                  <a:pt x="236" y="6633"/>
                </a:cubicBezTo>
                <a:lnTo>
                  <a:pt x="236" y="7361"/>
                </a:lnTo>
                <a:cubicBezTo>
                  <a:pt x="236" y="7422"/>
                  <a:pt x="287" y="7473"/>
                  <a:pt x="349" y="7473"/>
                </a:cubicBezTo>
                <a:lnTo>
                  <a:pt x="390" y="7473"/>
                </a:lnTo>
                <a:cubicBezTo>
                  <a:pt x="451" y="7473"/>
                  <a:pt x="503" y="7422"/>
                  <a:pt x="503" y="7361"/>
                </a:cubicBezTo>
                <a:lnTo>
                  <a:pt x="503" y="6633"/>
                </a:lnTo>
                <a:cubicBezTo>
                  <a:pt x="503" y="6571"/>
                  <a:pt x="554" y="6520"/>
                  <a:pt x="626" y="6520"/>
                </a:cubicBezTo>
                <a:cubicBezTo>
                  <a:pt x="687" y="6520"/>
                  <a:pt x="738" y="6469"/>
                  <a:pt x="738" y="6407"/>
                </a:cubicBezTo>
                <a:lnTo>
                  <a:pt x="738" y="1066"/>
                </a:lnTo>
                <a:cubicBezTo>
                  <a:pt x="738" y="1005"/>
                  <a:pt x="687" y="954"/>
                  <a:pt x="626" y="954"/>
                </a:cubicBezTo>
                <a:cubicBezTo>
                  <a:pt x="554" y="954"/>
                  <a:pt x="503" y="902"/>
                  <a:pt x="503" y="841"/>
                </a:cubicBezTo>
                <a:lnTo>
                  <a:pt x="503" y="113"/>
                </a:lnTo>
                <a:cubicBezTo>
                  <a:pt x="503" y="51"/>
                  <a:pt x="451" y="0"/>
                  <a:pt x="3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4"/>
          <p:cNvSpPr/>
          <p:nvPr/>
        </p:nvSpPr>
        <p:spPr>
          <a:xfrm>
            <a:off x="6540715" y="3214332"/>
            <a:ext cx="22406" cy="211564"/>
          </a:xfrm>
          <a:custGeom>
            <a:rect b="b" l="l" r="r" t="t"/>
            <a:pathLst>
              <a:path extrusionOk="0" h="7485" w="729">
                <a:moveTo>
                  <a:pt x="339" y="1"/>
                </a:moveTo>
                <a:cubicBezTo>
                  <a:pt x="277" y="1"/>
                  <a:pt x="226" y="52"/>
                  <a:pt x="226" y="113"/>
                </a:cubicBezTo>
                <a:lnTo>
                  <a:pt x="226" y="851"/>
                </a:lnTo>
                <a:cubicBezTo>
                  <a:pt x="226" y="913"/>
                  <a:pt x="175" y="964"/>
                  <a:pt x="113" y="964"/>
                </a:cubicBezTo>
                <a:cubicBezTo>
                  <a:pt x="52" y="964"/>
                  <a:pt x="0" y="1015"/>
                  <a:pt x="0" y="1077"/>
                </a:cubicBezTo>
                <a:lnTo>
                  <a:pt x="0" y="6418"/>
                </a:lnTo>
                <a:cubicBezTo>
                  <a:pt x="0" y="6479"/>
                  <a:pt x="52" y="6531"/>
                  <a:pt x="113" y="6531"/>
                </a:cubicBezTo>
                <a:cubicBezTo>
                  <a:pt x="175" y="6531"/>
                  <a:pt x="226" y="6572"/>
                  <a:pt x="226" y="6643"/>
                </a:cubicBezTo>
                <a:lnTo>
                  <a:pt x="226" y="7371"/>
                </a:lnTo>
                <a:cubicBezTo>
                  <a:pt x="226" y="7433"/>
                  <a:pt x="277" y="7484"/>
                  <a:pt x="339" y="7484"/>
                </a:cubicBezTo>
                <a:lnTo>
                  <a:pt x="380" y="7484"/>
                </a:lnTo>
                <a:cubicBezTo>
                  <a:pt x="451" y="7484"/>
                  <a:pt x="503" y="7433"/>
                  <a:pt x="503" y="7371"/>
                </a:cubicBezTo>
                <a:lnTo>
                  <a:pt x="503" y="6643"/>
                </a:lnTo>
                <a:cubicBezTo>
                  <a:pt x="503" y="6572"/>
                  <a:pt x="544" y="6531"/>
                  <a:pt x="615" y="6531"/>
                </a:cubicBezTo>
                <a:cubicBezTo>
                  <a:pt x="677" y="6531"/>
                  <a:pt x="728" y="6479"/>
                  <a:pt x="728" y="6418"/>
                </a:cubicBezTo>
                <a:lnTo>
                  <a:pt x="728" y="1077"/>
                </a:lnTo>
                <a:cubicBezTo>
                  <a:pt x="728" y="1015"/>
                  <a:pt x="677" y="964"/>
                  <a:pt x="615" y="964"/>
                </a:cubicBezTo>
                <a:cubicBezTo>
                  <a:pt x="544" y="964"/>
                  <a:pt x="503" y="913"/>
                  <a:pt x="503" y="851"/>
                </a:cubicBezTo>
                <a:lnTo>
                  <a:pt x="503" y="113"/>
                </a:lnTo>
                <a:cubicBezTo>
                  <a:pt x="503" y="52"/>
                  <a:pt x="451" y="1"/>
                  <a:pt x="3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4"/>
          <p:cNvSpPr/>
          <p:nvPr/>
        </p:nvSpPr>
        <p:spPr>
          <a:xfrm>
            <a:off x="6576307" y="3244750"/>
            <a:ext cx="22713" cy="211281"/>
          </a:xfrm>
          <a:custGeom>
            <a:rect b="b" l="l" r="r" t="t"/>
            <a:pathLst>
              <a:path extrusionOk="0" h="7475" w="739">
                <a:moveTo>
                  <a:pt x="339" y="1"/>
                </a:moveTo>
                <a:cubicBezTo>
                  <a:pt x="277" y="1"/>
                  <a:pt x="226" y="52"/>
                  <a:pt x="226" y="114"/>
                </a:cubicBezTo>
                <a:lnTo>
                  <a:pt x="226" y="842"/>
                </a:lnTo>
                <a:cubicBezTo>
                  <a:pt x="226" y="903"/>
                  <a:pt x="175" y="954"/>
                  <a:pt x="113" y="954"/>
                </a:cubicBezTo>
                <a:cubicBezTo>
                  <a:pt x="52" y="954"/>
                  <a:pt x="1" y="1006"/>
                  <a:pt x="1" y="1067"/>
                </a:cubicBezTo>
                <a:lnTo>
                  <a:pt x="1" y="6408"/>
                </a:lnTo>
                <a:cubicBezTo>
                  <a:pt x="1" y="6470"/>
                  <a:pt x="52" y="6521"/>
                  <a:pt x="113" y="6521"/>
                </a:cubicBezTo>
                <a:cubicBezTo>
                  <a:pt x="175" y="6521"/>
                  <a:pt x="226" y="6572"/>
                  <a:pt x="226" y="6634"/>
                </a:cubicBezTo>
                <a:lnTo>
                  <a:pt x="226" y="7361"/>
                </a:lnTo>
                <a:cubicBezTo>
                  <a:pt x="226" y="7423"/>
                  <a:pt x="277" y="7474"/>
                  <a:pt x="339" y="7474"/>
                </a:cubicBezTo>
                <a:lnTo>
                  <a:pt x="390" y="7474"/>
                </a:lnTo>
                <a:cubicBezTo>
                  <a:pt x="452" y="7474"/>
                  <a:pt x="503" y="7423"/>
                  <a:pt x="503" y="7361"/>
                </a:cubicBezTo>
                <a:lnTo>
                  <a:pt x="503" y="6634"/>
                </a:lnTo>
                <a:cubicBezTo>
                  <a:pt x="503" y="6572"/>
                  <a:pt x="554" y="6521"/>
                  <a:pt x="616" y="6521"/>
                </a:cubicBezTo>
                <a:cubicBezTo>
                  <a:pt x="677" y="6521"/>
                  <a:pt x="729" y="6470"/>
                  <a:pt x="729" y="6408"/>
                </a:cubicBezTo>
                <a:lnTo>
                  <a:pt x="729" y="1067"/>
                </a:lnTo>
                <a:cubicBezTo>
                  <a:pt x="739" y="1006"/>
                  <a:pt x="677" y="954"/>
                  <a:pt x="616" y="954"/>
                </a:cubicBezTo>
                <a:cubicBezTo>
                  <a:pt x="554" y="954"/>
                  <a:pt x="503" y="903"/>
                  <a:pt x="503" y="842"/>
                </a:cubicBezTo>
                <a:lnTo>
                  <a:pt x="503" y="114"/>
                </a:lnTo>
                <a:cubicBezTo>
                  <a:pt x="503" y="52"/>
                  <a:pt x="452" y="1"/>
                  <a:pt x="3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4"/>
          <p:cNvSpPr/>
          <p:nvPr/>
        </p:nvSpPr>
        <p:spPr>
          <a:xfrm>
            <a:off x="6826498" y="3252015"/>
            <a:ext cx="22713" cy="211253"/>
          </a:xfrm>
          <a:custGeom>
            <a:rect b="b" l="l" r="r" t="t"/>
            <a:pathLst>
              <a:path extrusionOk="0" h="7474" w="739">
                <a:moveTo>
                  <a:pt x="349" y="0"/>
                </a:moveTo>
                <a:cubicBezTo>
                  <a:pt x="287" y="0"/>
                  <a:pt x="236" y="51"/>
                  <a:pt x="236" y="113"/>
                </a:cubicBezTo>
                <a:lnTo>
                  <a:pt x="236" y="841"/>
                </a:lnTo>
                <a:cubicBezTo>
                  <a:pt x="236" y="902"/>
                  <a:pt x="185" y="954"/>
                  <a:pt x="113" y="954"/>
                </a:cubicBezTo>
                <a:cubicBezTo>
                  <a:pt x="52" y="954"/>
                  <a:pt x="0" y="1005"/>
                  <a:pt x="0" y="1066"/>
                </a:cubicBezTo>
                <a:lnTo>
                  <a:pt x="0" y="6407"/>
                </a:lnTo>
                <a:cubicBezTo>
                  <a:pt x="0" y="6469"/>
                  <a:pt x="52" y="6520"/>
                  <a:pt x="113" y="6520"/>
                </a:cubicBezTo>
                <a:cubicBezTo>
                  <a:pt x="185" y="6520"/>
                  <a:pt x="236" y="6571"/>
                  <a:pt x="236" y="6633"/>
                </a:cubicBezTo>
                <a:lnTo>
                  <a:pt x="236" y="7361"/>
                </a:lnTo>
                <a:cubicBezTo>
                  <a:pt x="236" y="7422"/>
                  <a:pt x="287" y="7474"/>
                  <a:pt x="349" y="7474"/>
                </a:cubicBezTo>
                <a:lnTo>
                  <a:pt x="390" y="7474"/>
                </a:lnTo>
                <a:cubicBezTo>
                  <a:pt x="451" y="7474"/>
                  <a:pt x="503" y="7422"/>
                  <a:pt x="503" y="7361"/>
                </a:cubicBezTo>
                <a:lnTo>
                  <a:pt x="503" y="6633"/>
                </a:lnTo>
                <a:cubicBezTo>
                  <a:pt x="503" y="6571"/>
                  <a:pt x="554" y="6520"/>
                  <a:pt x="615" y="6520"/>
                </a:cubicBezTo>
                <a:cubicBezTo>
                  <a:pt x="687" y="6520"/>
                  <a:pt x="738" y="6469"/>
                  <a:pt x="738" y="6407"/>
                </a:cubicBezTo>
                <a:lnTo>
                  <a:pt x="738" y="1077"/>
                </a:lnTo>
                <a:cubicBezTo>
                  <a:pt x="738" y="1015"/>
                  <a:pt x="687" y="964"/>
                  <a:pt x="615" y="964"/>
                </a:cubicBezTo>
                <a:cubicBezTo>
                  <a:pt x="554" y="964"/>
                  <a:pt x="503" y="913"/>
                  <a:pt x="503" y="851"/>
                </a:cubicBezTo>
                <a:lnTo>
                  <a:pt x="503" y="113"/>
                </a:lnTo>
                <a:cubicBezTo>
                  <a:pt x="503" y="51"/>
                  <a:pt x="451" y="0"/>
                  <a:pt x="3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4"/>
          <p:cNvSpPr/>
          <p:nvPr/>
        </p:nvSpPr>
        <p:spPr>
          <a:xfrm>
            <a:off x="6862428" y="3282150"/>
            <a:ext cx="22713" cy="211253"/>
          </a:xfrm>
          <a:custGeom>
            <a:rect b="b" l="l" r="r" t="t"/>
            <a:pathLst>
              <a:path extrusionOk="0" h="7474" w="739">
                <a:moveTo>
                  <a:pt x="349" y="0"/>
                </a:moveTo>
                <a:cubicBezTo>
                  <a:pt x="287" y="0"/>
                  <a:pt x="236" y="52"/>
                  <a:pt x="236" y="113"/>
                </a:cubicBezTo>
                <a:lnTo>
                  <a:pt x="236" y="841"/>
                </a:lnTo>
                <a:cubicBezTo>
                  <a:pt x="236" y="903"/>
                  <a:pt x="185" y="954"/>
                  <a:pt x="123" y="954"/>
                </a:cubicBezTo>
                <a:cubicBezTo>
                  <a:pt x="51" y="954"/>
                  <a:pt x="0" y="1005"/>
                  <a:pt x="0" y="1067"/>
                </a:cubicBezTo>
                <a:lnTo>
                  <a:pt x="0" y="6408"/>
                </a:lnTo>
                <a:cubicBezTo>
                  <a:pt x="0" y="6469"/>
                  <a:pt x="51" y="6520"/>
                  <a:pt x="123" y="6520"/>
                </a:cubicBezTo>
                <a:cubicBezTo>
                  <a:pt x="185" y="6520"/>
                  <a:pt x="236" y="6572"/>
                  <a:pt x="236" y="6633"/>
                </a:cubicBezTo>
                <a:lnTo>
                  <a:pt x="236" y="7361"/>
                </a:lnTo>
                <a:cubicBezTo>
                  <a:pt x="236" y="7422"/>
                  <a:pt x="287" y="7474"/>
                  <a:pt x="349" y="7474"/>
                </a:cubicBezTo>
                <a:lnTo>
                  <a:pt x="390" y="7474"/>
                </a:lnTo>
                <a:cubicBezTo>
                  <a:pt x="451" y="7474"/>
                  <a:pt x="502" y="7422"/>
                  <a:pt x="502" y="7361"/>
                </a:cubicBezTo>
                <a:lnTo>
                  <a:pt x="502" y="6633"/>
                </a:lnTo>
                <a:cubicBezTo>
                  <a:pt x="502" y="6572"/>
                  <a:pt x="554" y="6520"/>
                  <a:pt x="625" y="6520"/>
                </a:cubicBezTo>
                <a:cubicBezTo>
                  <a:pt x="687" y="6520"/>
                  <a:pt x="738" y="6469"/>
                  <a:pt x="738" y="6408"/>
                </a:cubicBezTo>
                <a:lnTo>
                  <a:pt x="738" y="1067"/>
                </a:lnTo>
                <a:cubicBezTo>
                  <a:pt x="728" y="1005"/>
                  <a:pt x="677" y="964"/>
                  <a:pt x="625" y="964"/>
                </a:cubicBezTo>
                <a:cubicBezTo>
                  <a:pt x="554" y="964"/>
                  <a:pt x="502" y="913"/>
                  <a:pt x="502" y="851"/>
                </a:cubicBezTo>
                <a:lnTo>
                  <a:pt x="502" y="113"/>
                </a:lnTo>
                <a:cubicBezTo>
                  <a:pt x="502" y="52"/>
                  <a:pt x="451" y="0"/>
                  <a:pt x="3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4"/>
          <p:cNvSpPr/>
          <p:nvPr/>
        </p:nvSpPr>
        <p:spPr>
          <a:xfrm>
            <a:off x="7076996" y="3282150"/>
            <a:ext cx="22406" cy="211253"/>
          </a:xfrm>
          <a:custGeom>
            <a:rect b="b" l="l" r="r" t="t"/>
            <a:pathLst>
              <a:path extrusionOk="0" h="7474" w="729">
                <a:moveTo>
                  <a:pt x="339" y="0"/>
                </a:moveTo>
                <a:cubicBezTo>
                  <a:pt x="277" y="0"/>
                  <a:pt x="226" y="52"/>
                  <a:pt x="226" y="113"/>
                </a:cubicBezTo>
                <a:lnTo>
                  <a:pt x="226" y="841"/>
                </a:lnTo>
                <a:cubicBezTo>
                  <a:pt x="226" y="903"/>
                  <a:pt x="175" y="954"/>
                  <a:pt x="113" y="954"/>
                </a:cubicBezTo>
                <a:cubicBezTo>
                  <a:pt x="52" y="954"/>
                  <a:pt x="0" y="1005"/>
                  <a:pt x="0" y="1067"/>
                </a:cubicBezTo>
                <a:lnTo>
                  <a:pt x="0" y="6408"/>
                </a:lnTo>
                <a:cubicBezTo>
                  <a:pt x="0" y="6469"/>
                  <a:pt x="52" y="6520"/>
                  <a:pt x="113" y="6520"/>
                </a:cubicBezTo>
                <a:cubicBezTo>
                  <a:pt x="175" y="6520"/>
                  <a:pt x="226" y="6572"/>
                  <a:pt x="226" y="6633"/>
                </a:cubicBezTo>
                <a:lnTo>
                  <a:pt x="226" y="7361"/>
                </a:lnTo>
                <a:cubicBezTo>
                  <a:pt x="226" y="7422"/>
                  <a:pt x="277" y="7474"/>
                  <a:pt x="339" y="7474"/>
                </a:cubicBezTo>
                <a:lnTo>
                  <a:pt x="380" y="7474"/>
                </a:lnTo>
                <a:cubicBezTo>
                  <a:pt x="451" y="7474"/>
                  <a:pt x="503" y="7422"/>
                  <a:pt x="503" y="7361"/>
                </a:cubicBezTo>
                <a:lnTo>
                  <a:pt x="503" y="6633"/>
                </a:lnTo>
                <a:cubicBezTo>
                  <a:pt x="503" y="6572"/>
                  <a:pt x="544" y="6520"/>
                  <a:pt x="615" y="6520"/>
                </a:cubicBezTo>
                <a:cubicBezTo>
                  <a:pt x="677" y="6520"/>
                  <a:pt x="728" y="6469"/>
                  <a:pt x="728" y="6408"/>
                </a:cubicBezTo>
                <a:lnTo>
                  <a:pt x="728" y="1067"/>
                </a:lnTo>
                <a:cubicBezTo>
                  <a:pt x="718" y="1005"/>
                  <a:pt x="677" y="964"/>
                  <a:pt x="615" y="964"/>
                </a:cubicBezTo>
                <a:cubicBezTo>
                  <a:pt x="544" y="964"/>
                  <a:pt x="503" y="913"/>
                  <a:pt x="503" y="851"/>
                </a:cubicBezTo>
                <a:lnTo>
                  <a:pt x="503" y="113"/>
                </a:lnTo>
                <a:cubicBezTo>
                  <a:pt x="503" y="52"/>
                  <a:pt x="441" y="0"/>
                  <a:pt x="3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4"/>
          <p:cNvSpPr/>
          <p:nvPr/>
        </p:nvSpPr>
        <p:spPr>
          <a:xfrm>
            <a:off x="7112588" y="3240990"/>
            <a:ext cx="22406" cy="211564"/>
          </a:xfrm>
          <a:custGeom>
            <a:rect b="b" l="l" r="r" t="t"/>
            <a:pathLst>
              <a:path extrusionOk="0" h="7485" w="729">
                <a:moveTo>
                  <a:pt x="339" y="1"/>
                </a:moveTo>
                <a:cubicBezTo>
                  <a:pt x="278" y="1"/>
                  <a:pt x="226" y="52"/>
                  <a:pt x="226" y="124"/>
                </a:cubicBezTo>
                <a:lnTo>
                  <a:pt x="226" y="852"/>
                </a:lnTo>
                <a:cubicBezTo>
                  <a:pt x="226" y="913"/>
                  <a:pt x="175" y="964"/>
                  <a:pt x="114" y="964"/>
                </a:cubicBezTo>
                <a:cubicBezTo>
                  <a:pt x="52" y="964"/>
                  <a:pt x="1" y="1016"/>
                  <a:pt x="1" y="1077"/>
                </a:cubicBezTo>
                <a:lnTo>
                  <a:pt x="1" y="6408"/>
                </a:lnTo>
                <a:cubicBezTo>
                  <a:pt x="1" y="6480"/>
                  <a:pt x="52" y="6531"/>
                  <a:pt x="114" y="6531"/>
                </a:cubicBezTo>
                <a:cubicBezTo>
                  <a:pt x="118" y="6530"/>
                  <a:pt x="123" y="6530"/>
                  <a:pt x="127" y="6530"/>
                </a:cubicBezTo>
                <a:cubicBezTo>
                  <a:pt x="182" y="6530"/>
                  <a:pt x="226" y="6587"/>
                  <a:pt x="226" y="6644"/>
                </a:cubicBezTo>
                <a:lnTo>
                  <a:pt x="226" y="7371"/>
                </a:lnTo>
                <a:cubicBezTo>
                  <a:pt x="226" y="7433"/>
                  <a:pt x="278" y="7484"/>
                  <a:pt x="339" y="7484"/>
                </a:cubicBezTo>
                <a:lnTo>
                  <a:pt x="390" y="7484"/>
                </a:lnTo>
                <a:cubicBezTo>
                  <a:pt x="452" y="7484"/>
                  <a:pt x="503" y="7433"/>
                  <a:pt x="503" y="7371"/>
                </a:cubicBezTo>
                <a:lnTo>
                  <a:pt x="503" y="6644"/>
                </a:lnTo>
                <a:cubicBezTo>
                  <a:pt x="503" y="6572"/>
                  <a:pt x="554" y="6531"/>
                  <a:pt x="616" y="6531"/>
                </a:cubicBezTo>
                <a:cubicBezTo>
                  <a:pt x="677" y="6531"/>
                  <a:pt x="729" y="6480"/>
                  <a:pt x="729" y="6408"/>
                </a:cubicBezTo>
                <a:lnTo>
                  <a:pt x="729" y="1077"/>
                </a:lnTo>
                <a:cubicBezTo>
                  <a:pt x="729" y="1016"/>
                  <a:pt x="677" y="954"/>
                  <a:pt x="616" y="954"/>
                </a:cubicBezTo>
                <a:cubicBezTo>
                  <a:pt x="554" y="954"/>
                  <a:pt x="503" y="903"/>
                  <a:pt x="503" y="841"/>
                </a:cubicBezTo>
                <a:lnTo>
                  <a:pt x="503" y="124"/>
                </a:lnTo>
                <a:cubicBezTo>
                  <a:pt x="503" y="52"/>
                  <a:pt x="452" y="1"/>
                  <a:pt x="3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4"/>
          <p:cNvSpPr/>
          <p:nvPr/>
        </p:nvSpPr>
        <p:spPr>
          <a:xfrm>
            <a:off x="6898020" y="3304737"/>
            <a:ext cx="22406" cy="211564"/>
          </a:xfrm>
          <a:custGeom>
            <a:rect b="b" l="l" r="r" t="t"/>
            <a:pathLst>
              <a:path extrusionOk="0" h="7485" w="729">
                <a:moveTo>
                  <a:pt x="339" y="1"/>
                </a:moveTo>
                <a:cubicBezTo>
                  <a:pt x="277" y="1"/>
                  <a:pt x="226" y="52"/>
                  <a:pt x="226" y="114"/>
                </a:cubicBezTo>
                <a:lnTo>
                  <a:pt x="226" y="852"/>
                </a:lnTo>
                <a:cubicBezTo>
                  <a:pt x="226" y="913"/>
                  <a:pt x="175" y="965"/>
                  <a:pt x="113" y="965"/>
                </a:cubicBezTo>
                <a:cubicBezTo>
                  <a:pt x="52" y="965"/>
                  <a:pt x="0" y="1016"/>
                  <a:pt x="0" y="1077"/>
                </a:cubicBezTo>
                <a:lnTo>
                  <a:pt x="0" y="6408"/>
                </a:lnTo>
                <a:cubicBezTo>
                  <a:pt x="0" y="6480"/>
                  <a:pt x="52" y="6531"/>
                  <a:pt x="113" y="6531"/>
                </a:cubicBezTo>
                <a:cubicBezTo>
                  <a:pt x="175" y="6531"/>
                  <a:pt x="226" y="6572"/>
                  <a:pt x="226" y="6644"/>
                </a:cubicBezTo>
                <a:lnTo>
                  <a:pt x="226" y="7372"/>
                </a:lnTo>
                <a:cubicBezTo>
                  <a:pt x="226" y="7433"/>
                  <a:pt x="277" y="7485"/>
                  <a:pt x="339" y="7485"/>
                </a:cubicBezTo>
                <a:lnTo>
                  <a:pt x="390" y="7485"/>
                </a:lnTo>
                <a:cubicBezTo>
                  <a:pt x="452" y="7485"/>
                  <a:pt x="503" y="7433"/>
                  <a:pt x="503" y="7372"/>
                </a:cubicBezTo>
                <a:lnTo>
                  <a:pt x="503" y="6644"/>
                </a:lnTo>
                <a:cubicBezTo>
                  <a:pt x="503" y="6572"/>
                  <a:pt x="554" y="6531"/>
                  <a:pt x="616" y="6531"/>
                </a:cubicBezTo>
                <a:cubicBezTo>
                  <a:pt x="677" y="6531"/>
                  <a:pt x="728" y="6480"/>
                  <a:pt x="728" y="6408"/>
                </a:cubicBezTo>
                <a:lnTo>
                  <a:pt x="728" y="1077"/>
                </a:lnTo>
                <a:cubicBezTo>
                  <a:pt x="728" y="1016"/>
                  <a:pt x="677" y="965"/>
                  <a:pt x="616" y="965"/>
                </a:cubicBezTo>
                <a:cubicBezTo>
                  <a:pt x="554" y="965"/>
                  <a:pt x="503" y="913"/>
                  <a:pt x="503" y="852"/>
                </a:cubicBezTo>
                <a:lnTo>
                  <a:pt x="503" y="114"/>
                </a:lnTo>
                <a:cubicBezTo>
                  <a:pt x="503" y="52"/>
                  <a:pt x="452" y="1"/>
                  <a:pt x="3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4"/>
          <p:cNvSpPr/>
          <p:nvPr/>
        </p:nvSpPr>
        <p:spPr>
          <a:xfrm>
            <a:off x="6719352" y="3206784"/>
            <a:ext cx="22406" cy="211564"/>
          </a:xfrm>
          <a:custGeom>
            <a:rect b="b" l="l" r="r" t="t"/>
            <a:pathLst>
              <a:path extrusionOk="0" h="7485" w="729">
                <a:moveTo>
                  <a:pt x="339" y="1"/>
                </a:moveTo>
                <a:cubicBezTo>
                  <a:pt x="278" y="1"/>
                  <a:pt x="226" y="52"/>
                  <a:pt x="226" y="124"/>
                </a:cubicBezTo>
                <a:lnTo>
                  <a:pt x="226" y="852"/>
                </a:lnTo>
                <a:cubicBezTo>
                  <a:pt x="226" y="913"/>
                  <a:pt x="175" y="965"/>
                  <a:pt x="114" y="965"/>
                </a:cubicBezTo>
                <a:cubicBezTo>
                  <a:pt x="52" y="965"/>
                  <a:pt x="1" y="1016"/>
                  <a:pt x="1" y="1077"/>
                </a:cubicBezTo>
                <a:lnTo>
                  <a:pt x="1" y="6418"/>
                </a:lnTo>
                <a:cubicBezTo>
                  <a:pt x="1" y="6480"/>
                  <a:pt x="52" y="6531"/>
                  <a:pt x="114" y="6531"/>
                </a:cubicBezTo>
                <a:cubicBezTo>
                  <a:pt x="175" y="6531"/>
                  <a:pt x="226" y="6572"/>
                  <a:pt x="226" y="6644"/>
                </a:cubicBezTo>
                <a:lnTo>
                  <a:pt x="226" y="7372"/>
                </a:lnTo>
                <a:cubicBezTo>
                  <a:pt x="226" y="7433"/>
                  <a:pt x="278" y="7485"/>
                  <a:pt x="339" y="7485"/>
                </a:cubicBezTo>
                <a:lnTo>
                  <a:pt x="390" y="7485"/>
                </a:lnTo>
                <a:cubicBezTo>
                  <a:pt x="452" y="7485"/>
                  <a:pt x="503" y="7433"/>
                  <a:pt x="503" y="7372"/>
                </a:cubicBezTo>
                <a:lnTo>
                  <a:pt x="503" y="6644"/>
                </a:lnTo>
                <a:cubicBezTo>
                  <a:pt x="503" y="6572"/>
                  <a:pt x="554" y="6531"/>
                  <a:pt x="616" y="6531"/>
                </a:cubicBezTo>
                <a:cubicBezTo>
                  <a:pt x="677" y="6531"/>
                  <a:pt x="729" y="6480"/>
                  <a:pt x="729" y="6418"/>
                </a:cubicBezTo>
                <a:lnTo>
                  <a:pt x="729" y="1077"/>
                </a:lnTo>
                <a:cubicBezTo>
                  <a:pt x="729" y="1006"/>
                  <a:pt x="677" y="965"/>
                  <a:pt x="616" y="965"/>
                </a:cubicBezTo>
                <a:cubicBezTo>
                  <a:pt x="554" y="965"/>
                  <a:pt x="503" y="913"/>
                  <a:pt x="503" y="852"/>
                </a:cubicBezTo>
                <a:lnTo>
                  <a:pt x="503" y="124"/>
                </a:lnTo>
                <a:cubicBezTo>
                  <a:pt x="503" y="52"/>
                  <a:pt x="452" y="1"/>
                  <a:pt x="3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4"/>
          <p:cNvSpPr/>
          <p:nvPr/>
        </p:nvSpPr>
        <p:spPr>
          <a:xfrm>
            <a:off x="6612237" y="3267083"/>
            <a:ext cx="22406" cy="211535"/>
          </a:xfrm>
          <a:custGeom>
            <a:rect b="b" l="l" r="r" t="t"/>
            <a:pathLst>
              <a:path extrusionOk="0" h="7484" w="729">
                <a:moveTo>
                  <a:pt x="339" y="0"/>
                </a:moveTo>
                <a:cubicBezTo>
                  <a:pt x="277" y="0"/>
                  <a:pt x="226" y="52"/>
                  <a:pt x="226" y="113"/>
                </a:cubicBezTo>
                <a:lnTo>
                  <a:pt x="226" y="841"/>
                </a:lnTo>
                <a:cubicBezTo>
                  <a:pt x="226" y="913"/>
                  <a:pt x="175" y="964"/>
                  <a:pt x="113" y="964"/>
                </a:cubicBezTo>
                <a:cubicBezTo>
                  <a:pt x="52" y="964"/>
                  <a:pt x="0" y="1015"/>
                  <a:pt x="0" y="1077"/>
                </a:cubicBezTo>
                <a:lnTo>
                  <a:pt x="0" y="6407"/>
                </a:lnTo>
                <a:cubicBezTo>
                  <a:pt x="0" y="6479"/>
                  <a:pt x="52" y="6530"/>
                  <a:pt x="113" y="6530"/>
                </a:cubicBezTo>
                <a:cubicBezTo>
                  <a:pt x="118" y="6530"/>
                  <a:pt x="122" y="6529"/>
                  <a:pt x="127" y="6529"/>
                </a:cubicBezTo>
                <a:cubicBezTo>
                  <a:pt x="182" y="6529"/>
                  <a:pt x="226" y="6586"/>
                  <a:pt x="226" y="6643"/>
                </a:cubicBezTo>
                <a:lnTo>
                  <a:pt x="226" y="7371"/>
                </a:lnTo>
                <a:cubicBezTo>
                  <a:pt x="226" y="7433"/>
                  <a:pt x="277" y="7484"/>
                  <a:pt x="339" y="7484"/>
                </a:cubicBezTo>
                <a:lnTo>
                  <a:pt x="380" y="7484"/>
                </a:lnTo>
                <a:cubicBezTo>
                  <a:pt x="451" y="7484"/>
                  <a:pt x="503" y="7433"/>
                  <a:pt x="503" y="7371"/>
                </a:cubicBezTo>
                <a:lnTo>
                  <a:pt x="503" y="6643"/>
                </a:lnTo>
                <a:cubicBezTo>
                  <a:pt x="503" y="6571"/>
                  <a:pt x="544" y="6530"/>
                  <a:pt x="615" y="6530"/>
                </a:cubicBezTo>
                <a:cubicBezTo>
                  <a:pt x="677" y="6530"/>
                  <a:pt x="728" y="6479"/>
                  <a:pt x="728" y="6407"/>
                </a:cubicBezTo>
                <a:lnTo>
                  <a:pt x="728" y="1077"/>
                </a:lnTo>
                <a:cubicBezTo>
                  <a:pt x="728" y="1015"/>
                  <a:pt x="677" y="964"/>
                  <a:pt x="615" y="964"/>
                </a:cubicBezTo>
                <a:cubicBezTo>
                  <a:pt x="544" y="964"/>
                  <a:pt x="503" y="913"/>
                  <a:pt x="503" y="841"/>
                </a:cubicBezTo>
                <a:lnTo>
                  <a:pt x="503" y="113"/>
                </a:lnTo>
                <a:cubicBezTo>
                  <a:pt x="503" y="52"/>
                  <a:pt x="451" y="0"/>
                  <a:pt x="3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4"/>
          <p:cNvSpPr/>
          <p:nvPr/>
        </p:nvSpPr>
        <p:spPr>
          <a:xfrm>
            <a:off x="6754975" y="3259535"/>
            <a:ext cx="22713" cy="211564"/>
          </a:xfrm>
          <a:custGeom>
            <a:rect b="b" l="l" r="r" t="t"/>
            <a:pathLst>
              <a:path extrusionOk="0" h="7485" w="739">
                <a:moveTo>
                  <a:pt x="349" y="1"/>
                </a:moveTo>
                <a:cubicBezTo>
                  <a:pt x="287" y="1"/>
                  <a:pt x="236" y="52"/>
                  <a:pt x="236" y="114"/>
                </a:cubicBezTo>
                <a:lnTo>
                  <a:pt x="236" y="852"/>
                </a:lnTo>
                <a:cubicBezTo>
                  <a:pt x="236" y="913"/>
                  <a:pt x="185" y="964"/>
                  <a:pt x="113" y="964"/>
                </a:cubicBezTo>
                <a:cubicBezTo>
                  <a:pt x="52" y="964"/>
                  <a:pt x="0" y="1016"/>
                  <a:pt x="0" y="1077"/>
                </a:cubicBezTo>
                <a:lnTo>
                  <a:pt x="0" y="6408"/>
                </a:lnTo>
                <a:cubicBezTo>
                  <a:pt x="0" y="6469"/>
                  <a:pt x="52" y="6531"/>
                  <a:pt x="113" y="6531"/>
                </a:cubicBezTo>
                <a:cubicBezTo>
                  <a:pt x="185" y="6531"/>
                  <a:pt x="236" y="6572"/>
                  <a:pt x="236" y="6644"/>
                </a:cubicBezTo>
                <a:lnTo>
                  <a:pt x="236" y="7372"/>
                </a:lnTo>
                <a:cubicBezTo>
                  <a:pt x="236" y="7433"/>
                  <a:pt x="287" y="7484"/>
                  <a:pt x="349" y="7484"/>
                </a:cubicBezTo>
                <a:lnTo>
                  <a:pt x="390" y="7484"/>
                </a:lnTo>
                <a:cubicBezTo>
                  <a:pt x="451" y="7484"/>
                  <a:pt x="503" y="7433"/>
                  <a:pt x="503" y="7372"/>
                </a:cubicBezTo>
                <a:lnTo>
                  <a:pt x="503" y="6644"/>
                </a:lnTo>
                <a:cubicBezTo>
                  <a:pt x="503" y="6572"/>
                  <a:pt x="554" y="6521"/>
                  <a:pt x="626" y="6521"/>
                </a:cubicBezTo>
                <a:cubicBezTo>
                  <a:pt x="687" y="6521"/>
                  <a:pt x="738" y="6469"/>
                  <a:pt x="738" y="6408"/>
                </a:cubicBezTo>
                <a:lnTo>
                  <a:pt x="738" y="1077"/>
                </a:lnTo>
                <a:cubicBezTo>
                  <a:pt x="738" y="1016"/>
                  <a:pt x="687" y="964"/>
                  <a:pt x="626" y="964"/>
                </a:cubicBezTo>
                <a:cubicBezTo>
                  <a:pt x="554" y="964"/>
                  <a:pt x="503" y="913"/>
                  <a:pt x="503" y="852"/>
                </a:cubicBezTo>
                <a:lnTo>
                  <a:pt x="503" y="114"/>
                </a:lnTo>
                <a:cubicBezTo>
                  <a:pt x="503" y="52"/>
                  <a:pt x="451"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4"/>
          <p:cNvSpPr/>
          <p:nvPr/>
        </p:nvSpPr>
        <p:spPr>
          <a:xfrm>
            <a:off x="6933951" y="3274602"/>
            <a:ext cx="22682" cy="211564"/>
          </a:xfrm>
          <a:custGeom>
            <a:rect b="b" l="l" r="r" t="t"/>
            <a:pathLst>
              <a:path extrusionOk="0" h="7485" w="738">
                <a:moveTo>
                  <a:pt x="349" y="1"/>
                </a:moveTo>
                <a:cubicBezTo>
                  <a:pt x="277" y="1"/>
                  <a:pt x="226" y="52"/>
                  <a:pt x="226" y="114"/>
                </a:cubicBezTo>
                <a:lnTo>
                  <a:pt x="226" y="852"/>
                </a:lnTo>
                <a:cubicBezTo>
                  <a:pt x="226" y="913"/>
                  <a:pt x="174" y="964"/>
                  <a:pt x="113" y="964"/>
                </a:cubicBezTo>
                <a:cubicBezTo>
                  <a:pt x="51" y="964"/>
                  <a:pt x="0" y="1016"/>
                  <a:pt x="0" y="1077"/>
                </a:cubicBezTo>
                <a:lnTo>
                  <a:pt x="0" y="6418"/>
                </a:lnTo>
                <a:cubicBezTo>
                  <a:pt x="0" y="6480"/>
                  <a:pt x="51" y="6531"/>
                  <a:pt x="113" y="6531"/>
                </a:cubicBezTo>
                <a:cubicBezTo>
                  <a:pt x="174" y="6531"/>
                  <a:pt x="226" y="6582"/>
                  <a:pt x="226" y="6644"/>
                </a:cubicBezTo>
                <a:lnTo>
                  <a:pt x="226" y="7372"/>
                </a:lnTo>
                <a:cubicBezTo>
                  <a:pt x="226" y="7433"/>
                  <a:pt x="277" y="7484"/>
                  <a:pt x="349" y="7484"/>
                </a:cubicBezTo>
                <a:lnTo>
                  <a:pt x="390" y="7484"/>
                </a:lnTo>
                <a:cubicBezTo>
                  <a:pt x="451" y="7484"/>
                  <a:pt x="502" y="7433"/>
                  <a:pt x="502" y="7372"/>
                </a:cubicBezTo>
                <a:lnTo>
                  <a:pt x="502" y="6644"/>
                </a:lnTo>
                <a:cubicBezTo>
                  <a:pt x="502" y="6582"/>
                  <a:pt x="554" y="6531"/>
                  <a:pt x="615" y="6531"/>
                </a:cubicBezTo>
                <a:cubicBezTo>
                  <a:pt x="677" y="6531"/>
                  <a:pt x="728" y="6480"/>
                  <a:pt x="728" y="6418"/>
                </a:cubicBezTo>
                <a:lnTo>
                  <a:pt x="728" y="1077"/>
                </a:lnTo>
                <a:cubicBezTo>
                  <a:pt x="737" y="1020"/>
                  <a:pt x="685" y="963"/>
                  <a:pt x="629" y="963"/>
                </a:cubicBezTo>
                <a:cubicBezTo>
                  <a:pt x="624" y="963"/>
                  <a:pt x="620" y="964"/>
                  <a:pt x="615" y="964"/>
                </a:cubicBezTo>
                <a:cubicBezTo>
                  <a:pt x="554" y="964"/>
                  <a:pt x="502" y="913"/>
                  <a:pt x="502" y="841"/>
                </a:cubicBezTo>
                <a:lnTo>
                  <a:pt x="502" y="114"/>
                </a:lnTo>
                <a:cubicBezTo>
                  <a:pt x="502" y="52"/>
                  <a:pt x="451" y="1"/>
                  <a:pt x="3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4"/>
          <p:cNvSpPr/>
          <p:nvPr/>
        </p:nvSpPr>
        <p:spPr>
          <a:xfrm>
            <a:off x="6969543" y="3199265"/>
            <a:ext cx="22406" cy="211564"/>
          </a:xfrm>
          <a:custGeom>
            <a:rect b="b" l="l" r="r" t="t"/>
            <a:pathLst>
              <a:path extrusionOk="0" h="7485" w="729">
                <a:moveTo>
                  <a:pt x="339" y="0"/>
                </a:moveTo>
                <a:cubicBezTo>
                  <a:pt x="277" y="0"/>
                  <a:pt x="226" y="52"/>
                  <a:pt x="226" y="113"/>
                </a:cubicBezTo>
                <a:lnTo>
                  <a:pt x="226" y="851"/>
                </a:lnTo>
                <a:cubicBezTo>
                  <a:pt x="226" y="913"/>
                  <a:pt x="175" y="964"/>
                  <a:pt x="113" y="964"/>
                </a:cubicBezTo>
                <a:cubicBezTo>
                  <a:pt x="52" y="964"/>
                  <a:pt x="1" y="1015"/>
                  <a:pt x="1" y="1077"/>
                </a:cubicBezTo>
                <a:lnTo>
                  <a:pt x="1" y="6418"/>
                </a:lnTo>
                <a:cubicBezTo>
                  <a:pt x="1" y="6479"/>
                  <a:pt x="52" y="6531"/>
                  <a:pt x="113" y="6531"/>
                </a:cubicBezTo>
                <a:cubicBezTo>
                  <a:pt x="175" y="6531"/>
                  <a:pt x="226" y="6572"/>
                  <a:pt x="226" y="6643"/>
                </a:cubicBezTo>
                <a:lnTo>
                  <a:pt x="226" y="7371"/>
                </a:lnTo>
                <a:cubicBezTo>
                  <a:pt x="226" y="7433"/>
                  <a:pt x="277" y="7484"/>
                  <a:pt x="339" y="7484"/>
                </a:cubicBezTo>
                <a:lnTo>
                  <a:pt x="390" y="7484"/>
                </a:lnTo>
                <a:cubicBezTo>
                  <a:pt x="452" y="7484"/>
                  <a:pt x="503" y="7433"/>
                  <a:pt x="503" y="7371"/>
                </a:cubicBezTo>
                <a:lnTo>
                  <a:pt x="503" y="6643"/>
                </a:lnTo>
                <a:cubicBezTo>
                  <a:pt x="503" y="6572"/>
                  <a:pt x="554" y="6531"/>
                  <a:pt x="616" y="6531"/>
                </a:cubicBezTo>
                <a:cubicBezTo>
                  <a:pt x="677" y="6531"/>
                  <a:pt x="728" y="6479"/>
                  <a:pt x="728" y="6418"/>
                </a:cubicBezTo>
                <a:lnTo>
                  <a:pt x="728" y="1077"/>
                </a:lnTo>
                <a:cubicBezTo>
                  <a:pt x="728" y="1015"/>
                  <a:pt x="677" y="964"/>
                  <a:pt x="616" y="964"/>
                </a:cubicBezTo>
                <a:cubicBezTo>
                  <a:pt x="554" y="964"/>
                  <a:pt x="503" y="913"/>
                  <a:pt x="503" y="851"/>
                </a:cubicBezTo>
                <a:lnTo>
                  <a:pt x="503" y="113"/>
                </a:lnTo>
                <a:cubicBezTo>
                  <a:pt x="503" y="52"/>
                  <a:pt x="452"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4"/>
          <p:cNvSpPr/>
          <p:nvPr/>
        </p:nvSpPr>
        <p:spPr>
          <a:xfrm>
            <a:off x="7005473" y="3236948"/>
            <a:ext cx="22406" cy="211535"/>
          </a:xfrm>
          <a:custGeom>
            <a:rect b="b" l="l" r="r" t="t"/>
            <a:pathLst>
              <a:path extrusionOk="0" h="7484" w="729">
                <a:moveTo>
                  <a:pt x="339" y="0"/>
                </a:moveTo>
                <a:cubicBezTo>
                  <a:pt x="277" y="0"/>
                  <a:pt x="226" y="51"/>
                  <a:pt x="226" y="113"/>
                </a:cubicBezTo>
                <a:lnTo>
                  <a:pt x="226" y="851"/>
                </a:lnTo>
                <a:cubicBezTo>
                  <a:pt x="226" y="913"/>
                  <a:pt x="175" y="964"/>
                  <a:pt x="113" y="964"/>
                </a:cubicBezTo>
                <a:cubicBezTo>
                  <a:pt x="51" y="964"/>
                  <a:pt x="0" y="1015"/>
                  <a:pt x="0" y="1077"/>
                </a:cubicBezTo>
                <a:lnTo>
                  <a:pt x="0" y="6418"/>
                </a:lnTo>
                <a:cubicBezTo>
                  <a:pt x="0" y="6479"/>
                  <a:pt x="51" y="6530"/>
                  <a:pt x="113" y="6530"/>
                </a:cubicBezTo>
                <a:cubicBezTo>
                  <a:pt x="175" y="6530"/>
                  <a:pt x="226" y="6582"/>
                  <a:pt x="226" y="6643"/>
                </a:cubicBezTo>
                <a:lnTo>
                  <a:pt x="226" y="7371"/>
                </a:lnTo>
                <a:cubicBezTo>
                  <a:pt x="226" y="7432"/>
                  <a:pt x="277" y="7484"/>
                  <a:pt x="339" y="7484"/>
                </a:cubicBezTo>
                <a:lnTo>
                  <a:pt x="380" y="7484"/>
                </a:lnTo>
                <a:cubicBezTo>
                  <a:pt x="451" y="7484"/>
                  <a:pt x="503" y="7432"/>
                  <a:pt x="503" y="7371"/>
                </a:cubicBezTo>
                <a:lnTo>
                  <a:pt x="503" y="6643"/>
                </a:lnTo>
                <a:cubicBezTo>
                  <a:pt x="503" y="6582"/>
                  <a:pt x="554" y="6530"/>
                  <a:pt x="615" y="6530"/>
                </a:cubicBezTo>
                <a:cubicBezTo>
                  <a:pt x="677" y="6530"/>
                  <a:pt x="728" y="6479"/>
                  <a:pt x="728" y="6418"/>
                </a:cubicBezTo>
                <a:lnTo>
                  <a:pt x="728" y="1077"/>
                </a:lnTo>
                <a:cubicBezTo>
                  <a:pt x="728" y="1015"/>
                  <a:pt x="677" y="964"/>
                  <a:pt x="615" y="964"/>
                </a:cubicBezTo>
                <a:cubicBezTo>
                  <a:pt x="554" y="964"/>
                  <a:pt x="503" y="913"/>
                  <a:pt x="503" y="851"/>
                </a:cubicBezTo>
                <a:lnTo>
                  <a:pt x="503" y="113"/>
                </a:lnTo>
                <a:cubicBezTo>
                  <a:pt x="503" y="51"/>
                  <a:pt x="451"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4"/>
          <p:cNvSpPr/>
          <p:nvPr/>
        </p:nvSpPr>
        <p:spPr>
          <a:xfrm>
            <a:off x="7041065" y="3297218"/>
            <a:ext cx="22406" cy="211535"/>
          </a:xfrm>
          <a:custGeom>
            <a:rect b="b" l="l" r="r" t="t"/>
            <a:pathLst>
              <a:path extrusionOk="0" h="7484" w="729">
                <a:moveTo>
                  <a:pt x="339" y="0"/>
                </a:moveTo>
                <a:cubicBezTo>
                  <a:pt x="277" y="0"/>
                  <a:pt x="226" y="52"/>
                  <a:pt x="226" y="113"/>
                </a:cubicBezTo>
                <a:lnTo>
                  <a:pt x="226" y="841"/>
                </a:lnTo>
                <a:cubicBezTo>
                  <a:pt x="226" y="913"/>
                  <a:pt x="175" y="964"/>
                  <a:pt x="113" y="964"/>
                </a:cubicBezTo>
                <a:cubicBezTo>
                  <a:pt x="52" y="964"/>
                  <a:pt x="1" y="1015"/>
                  <a:pt x="1" y="1077"/>
                </a:cubicBezTo>
                <a:lnTo>
                  <a:pt x="1" y="6408"/>
                </a:lnTo>
                <a:cubicBezTo>
                  <a:pt x="1" y="6479"/>
                  <a:pt x="52" y="6531"/>
                  <a:pt x="113" y="6531"/>
                </a:cubicBezTo>
                <a:cubicBezTo>
                  <a:pt x="175" y="6531"/>
                  <a:pt x="226" y="6572"/>
                  <a:pt x="226" y="6643"/>
                </a:cubicBezTo>
                <a:lnTo>
                  <a:pt x="226" y="7371"/>
                </a:lnTo>
                <a:cubicBezTo>
                  <a:pt x="226" y="7433"/>
                  <a:pt x="277" y="7484"/>
                  <a:pt x="339" y="7484"/>
                </a:cubicBezTo>
                <a:lnTo>
                  <a:pt x="390" y="7484"/>
                </a:lnTo>
                <a:cubicBezTo>
                  <a:pt x="452" y="7484"/>
                  <a:pt x="503" y="7433"/>
                  <a:pt x="503" y="7371"/>
                </a:cubicBezTo>
                <a:lnTo>
                  <a:pt x="503" y="6643"/>
                </a:lnTo>
                <a:cubicBezTo>
                  <a:pt x="503" y="6572"/>
                  <a:pt x="554" y="6531"/>
                  <a:pt x="616" y="6531"/>
                </a:cubicBezTo>
                <a:cubicBezTo>
                  <a:pt x="677" y="6531"/>
                  <a:pt x="729" y="6479"/>
                  <a:pt x="729" y="6408"/>
                </a:cubicBezTo>
                <a:lnTo>
                  <a:pt x="729" y="1077"/>
                </a:lnTo>
                <a:cubicBezTo>
                  <a:pt x="729" y="1015"/>
                  <a:pt x="677" y="964"/>
                  <a:pt x="616" y="964"/>
                </a:cubicBezTo>
                <a:cubicBezTo>
                  <a:pt x="554" y="964"/>
                  <a:pt x="503" y="913"/>
                  <a:pt x="503" y="841"/>
                </a:cubicBezTo>
                <a:lnTo>
                  <a:pt x="503" y="113"/>
                </a:lnTo>
                <a:cubicBezTo>
                  <a:pt x="503" y="52"/>
                  <a:pt x="452"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4"/>
          <p:cNvSpPr/>
          <p:nvPr/>
        </p:nvSpPr>
        <p:spPr>
          <a:xfrm>
            <a:off x="6790875" y="3221880"/>
            <a:ext cx="22406" cy="211535"/>
          </a:xfrm>
          <a:custGeom>
            <a:rect b="b" l="l" r="r" t="t"/>
            <a:pathLst>
              <a:path extrusionOk="0" h="7484" w="729">
                <a:moveTo>
                  <a:pt x="339" y="0"/>
                </a:moveTo>
                <a:cubicBezTo>
                  <a:pt x="278" y="0"/>
                  <a:pt x="226" y="51"/>
                  <a:pt x="226" y="113"/>
                </a:cubicBezTo>
                <a:lnTo>
                  <a:pt x="226" y="851"/>
                </a:lnTo>
                <a:cubicBezTo>
                  <a:pt x="226" y="912"/>
                  <a:pt x="175" y="964"/>
                  <a:pt x="114" y="964"/>
                </a:cubicBezTo>
                <a:cubicBezTo>
                  <a:pt x="52" y="964"/>
                  <a:pt x="1" y="1015"/>
                  <a:pt x="1" y="1076"/>
                </a:cubicBezTo>
                <a:lnTo>
                  <a:pt x="1" y="6407"/>
                </a:lnTo>
                <a:cubicBezTo>
                  <a:pt x="1" y="6479"/>
                  <a:pt x="52" y="6530"/>
                  <a:pt x="114" y="6530"/>
                </a:cubicBezTo>
                <a:cubicBezTo>
                  <a:pt x="175" y="6530"/>
                  <a:pt x="226" y="6571"/>
                  <a:pt x="226" y="6643"/>
                </a:cubicBezTo>
                <a:lnTo>
                  <a:pt x="226" y="7371"/>
                </a:lnTo>
                <a:cubicBezTo>
                  <a:pt x="226" y="7432"/>
                  <a:pt x="278" y="7484"/>
                  <a:pt x="339" y="7484"/>
                </a:cubicBezTo>
                <a:lnTo>
                  <a:pt x="391" y="7484"/>
                </a:lnTo>
                <a:cubicBezTo>
                  <a:pt x="452" y="7484"/>
                  <a:pt x="503" y="7432"/>
                  <a:pt x="503" y="7371"/>
                </a:cubicBezTo>
                <a:lnTo>
                  <a:pt x="503" y="6643"/>
                </a:lnTo>
                <a:cubicBezTo>
                  <a:pt x="503" y="6571"/>
                  <a:pt x="555" y="6530"/>
                  <a:pt x="616" y="6530"/>
                </a:cubicBezTo>
                <a:cubicBezTo>
                  <a:pt x="678" y="6530"/>
                  <a:pt x="729" y="6479"/>
                  <a:pt x="729" y="6407"/>
                </a:cubicBezTo>
                <a:lnTo>
                  <a:pt x="729" y="1076"/>
                </a:lnTo>
                <a:cubicBezTo>
                  <a:pt x="729" y="1015"/>
                  <a:pt x="678" y="964"/>
                  <a:pt x="616" y="964"/>
                </a:cubicBezTo>
                <a:cubicBezTo>
                  <a:pt x="555" y="964"/>
                  <a:pt x="503" y="912"/>
                  <a:pt x="503" y="851"/>
                </a:cubicBezTo>
                <a:lnTo>
                  <a:pt x="503" y="113"/>
                </a:lnTo>
                <a:cubicBezTo>
                  <a:pt x="503" y="51"/>
                  <a:pt x="452"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4"/>
          <p:cNvSpPr/>
          <p:nvPr/>
        </p:nvSpPr>
        <p:spPr>
          <a:xfrm>
            <a:off x="8567045" y="3064222"/>
            <a:ext cx="401430" cy="391781"/>
          </a:xfrm>
          <a:custGeom>
            <a:rect b="b" l="l" r="r" t="t"/>
            <a:pathLst>
              <a:path extrusionOk="0" h="13861" w="13061">
                <a:moveTo>
                  <a:pt x="1" y="0"/>
                </a:moveTo>
                <a:lnTo>
                  <a:pt x="1" y="13860"/>
                </a:lnTo>
                <a:lnTo>
                  <a:pt x="13061" y="13860"/>
                </a:lnTo>
                <a:lnTo>
                  <a:pt x="130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4"/>
          <p:cNvSpPr/>
          <p:nvPr/>
        </p:nvSpPr>
        <p:spPr>
          <a:xfrm>
            <a:off x="8556349" y="3053480"/>
            <a:ext cx="395744" cy="386580"/>
          </a:xfrm>
          <a:custGeom>
            <a:rect b="b" l="l" r="r" t="t"/>
            <a:pathLst>
              <a:path extrusionOk="0" h="13677" w="12876">
                <a:moveTo>
                  <a:pt x="0" y="1"/>
                </a:moveTo>
                <a:lnTo>
                  <a:pt x="0" y="13676"/>
                </a:lnTo>
                <a:lnTo>
                  <a:pt x="12876" y="13676"/>
                </a:lnTo>
                <a:lnTo>
                  <a:pt x="12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4"/>
          <p:cNvSpPr/>
          <p:nvPr/>
        </p:nvSpPr>
        <p:spPr>
          <a:xfrm>
            <a:off x="8555396" y="3052632"/>
            <a:ext cx="397957" cy="388305"/>
          </a:xfrm>
          <a:custGeom>
            <a:rect b="b" l="l" r="r" t="t"/>
            <a:pathLst>
              <a:path extrusionOk="0" h="13738" w="12948">
                <a:moveTo>
                  <a:pt x="12876" y="62"/>
                </a:moveTo>
                <a:lnTo>
                  <a:pt x="12876" y="13665"/>
                </a:lnTo>
                <a:lnTo>
                  <a:pt x="62" y="13665"/>
                </a:lnTo>
                <a:lnTo>
                  <a:pt x="62" y="62"/>
                </a:lnTo>
                <a:close/>
                <a:moveTo>
                  <a:pt x="0" y="0"/>
                </a:moveTo>
                <a:lnTo>
                  <a:pt x="0" y="13737"/>
                </a:lnTo>
                <a:lnTo>
                  <a:pt x="12948" y="13737"/>
                </a:lnTo>
                <a:lnTo>
                  <a:pt x="12948"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4"/>
          <p:cNvSpPr/>
          <p:nvPr/>
        </p:nvSpPr>
        <p:spPr>
          <a:xfrm>
            <a:off x="8600147" y="3123418"/>
            <a:ext cx="313190" cy="266228"/>
          </a:xfrm>
          <a:custGeom>
            <a:rect b="b" l="l" r="r" t="t"/>
            <a:pathLst>
              <a:path extrusionOk="0" h="9419" w="10190">
                <a:moveTo>
                  <a:pt x="5116" y="0"/>
                </a:moveTo>
                <a:cubicBezTo>
                  <a:pt x="4115" y="0"/>
                  <a:pt x="3116" y="319"/>
                  <a:pt x="2276" y="951"/>
                </a:cubicBezTo>
                <a:cubicBezTo>
                  <a:pt x="656" y="2171"/>
                  <a:pt x="0" y="4283"/>
                  <a:pt x="646" y="6200"/>
                </a:cubicBezTo>
                <a:cubicBezTo>
                  <a:pt x="1292" y="8117"/>
                  <a:pt x="3086" y="9419"/>
                  <a:pt x="5105" y="9419"/>
                </a:cubicBezTo>
                <a:cubicBezTo>
                  <a:pt x="5382" y="9419"/>
                  <a:pt x="5649" y="9388"/>
                  <a:pt x="5915" y="9347"/>
                </a:cubicBezTo>
                <a:lnTo>
                  <a:pt x="5659" y="7830"/>
                </a:lnTo>
                <a:cubicBezTo>
                  <a:pt x="5474" y="7860"/>
                  <a:pt x="5290" y="7881"/>
                  <a:pt x="5105" y="7881"/>
                </a:cubicBezTo>
                <a:cubicBezTo>
                  <a:pt x="3752" y="7881"/>
                  <a:pt x="2553" y="7010"/>
                  <a:pt x="2112" y="5728"/>
                </a:cubicBezTo>
                <a:cubicBezTo>
                  <a:pt x="1671" y="4447"/>
                  <a:pt x="2102" y="3032"/>
                  <a:pt x="3178" y="2202"/>
                </a:cubicBezTo>
                <a:cubicBezTo>
                  <a:pt x="3742" y="1762"/>
                  <a:pt x="4424" y="1541"/>
                  <a:pt x="5108" y="1541"/>
                </a:cubicBezTo>
                <a:cubicBezTo>
                  <a:pt x="5717" y="1541"/>
                  <a:pt x="6327" y="1716"/>
                  <a:pt x="6858" y="2068"/>
                </a:cubicBezTo>
                <a:cubicBezTo>
                  <a:pt x="7986" y="2817"/>
                  <a:pt x="8519" y="4201"/>
                  <a:pt x="8181" y="5503"/>
                </a:cubicBezTo>
                <a:lnTo>
                  <a:pt x="9636" y="6005"/>
                </a:lnTo>
                <a:cubicBezTo>
                  <a:pt x="10190" y="4057"/>
                  <a:pt x="9442" y="1976"/>
                  <a:pt x="7781" y="828"/>
                </a:cubicBezTo>
                <a:cubicBezTo>
                  <a:pt x="6976" y="275"/>
                  <a:pt x="6045" y="0"/>
                  <a:pt x="51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4"/>
          <p:cNvSpPr/>
          <p:nvPr/>
        </p:nvSpPr>
        <p:spPr>
          <a:xfrm>
            <a:off x="8773744" y="3325911"/>
            <a:ext cx="73119" cy="61731"/>
          </a:xfrm>
          <a:custGeom>
            <a:rect b="b" l="l" r="r" t="t"/>
            <a:pathLst>
              <a:path extrusionOk="0" h="2184" w="2379">
                <a:moveTo>
                  <a:pt x="1467" y="0"/>
                </a:moveTo>
                <a:cubicBezTo>
                  <a:pt x="1036" y="349"/>
                  <a:pt x="534" y="574"/>
                  <a:pt x="1" y="667"/>
                </a:cubicBezTo>
                <a:lnTo>
                  <a:pt x="257" y="2184"/>
                </a:lnTo>
                <a:cubicBezTo>
                  <a:pt x="1036" y="2051"/>
                  <a:pt x="1764" y="1723"/>
                  <a:pt x="2379" y="1231"/>
                </a:cubicBezTo>
                <a:lnTo>
                  <a:pt x="1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4"/>
          <p:cNvSpPr/>
          <p:nvPr/>
        </p:nvSpPr>
        <p:spPr>
          <a:xfrm>
            <a:off x="8818803" y="3278956"/>
            <a:ext cx="77544" cy="81742"/>
          </a:xfrm>
          <a:custGeom>
            <a:rect b="b" l="l" r="r" t="t"/>
            <a:pathLst>
              <a:path extrusionOk="0" h="2892" w="2523">
                <a:moveTo>
                  <a:pt x="1067" y="1"/>
                </a:moveTo>
                <a:cubicBezTo>
                  <a:pt x="892" y="657"/>
                  <a:pt x="513" y="1241"/>
                  <a:pt x="1" y="1661"/>
                </a:cubicBezTo>
                <a:lnTo>
                  <a:pt x="913" y="2892"/>
                </a:lnTo>
                <a:cubicBezTo>
                  <a:pt x="1682" y="2287"/>
                  <a:pt x="2246" y="1446"/>
                  <a:pt x="2522" y="503"/>
                </a:cubicBezTo>
                <a:lnTo>
                  <a:pt x="106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4"/>
          <p:cNvSpPr/>
          <p:nvPr/>
        </p:nvSpPr>
        <p:spPr>
          <a:xfrm>
            <a:off x="7416352" y="3575133"/>
            <a:ext cx="308180" cy="283413"/>
          </a:xfrm>
          <a:custGeom>
            <a:rect b="b" l="l" r="r" t="t"/>
            <a:pathLst>
              <a:path extrusionOk="0" h="10027" w="10027">
                <a:moveTo>
                  <a:pt x="5013" y="1"/>
                </a:moveTo>
                <a:cubicBezTo>
                  <a:pt x="2245" y="1"/>
                  <a:pt x="0" y="2246"/>
                  <a:pt x="0" y="5014"/>
                </a:cubicBezTo>
                <a:cubicBezTo>
                  <a:pt x="0" y="7781"/>
                  <a:pt x="2245" y="10027"/>
                  <a:pt x="5013" y="10027"/>
                </a:cubicBezTo>
                <a:cubicBezTo>
                  <a:pt x="7781" y="10027"/>
                  <a:pt x="10026" y="7781"/>
                  <a:pt x="10026" y="5014"/>
                </a:cubicBezTo>
                <a:cubicBezTo>
                  <a:pt x="10026" y="2246"/>
                  <a:pt x="7781" y="1"/>
                  <a:pt x="50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4"/>
          <p:cNvSpPr/>
          <p:nvPr/>
        </p:nvSpPr>
        <p:spPr>
          <a:xfrm>
            <a:off x="7386107" y="3557295"/>
            <a:ext cx="331477" cy="283385"/>
          </a:xfrm>
          <a:custGeom>
            <a:rect b="b" l="l" r="r" t="t"/>
            <a:pathLst>
              <a:path extrusionOk="0" h="10026" w="10785">
                <a:moveTo>
                  <a:pt x="5383" y="0"/>
                </a:moveTo>
                <a:cubicBezTo>
                  <a:pt x="2977" y="0"/>
                  <a:pt x="857" y="1747"/>
                  <a:pt x="451" y="4199"/>
                </a:cubicBezTo>
                <a:cubicBezTo>
                  <a:pt x="0" y="6926"/>
                  <a:pt x="1856" y="9509"/>
                  <a:pt x="4582" y="9960"/>
                </a:cubicBezTo>
                <a:cubicBezTo>
                  <a:pt x="4855" y="10004"/>
                  <a:pt x="5125" y="10025"/>
                  <a:pt x="5392" y="10025"/>
                </a:cubicBezTo>
                <a:cubicBezTo>
                  <a:pt x="7810" y="10025"/>
                  <a:pt x="9938" y="8284"/>
                  <a:pt x="10344" y="5819"/>
                </a:cubicBezTo>
                <a:cubicBezTo>
                  <a:pt x="10785" y="3092"/>
                  <a:pt x="8939" y="509"/>
                  <a:pt x="6202" y="68"/>
                </a:cubicBezTo>
                <a:cubicBezTo>
                  <a:pt x="5927" y="22"/>
                  <a:pt x="5653" y="0"/>
                  <a:pt x="5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4"/>
          <p:cNvSpPr/>
          <p:nvPr/>
        </p:nvSpPr>
        <p:spPr>
          <a:xfrm>
            <a:off x="7399969" y="3569338"/>
            <a:ext cx="300281" cy="259925"/>
          </a:xfrm>
          <a:custGeom>
            <a:rect b="b" l="l" r="r" t="t"/>
            <a:pathLst>
              <a:path extrusionOk="0" h="9196" w="9770">
                <a:moveTo>
                  <a:pt x="4952" y="134"/>
                </a:moveTo>
                <a:cubicBezTo>
                  <a:pt x="6756" y="134"/>
                  <a:pt x="8386" y="1220"/>
                  <a:pt x="9073" y="2891"/>
                </a:cubicBezTo>
                <a:cubicBezTo>
                  <a:pt x="9770" y="4552"/>
                  <a:pt x="9380" y="6469"/>
                  <a:pt x="8109" y="7751"/>
                </a:cubicBezTo>
                <a:cubicBezTo>
                  <a:pt x="7259" y="8601"/>
                  <a:pt x="6115" y="9057"/>
                  <a:pt x="4954" y="9057"/>
                </a:cubicBezTo>
                <a:cubicBezTo>
                  <a:pt x="4379" y="9057"/>
                  <a:pt x="3800" y="8945"/>
                  <a:pt x="3250" y="8714"/>
                </a:cubicBezTo>
                <a:cubicBezTo>
                  <a:pt x="1579" y="8027"/>
                  <a:pt x="492" y="6397"/>
                  <a:pt x="492" y="4593"/>
                </a:cubicBezTo>
                <a:cubicBezTo>
                  <a:pt x="492" y="2133"/>
                  <a:pt x="2491" y="134"/>
                  <a:pt x="4952" y="134"/>
                </a:cubicBezTo>
                <a:close/>
                <a:moveTo>
                  <a:pt x="4952" y="1"/>
                </a:moveTo>
                <a:cubicBezTo>
                  <a:pt x="3096" y="1"/>
                  <a:pt x="1415" y="1128"/>
                  <a:pt x="707" y="2840"/>
                </a:cubicBezTo>
                <a:cubicBezTo>
                  <a:pt x="0" y="4552"/>
                  <a:pt x="390" y="6531"/>
                  <a:pt x="1702" y="7853"/>
                </a:cubicBezTo>
                <a:cubicBezTo>
                  <a:pt x="2580" y="8731"/>
                  <a:pt x="3755" y="9196"/>
                  <a:pt x="4953" y="9196"/>
                </a:cubicBezTo>
                <a:cubicBezTo>
                  <a:pt x="5546" y="9196"/>
                  <a:pt x="6145" y="9082"/>
                  <a:pt x="6715" y="8848"/>
                </a:cubicBezTo>
                <a:cubicBezTo>
                  <a:pt x="8427" y="8130"/>
                  <a:pt x="9544" y="6459"/>
                  <a:pt x="9544" y="4603"/>
                </a:cubicBezTo>
                <a:cubicBezTo>
                  <a:pt x="9544" y="2061"/>
                  <a:pt x="7494" y="1"/>
                  <a:pt x="4952" y="1"/>
                </a:cubicBezTo>
                <a:close/>
              </a:path>
            </a:pathLst>
          </a:custGeom>
          <a:solidFill>
            <a:srgbClr val="7754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4"/>
          <p:cNvSpPr/>
          <p:nvPr/>
        </p:nvSpPr>
        <p:spPr>
          <a:xfrm>
            <a:off x="7552143" y="3607303"/>
            <a:ext cx="73457" cy="150115"/>
          </a:xfrm>
          <a:custGeom>
            <a:rect b="b" l="l" r="r" t="t"/>
            <a:pathLst>
              <a:path extrusionOk="0" fill="none" h="5311" w="2390">
                <a:moveTo>
                  <a:pt x="1" y="0"/>
                </a:moveTo>
                <a:lnTo>
                  <a:pt x="1" y="3025"/>
                </a:lnTo>
                <a:lnTo>
                  <a:pt x="2389" y="5311"/>
                </a:lnTo>
              </a:path>
            </a:pathLst>
          </a:custGeom>
          <a:noFill/>
          <a:ln cap="flat" cmpd="sng" w="9750">
            <a:solidFill>
              <a:srgbClr val="77543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4"/>
          <p:cNvSpPr/>
          <p:nvPr/>
        </p:nvSpPr>
        <p:spPr>
          <a:xfrm>
            <a:off x="8461497" y="3888695"/>
            <a:ext cx="394514" cy="326602"/>
          </a:xfrm>
          <a:custGeom>
            <a:rect b="b" l="l" r="r" t="t"/>
            <a:pathLst>
              <a:path extrusionOk="0" h="11555" w="12836">
                <a:moveTo>
                  <a:pt x="2635" y="1590"/>
                </a:moveTo>
                <a:cubicBezTo>
                  <a:pt x="3107" y="1590"/>
                  <a:pt x="3414" y="1938"/>
                  <a:pt x="3414" y="2687"/>
                </a:cubicBezTo>
                <a:cubicBezTo>
                  <a:pt x="3414" y="3435"/>
                  <a:pt x="3107" y="3773"/>
                  <a:pt x="2635" y="3773"/>
                </a:cubicBezTo>
                <a:cubicBezTo>
                  <a:pt x="2153" y="3773"/>
                  <a:pt x="1876" y="3435"/>
                  <a:pt x="1876" y="2687"/>
                </a:cubicBezTo>
                <a:cubicBezTo>
                  <a:pt x="1876" y="1918"/>
                  <a:pt x="2153" y="1590"/>
                  <a:pt x="2635" y="1590"/>
                </a:cubicBezTo>
                <a:close/>
                <a:moveTo>
                  <a:pt x="2656" y="1"/>
                </a:moveTo>
                <a:cubicBezTo>
                  <a:pt x="1138" y="1"/>
                  <a:pt x="0" y="923"/>
                  <a:pt x="0" y="2687"/>
                </a:cubicBezTo>
                <a:cubicBezTo>
                  <a:pt x="0" y="4460"/>
                  <a:pt x="1138" y="5383"/>
                  <a:pt x="2656" y="5383"/>
                </a:cubicBezTo>
                <a:cubicBezTo>
                  <a:pt x="4162" y="5383"/>
                  <a:pt x="5290" y="4460"/>
                  <a:pt x="5290" y="2687"/>
                </a:cubicBezTo>
                <a:cubicBezTo>
                  <a:pt x="5290" y="923"/>
                  <a:pt x="4162" y="1"/>
                  <a:pt x="2656" y="1"/>
                </a:cubicBezTo>
                <a:close/>
                <a:moveTo>
                  <a:pt x="10190" y="7761"/>
                </a:moveTo>
                <a:cubicBezTo>
                  <a:pt x="10662" y="7761"/>
                  <a:pt x="10969" y="8110"/>
                  <a:pt x="10969" y="8858"/>
                </a:cubicBezTo>
                <a:cubicBezTo>
                  <a:pt x="10969" y="9606"/>
                  <a:pt x="10672" y="9945"/>
                  <a:pt x="10190" y="9945"/>
                </a:cubicBezTo>
                <a:cubicBezTo>
                  <a:pt x="9709" y="9945"/>
                  <a:pt x="9421" y="9606"/>
                  <a:pt x="9421" y="8858"/>
                </a:cubicBezTo>
                <a:lnTo>
                  <a:pt x="9421" y="8848"/>
                </a:lnTo>
                <a:cubicBezTo>
                  <a:pt x="9421" y="8099"/>
                  <a:pt x="9709" y="7761"/>
                  <a:pt x="10190" y="7761"/>
                </a:cubicBezTo>
                <a:close/>
                <a:moveTo>
                  <a:pt x="8161" y="175"/>
                </a:moveTo>
                <a:lnTo>
                  <a:pt x="2051" y="11359"/>
                </a:lnTo>
                <a:lnTo>
                  <a:pt x="4665" y="11359"/>
                </a:lnTo>
                <a:lnTo>
                  <a:pt x="10785" y="175"/>
                </a:lnTo>
                <a:close/>
                <a:moveTo>
                  <a:pt x="10201" y="6172"/>
                </a:moveTo>
                <a:cubicBezTo>
                  <a:pt x="8694" y="6172"/>
                  <a:pt x="7556" y="7095"/>
                  <a:pt x="7556" y="8858"/>
                </a:cubicBezTo>
                <a:cubicBezTo>
                  <a:pt x="7556" y="10631"/>
                  <a:pt x="8683" y="11554"/>
                  <a:pt x="10201" y="11554"/>
                </a:cubicBezTo>
                <a:cubicBezTo>
                  <a:pt x="11708" y="11554"/>
                  <a:pt x="12835" y="10642"/>
                  <a:pt x="12835" y="8858"/>
                </a:cubicBezTo>
                <a:cubicBezTo>
                  <a:pt x="12835" y="7074"/>
                  <a:pt x="11708" y="6172"/>
                  <a:pt x="10201" y="61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4"/>
          <p:cNvSpPr/>
          <p:nvPr/>
        </p:nvSpPr>
        <p:spPr>
          <a:xfrm>
            <a:off x="7239896" y="4003469"/>
            <a:ext cx="349119" cy="217640"/>
          </a:xfrm>
          <a:custGeom>
            <a:rect b="b" l="l" r="r" t="t"/>
            <a:pathLst>
              <a:path extrusionOk="0" h="7700" w="11359">
                <a:moveTo>
                  <a:pt x="0" y="0"/>
                </a:moveTo>
                <a:lnTo>
                  <a:pt x="7853" y="7699"/>
                </a:lnTo>
                <a:lnTo>
                  <a:pt x="11359" y="7699"/>
                </a:lnTo>
                <a:lnTo>
                  <a:pt x="34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4"/>
          <p:cNvSpPr/>
          <p:nvPr/>
        </p:nvSpPr>
        <p:spPr>
          <a:xfrm>
            <a:off x="7481235" y="3779435"/>
            <a:ext cx="382251" cy="441641"/>
          </a:xfrm>
          <a:custGeom>
            <a:rect b="b" l="l" r="r" t="t"/>
            <a:pathLst>
              <a:path extrusionOk="0" h="15625" w="12437">
                <a:moveTo>
                  <a:pt x="8930" y="1"/>
                </a:moveTo>
                <a:lnTo>
                  <a:pt x="1" y="15624"/>
                </a:lnTo>
                <a:lnTo>
                  <a:pt x="3497" y="15624"/>
                </a:lnTo>
                <a:lnTo>
                  <a:pt x="124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4"/>
          <p:cNvSpPr/>
          <p:nvPr/>
        </p:nvSpPr>
        <p:spPr>
          <a:xfrm>
            <a:off x="7755707" y="3779435"/>
            <a:ext cx="374967" cy="441641"/>
          </a:xfrm>
          <a:custGeom>
            <a:rect b="b" l="l" r="r" t="t"/>
            <a:pathLst>
              <a:path extrusionOk="0" h="15625" w="12200">
                <a:moveTo>
                  <a:pt x="0" y="1"/>
                </a:moveTo>
                <a:lnTo>
                  <a:pt x="8704" y="15624"/>
                </a:lnTo>
                <a:lnTo>
                  <a:pt x="12199" y="15624"/>
                </a:lnTo>
                <a:lnTo>
                  <a:pt x="35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4"/>
          <p:cNvSpPr/>
          <p:nvPr/>
        </p:nvSpPr>
        <p:spPr>
          <a:xfrm>
            <a:off x="8022588" y="3864073"/>
            <a:ext cx="363626" cy="357015"/>
          </a:xfrm>
          <a:custGeom>
            <a:rect b="b" l="l" r="r" t="t"/>
            <a:pathLst>
              <a:path extrusionOk="0" h="12631" w="11831">
                <a:moveTo>
                  <a:pt x="3496" y="12630"/>
                </a:moveTo>
                <a:lnTo>
                  <a:pt x="0" y="12630"/>
                </a:lnTo>
                <a:lnTo>
                  <a:pt x="7432" y="2717"/>
                </a:lnTo>
                <a:lnTo>
                  <a:pt x="6458" y="2717"/>
                </a:lnTo>
                <a:lnTo>
                  <a:pt x="10856" y="0"/>
                </a:lnTo>
                <a:lnTo>
                  <a:pt x="11830" y="2717"/>
                </a:lnTo>
                <a:lnTo>
                  <a:pt x="10938" y="271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4"/>
          <p:cNvSpPr/>
          <p:nvPr/>
        </p:nvSpPr>
        <p:spPr>
          <a:xfrm>
            <a:off x="7239896" y="4003469"/>
            <a:ext cx="54217" cy="71878"/>
          </a:xfrm>
          <a:custGeom>
            <a:rect b="b" l="l" r="r" t="t"/>
            <a:pathLst>
              <a:path extrusionOk="0" h="2543" w="1764">
                <a:moveTo>
                  <a:pt x="0" y="0"/>
                </a:moveTo>
                <a:lnTo>
                  <a:pt x="923" y="2543"/>
                </a:lnTo>
                <a:lnTo>
                  <a:pt x="1764" y="1722"/>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4"/>
          <p:cNvSpPr/>
          <p:nvPr/>
        </p:nvSpPr>
        <p:spPr>
          <a:xfrm>
            <a:off x="7755707" y="3779435"/>
            <a:ext cx="53571" cy="130415"/>
          </a:xfrm>
          <a:custGeom>
            <a:rect b="b" l="l" r="r" t="t"/>
            <a:pathLst>
              <a:path extrusionOk="0" h="4614" w="1743">
                <a:moveTo>
                  <a:pt x="0" y="1"/>
                </a:moveTo>
                <a:lnTo>
                  <a:pt x="902" y="4614"/>
                </a:lnTo>
                <a:lnTo>
                  <a:pt x="1743" y="3138"/>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4"/>
          <p:cNvSpPr/>
          <p:nvPr/>
        </p:nvSpPr>
        <p:spPr>
          <a:xfrm>
            <a:off x="7597202" y="4271518"/>
            <a:ext cx="42875" cy="55682"/>
          </a:xfrm>
          <a:custGeom>
            <a:rect b="b" l="l" r="r" t="t"/>
            <a:pathLst>
              <a:path extrusionOk="0" h="1970" w="1395">
                <a:moveTo>
                  <a:pt x="370" y="1"/>
                </a:moveTo>
                <a:lnTo>
                  <a:pt x="339" y="226"/>
                </a:lnTo>
                <a:cubicBezTo>
                  <a:pt x="339" y="226"/>
                  <a:pt x="124" y="852"/>
                  <a:pt x="42" y="1077"/>
                </a:cubicBezTo>
                <a:cubicBezTo>
                  <a:pt x="1" y="1231"/>
                  <a:pt x="11" y="1395"/>
                  <a:pt x="72" y="1539"/>
                </a:cubicBezTo>
                <a:cubicBezTo>
                  <a:pt x="72" y="1539"/>
                  <a:pt x="195" y="1846"/>
                  <a:pt x="359" y="1908"/>
                </a:cubicBezTo>
                <a:cubicBezTo>
                  <a:pt x="523" y="1969"/>
                  <a:pt x="985" y="1836"/>
                  <a:pt x="1138" y="1713"/>
                </a:cubicBezTo>
                <a:cubicBezTo>
                  <a:pt x="1241" y="1631"/>
                  <a:pt x="1282" y="1498"/>
                  <a:pt x="1261" y="1375"/>
                </a:cubicBezTo>
                <a:cubicBezTo>
                  <a:pt x="1261" y="1375"/>
                  <a:pt x="1323" y="1364"/>
                  <a:pt x="1364" y="1190"/>
                </a:cubicBezTo>
                <a:cubicBezTo>
                  <a:pt x="1395" y="1016"/>
                  <a:pt x="1364" y="821"/>
                  <a:pt x="1272" y="667"/>
                </a:cubicBezTo>
                <a:cubicBezTo>
                  <a:pt x="1231" y="616"/>
                  <a:pt x="1190" y="565"/>
                  <a:pt x="1169" y="513"/>
                </a:cubicBezTo>
                <a:lnTo>
                  <a:pt x="1220" y="32"/>
                </a:lnTo>
                <a:close/>
              </a:path>
            </a:pathLst>
          </a:custGeom>
          <a:solidFill>
            <a:srgbClr val="A44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4"/>
          <p:cNvSpPr/>
          <p:nvPr/>
        </p:nvSpPr>
        <p:spPr>
          <a:xfrm>
            <a:off x="7980357" y="3827549"/>
            <a:ext cx="38480" cy="62042"/>
          </a:xfrm>
          <a:custGeom>
            <a:rect b="b" l="l" r="r" t="t"/>
            <a:pathLst>
              <a:path extrusionOk="0" h="2195" w="1252">
                <a:moveTo>
                  <a:pt x="41" y="1979"/>
                </a:moveTo>
                <a:lnTo>
                  <a:pt x="123" y="1641"/>
                </a:lnTo>
                <a:cubicBezTo>
                  <a:pt x="93" y="1569"/>
                  <a:pt x="62" y="1487"/>
                  <a:pt x="31" y="1415"/>
                </a:cubicBezTo>
                <a:cubicBezTo>
                  <a:pt x="0" y="1303"/>
                  <a:pt x="103" y="1108"/>
                  <a:pt x="134" y="995"/>
                </a:cubicBezTo>
                <a:cubicBezTo>
                  <a:pt x="154" y="933"/>
                  <a:pt x="164" y="862"/>
                  <a:pt x="154" y="790"/>
                </a:cubicBezTo>
                <a:cubicBezTo>
                  <a:pt x="154" y="790"/>
                  <a:pt x="195" y="769"/>
                  <a:pt x="226" y="831"/>
                </a:cubicBezTo>
                <a:lnTo>
                  <a:pt x="257" y="903"/>
                </a:lnTo>
                <a:lnTo>
                  <a:pt x="246" y="944"/>
                </a:lnTo>
                <a:lnTo>
                  <a:pt x="390" y="493"/>
                </a:lnTo>
                <a:lnTo>
                  <a:pt x="687" y="1"/>
                </a:lnTo>
                <a:cubicBezTo>
                  <a:pt x="708" y="1"/>
                  <a:pt x="738" y="11"/>
                  <a:pt x="749" y="42"/>
                </a:cubicBezTo>
                <a:cubicBezTo>
                  <a:pt x="769" y="83"/>
                  <a:pt x="646" y="503"/>
                  <a:pt x="646" y="503"/>
                </a:cubicBezTo>
                <a:lnTo>
                  <a:pt x="605" y="698"/>
                </a:lnTo>
                <a:cubicBezTo>
                  <a:pt x="605" y="698"/>
                  <a:pt x="1036" y="780"/>
                  <a:pt x="1159" y="944"/>
                </a:cubicBezTo>
                <a:cubicBezTo>
                  <a:pt x="1251" y="1108"/>
                  <a:pt x="1251" y="1303"/>
                  <a:pt x="1179" y="1477"/>
                </a:cubicBezTo>
                <a:cubicBezTo>
                  <a:pt x="1149" y="1508"/>
                  <a:pt x="1097" y="1518"/>
                  <a:pt x="1056" y="1518"/>
                </a:cubicBezTo>
                <a:cubicBezTo>
                  <a:pt x="1036" y="1682"/>
                  <a:pt x="943" y="1836"/>
                  <a:pt x="800" y="1928"/>
                </a:cubicBezTo>
                <a:cubicBezTo>
                  <a:pt x="779" y="2010"/>
                  <a:pt x="759" y="2102"/>
                  <a:pt x="738" y="2194"/>
                </a:cubicBezTo>
                <a:close/>
              </a:path>
            </a:pathLst>
          </a:custGeom>
          <a:solidFill>
            <a:srgbClr val="A44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4"/>
          <p:cNvSpPr/>
          <p:nvPr/>
        </p:nvSpPr>
        <p:spPr>
          <a:xfrm>
            <a:off x="7859042" y="4598989"/>
            <a:ext cx="98014" cy="34455"/>
          </a:xfrm>
          <a:custGeom>
            <a:rect b="b" l="l" r="r" t="t"/>
            <a:pathLst>
              <a:path extrusionOk="0" h="1219" w="3189">
                <a:moveTo>
                  <a:pt x="1405" y="1"/>
                </a:moveTo>
                <a:lnTo>
                  <a:pt x="236" y="52"/>
                </a:lnTo>
                <a:lnTo>
                  <a:pt x="154" y="52"/>
                </a:lnTo>
                <a:cubicBezTo>
                  <a:pt x="52" y="216"/>
                  <a:pt x="1" y="411"/>
                  <a:pt x="11" y="606"/>
                </a:cubicBezTo>
                <a:cubicBezTo>
                  <a:pt x="21" y="811"/>
                  <a:pt x="83" y="1016"/>
                  <a:pt x="195" y="1200"/>
                </a:cubicBezTo>
                <a:lnTo>
                  <a:pt x="1466" y="1200"/>
                </a:lnTo>
                <a:cubicBezTo>
                  <a:pt x="1466" y="1200"/>
                  <a:pt x="1705" y="1218"/>
                  <a:pt x="2008" y="1218"/>
                </a:cubicBezTo>
                <a:cubicBezTo>
                  <a:pt x="2433" y="1218"/>
                  <a:pt x="2985" y="1183"/>
                  <a:pt x="3189" y="1016"/>
                </a:cubicBezTo>
                <a:cubicBezTo>
                  <a:pt x="3189" y="893"/>
                  <a:pt x="3168" y="780"/>
                  <a:pt x="3127" y="667"/>
                </a:cubicBezTo>
                <a:cubicBezTo>
                  <a:pt x="2850" y="637"/>
                  <a:pt x="2574" y="575"/>
                  <a:pt x="2307" y="483"/>
                </a:cubicBezTo>
                <a:cubicBezTo>
                  <a:pt x="1959" y="350"/>
                  <a:pt x="1948" y="339"/>
                  <a:pt x="1948" y="339"/>
                </a:cubicBezTo>
                <a:lnTo>
                  <a:pt x="1405" y="1"/>
                </a:lnTo>
                <a:close/>
              </a:path>
            </a:pathLst>
          </a:custGeom>
          <a:solidFill>
            <a:srgbClr val="000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4"/>
          <p:cNvSpPr/>
          <p:nvPr/>
        </p:nvSpPr>
        <p:spPr>
          <a:xfrm>
            <a:off x="7864082" y="4585080"/>
            <a:ext cx="38142" cy="25636"/>
          </a:xfrm>
          <a:custGeom>
            <a:rect b="b" l="l" r="r" t="t"/>
            <a:pathLst>
              <a:path extrusionOk="0" h="907" w="1241">
                <a:moveTo>
                  <a:pt x="985" y="1"/>
                </a:moveTo>
                <a:lnTo>
                  <a:pt x="1" y="83"/>
                </a:lnTo>
                <a:lnTo>
                  <a:pt x="62" y="401"/>
                </a:lnTo>
                <a:lnTo>
                  <a:pt x="31" y="554"/>
                </a:lnTo>
                <a:cubicBezTo>
                  <a:pt x="31" y="554"/>
                  <a:pt x="31" y="831"/>
                  <a:pt x="544" y="903"/>
                </a:cubicBezTo>
                <a:cubicBezTo>
                  <a:pt x="568" y="905"/>
                  <a:pt x="592" y="907"/>
                  <a:pt x="615" y="907"/>
                </a:cubicBezTo>
                <a:cubicBezTo>
                  <a:pt x="886" y="907"/>
                  <a:pt x="1137" y="748"/>
                  <a:pt x="1241" y="503"/>
                </a:cubicBezTo>
                <a:lnTo>
                  <a:pt x="1056" y="401"/>
                </a:lnTo>
                <a:lnTo>
                  <a:pt x="985" y="1"/>
                </a:lnTo>
                <a:close/>
              </a:path>
            </a:pathLst>
          </a:custGeom>
          <a:solidFill>
            <a:srgbClr val="5E2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4"/>
          <p:cNvSpPr/>
          <p:nvPr/>
        </p:nvSpPr>
        <p:spPr>
          <a:xfrm>
            <a:off x="7630274" y="4598989"/>
            <a:ext cx="97092" cy="34455"/>
          </a:xfrm>
          <a:custGeom>
            <a:rect b="b" l="l" r="r" t="t"/>
            <a:pathLst>
              <a:path extrusionOk="0" h="1219" w="3159">
                <a:moveTo>
                  <a:pt x="1457" y="1"/>
                </a:moveTo>
                <a:lnTo>
                  <a:pt x="288" y="52"/>
                </a:lnTo>
                <a:lnTo>
                  <a:pt x="206" y="52"/>
                </a:lnTo>
                <a:cubicBezTo>
                  <a:pt x="93" y="216"/>
                  <a:pt x="21" y="411"/>
                  <a:pt x="11" y="606"/>
                </a:cubicBezTo>
                <a:cubicBezTo>
                  <a:pt x="1" y="811"/>
                  <a:pt x="52" y="1016"/>
                  <a:pt x="134" y="1200"/>
                </a:cubicBezTo>
                <a:lnTo>
                  <a:pt x="1416" y="1200"/>
                </a:lnTo>
                <a:cubicBezTo>
                  <a:pt x="1416" y="1200"/>
                  <a:pt x="1651" y="1218"/>
                  <a:pt x="1952" y="1218"/>
                </a:cubicBezTo>
                <a:cubicBezTo>
                  <a:pt x="2374" y="1218"/>
                  <a:pt x="2927" y="1183"/>
                  <a:pt x="3148" y="1016"/>
                </a:cubicBezTo>
                <a:cubicBezTo>
                  <a:pt x="3158" y="893"/>
                  <a:pt x="3148" y="780"/>
                  <a:pt x="3117" y="667"/>
                </a:cubicBezTo>
                <a:cubicBezTo>
                  <a:pt x="2851" y="637"/>
                  <a:pt x="2574" y="585"/>
                  <a:pt x="2318" y="483"/>
                </a:cubicBezTo>
                <a:lnTo>
                  <a:pt x="1969" y="339"/>
                </a:lnTo>
                <a:lnTo>
                  <a:pt x="1457" y="1"/>
                </a:lnTo>
                <a:close/>
              </a:path>
            </a:pathLst>
          </a:custGeom>
          <a:solidFill>
            <a:srgbClr val="000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4"/>
          <p:cNvSpPr/>
          <p:nvPr/>
        </p:nvSpPr>
        <p:spPr>
          <a:xfrm>
            <a:off x="7637220" y="4581603"/>
            <a:ext cx="37835" cy="29056"/>
          </a:xfrm>
          <a:custGeom>
            <a:rect b="b" l="l" r="r" t="t"/>
            <a:pathLst>
              <a:path extrusionOk="0" h="1028" w="1231">
                <a:moveTo>
                  <a:pt x="236" y="1"/>
                </a:moveTo>
                <a:lnTo>
                  <a:pt x="164" y="319"/>
                </a:lnTo>
                <a:lnTo>
                  <a:pt x="21" y="677"/>
                </a:lnTo>
                <a:cubicBezTo>
                  <a:pt x="21" y="677"/>
                  <a:pt x="0" y="954"/>
                  <a:pt x="503" y="1026"/>
                </a:cubicBezTo>
                <a:cubicBezTo>
                  <a:pt x="520" y="1027"/>
                  <a:pt x="538" y="1028"/>
                  <a:pt x="556" y="1028"/>
                </a:cubicBezTo>
                <a:cubicBezTo>
                  <a:pt x="835" y="1028"/>
                  <a:pt x="1105" y="877"/>
                  <a:pt x="1231" y="626"/>
                </a:cubicBezTo>
                <a:lnTo>
                  <a:pt x="1128" y="472"/>
                </a:lnTo>
                <a:lnTo>
                  <a:pt x="1169" y="247"/>
                </a:lnTo>
                <a:lnTo>
                  <a:pt x="236" y="1"/>
                </a:lnTo>
                <a:close/>
              </a:path>
            </a:pathLst>
          </a:custGeom>
          <a:solidFill>
            <a:srgbClr val="5E2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4"/>
          <p:cNvSpPr/>
          <p:nvPr/>
        </p:nvSpPr>
        <p:spPr>
          <a:xfrm>
            <a:off x="7605716" y="4261086"/>
            <a:ext cx="33409" cy="19983"/>
          </a:xfrm>
          <a:custGeom>
            <a:rect b="b" l="l" r="r" t="t"/>
            <a:pathLst>
              <a:path extrusionOk="0" h="707" w="1087">
                <a:moveTo>
                  <a:pt x="31" y="1"/>
                </a:moveTo>
                <a:lnTo>
                  <a:pt x="0" y="503"/>
                </a:lnTo>
                <a:cubicBezTo>
                  <a:pt x="175" y="606"/>
                  <a:pt x="359" y="667"/>
                  <a:pt x="554" y="698"/>
                </a:cubicBezTo>
                <a:cubicBezTo>
                  <a:pt x="601" y="704"/>
                  <a:pt x="644" y="706"/>
                  <a:pt x="683" y="706"/>
                </a:cubicBezTo>
                <a:cubicBezTo>
                  <a:pt x="917" y="706"/>
                  <a:pt x="1015" y="616"/>
                  <a:pt x="1015" y="616"/>
                </a:cubicBezTo>
                <a:lnTo>
                  <a:pt x="1087" y="185"/>
                </a:lnTo>
                <a:lnTo>
                  <a:pt x="1087" y="185"/>
                </a:lnTo>
                <a:cubicBezTo>
                  <a:pt x="982" y="209"/>
                  <a:pt x="875" y="220"/>
                  <a:pt x="770" y="220"/>
                </a:cubicBezTo>
                <a:cubicBezTo>
                  <a:pt x="507" y="220"/>
                  <a:pt x="251" y="147"/>
                  <a:pt x="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4"/>
          <p:cNvSpPr/>
          <p:nvPr/>
        </p:nvSpPr>
        <p:spPr>
          <a:xfrm>
            <a:off x="7973410" y="3877783"/>
            <a:ext cx="35653" cy="20209"/>
          </a:xfrm>
          <a:custGeom>
            <a:rect b="b" l="l" r="r" t="t"/>
            <a:pathLst>
              <a:path extrusionOk="0" h="715" w="1160">
                <a:moveTo>
                  <a:pt x="555" y="0"/>
                </a:moveTo>
                <a:cubicBezTo>
                  <a:pt x="424" y="0"/>
                  <a:pt x="290" y="30"/>
                  <a:pt x="165" y="89"/>
                </a:cubicBezTo>
                <a:lnTo>
                  <a:pt x="1" y="428"/>
                </a:lnTo>
                <a:cubicBezTo>
                  <a:pt x="54" y="422"/>
                  <a:pt x="107" y="419"/>
                  <a:pt x="160" y="419"/>
                </a:cubicBezTo>
                <a:cubicBezTo>
                  <a:pt x="475" y="419"/>
                  <a:pt x="780" y="522"/>
                  <a:pt x="1026" y="715"/>
                </a:cubicBezTo>
                <a:lnTo>
                  <a:pt x="1159" y="305"/>
                </a:lnTo>
                <a:cubicBezTo>
                  <a:pt x="1159" y="305"/>
                  <a:pt x="1087" y="130"/>
                  <a:pt x="770" y="28"/>
                </a:cubicBezTo>
                <a:cubicBezTo>
                  <a:pt x="700" y="10"/>
                  <a:pt x="628" y="0"/>
                  <a:pt x="5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4"/>
          <p:cNvSpPr/>
          <p:nvPr/>
        </p:nvSpPr>
        <p:spPr>
          <a:xfrm>
            <a:off x="7601567" y="4031568"/>
            <a:ext cx="133974" cy="240959"/>
          </a:xfrm>
          <a:custGeom>
            <a:rect b="b" l="l" r="r" t="t"/>
            <a:pathLst>
              <a:path extrusionOk="0" h="8525" w="4359">
                <a:moveTo>
                  <a:pt x="3201" y="1"/>
                </a:moveTo>
                <a:lnTo>
                  <a:pt x="1130" y="3363"/>
                </a:lnTo>
                <a:cubicBezTo>
                  <a:pt x="771" y="3947"/>
                  <a:pt x="545" y="4593"/>
                  <a:pt x="443" y="5270"/>
                </a:cubicBezTo>
                <a:lnTo>
                  <a:pt x="12" y="8222"/>
                </a:lnTo>
                <a:cubicBezTo>
                  <a:pt x="0" y="8409"/>
                  <a:pt x="446" y="8524"/>
                  <a:pt x="823" y="8524"/>
                </a:cubicBezTo>
                <a:cubicBezTo>
                  <a:pt x="1090" y="8524"/>
                  <a:pt x="1322" y="8467"/>
                  <a:pt x="1335" y="8335"/>
                </a:cubicBezTo>
                <a:lnTo>
                  <a:pt x="1806" y="5987"/>
                </a:lnTo>
                <a:cubicBezTo>
                  <a:pt x="2011" y="4983"/>
                  <a:pt x="2524" y="4070"/>
                  <a:pt x="3262" y="3363"/>
                </a:cubicBezTo>
                <a:lnTo>
                  <a:pt x="4359" y="2328"/>
                </a:lnTo>
                <a:lnTo>
                  <a:pt x="32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4"/>
          <p:cNvSpPr/>
          <p:nvPr/>
        </p:nvSpPr>
        <p:spPr>
          <a:xfrm>
            <a:off x="7638019" y="4263404"/>
            <a:ext cx="158654" cy="327761"/>
          </a:xfrm>
          <a:custGeom>
            <a:rect b="b" l="l" r="r" t="t"/>
            <a:pathLst>
              <a:path extrusionOk="0" h="11596" w="5162">
                <a:moveTo>
                  <a:pt x="2045" y="1"/>
                </a:moveTo>
                <a:lnTo>
                  <a:pt x="1082" y="6316"/>
                </a:lnTo>
                <a:lnTo>
                  <a:pt x="15" y="11349"/>
                </a:lnTo>
                <a:cubicBezTo>
                  <a:pt x="0" y="11513"/>
                  <a:pt x="377" y="11595"/>
                  <a:pt x="761" y="11595"/>
                </a:cubicBezTo>
                <a:cubicBezTo>
                  <a:pt x="1146" y="11595"/>
                  <a:pt x="1538" y="11513"/>
                  <a:pt x="1553" y="11349"/>
                </a:cubicBezTo>
                <a:lnTo>
                  <a:pt x="3439" y="6541"/>
                </a:lnTo>
                <a:lnTo>
                  <a:pt x="5162" y="1262"/>
                </a:lnTo>
                <a:lnTo>
                  <a:pt x="20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4"/>
          <p:cNvSpPr/>
          <p:nvPr/>
        </p:nvSpPr>
        <p:spPr>
          <a:xfrm>
            <a:off x="7698354" y="4253256"/>
            <a:ext cx="206386" cy="337965"/>
          </a:xfrm>
          <a:custGeom>
            <a:rect b="b" l="l" r="r" t="t"/>
            <a:pathLst>
              <a:path extrusionOk="0" h="11957" w="6715">
                <a:moveTo>
                  <a:pt x="31" y="1"/>
                </a:moveTo>
                <a:cubicBezTo>
                  <a:pt x="31" y="1"/>
                  <a:pt x="0" y="924"/>
                  <a:pt x="400" y="1498"/>
                </a:cubicBezTo>
                <a:cubicBezTo>
                  <a:pt x="1097" y="2523"/>
                  <a:pt x="2963" y="2584"/>
                  <a:pt x="2963" y="2584"/>
                </a:cubicBezTo>
                <a:lnTo>
                  <a:pt x="3988" y="6429"/>
                </a:lnTo>
                <a:lnTo>
                  <a:pt x="5116" y="11729"/>
                </a:lnTo>
                <a:cubicBezTo>
                  <a:pt x="5116" y="11882"/>
                  <a:pt x="5490" y="11957"/>
                  <a:pt x="5877" y="11957"/>
                </a:cubicBezTo>
                <a:cubicBezTo>
                  <a:pt x="6289" y="11957"/>
                  <a:pt x="6715" y="11872"/>
                  <a:pt x="6715" y="11708"/>
                </a:cubicBezTo>
                <a:lnTo>
                  <a:pt x="6213" y="5824"/>
                </a:lnTo>
                <a:lnTo>
                  <a:pt x="5895" y="21"/>
                </a:lnTo>
                <a:lnTo>
                  <a:pt x="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4"/>
          <p:cNvSpPr/>
          <p:nvPr/>
        </p:nvSpPr>
        <p:spPr>
          <a:xfrm>
            <a:off x="7753494" y="3935368"/>
            <a:ext cx="102409" cy="116197"/>
          </a:xfrm>
          <a:custGeom>
            <a:rect b="b" l="l" r="r" t="t"/>
            <a:pathLst>
              <a:path extrusionOk="0" h="4111" w="3332">
                <a:moveTo>
                  <a:pt x="974" y="2942"/>
                </a:moveTo>
                <a:lnTo>
                  <a:pt x="1456" y="62"/>
                </a:lnTo>
                <a:lnTo>
                  <a:pt x="3301" y="0"/>
                </a:lnTo>
                <a:cubicBezTo>
                  <a:pt x="3301" y="0"/>
                  <a:pt x="3332" y="1948"/>
                  <a:pt x="2953" y="2173"/>
                </a:cubicBezTo>
                <a:cubicBezTo>
                  <a:pt x="2768" y="2296"/>
                  <a:pt x="2543" y="2378"/>
                  <a:pt x="2317" y="2389"/>
                </a:cubicBezTo>
                <a:lnTo>
                  <a:pt x="2317" y="2983"/>
                </a:lnTo>
                <a:lnTo>
                  <a:pt x="3188" y="3281"/>
                </a:lnTo>
                <a:cubicBezTo>
                  <a:pt x="3188" y="3281"/>
                  <a:pt x="2758" y="4111"/>
                  <a:pt x="1507" y="4111"/>
                </a:cubicBezTo>
                <a:cubicBezTo>
                  <a:pt x="246" y="4111"/>
                  <a:pt x="0" y="3117"/>
                  <a:pt x="0" y="3117"/>
                </a:cubicBezTo>
                <a:close/>
              </a:path>
            </a:pathLst>
          </a:custGeom>
          <a:solidFill>
            <a:srgbClr val="A44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4"/>
          <p:cNvSpPr/>
          <p:nvPr/>
        </p:nvSpPr>
        <p:spPr>
          <a:xfrm>
            <a:off x="7762623" y="4007031"/>
            <a:ext cx="76592" cy="11532"/>
          </a:xfrm>
          <a:custGeom>
            <a:rect b="b" l="l" r="r" t="t"/>
            <a:pathLst>
              <a:path extrusionOk="0" h="408" w="2492">
                <a:moveTo>
                  <a:pt x="1193" y="1"/>
                </a:moveTo>
                <a:cubicBezTo>
                  <a:pt x="803" y="1"/>
                  <a:pt x="411" y="25"/>
                  <a:pt x="349" y="59"/>
                </a:cubicBezTo>
                <a:cubicBezTo>
                  <a:pt x="216" y="161"/>
                  <a:pt x="93" y="274"/>
                  <a:pt x="1" y="407"/>
                </a:cubicBezTo>
                <a:cubicBezTo>
                  <a:pt x="308" y="394"/>
                  <a:pt x="810" y="390"/>
                  <a:pt x="1282" y="390"/>
                </a:cubicBezTo>
                <a:cubicBezTo>
                  <a:pt x="1913" y="390"/>
                  <a:pt x="2492" y="397"/>
                  <a:pt x="2492" y="397"/>
                </a:cubicBezTo>
                <a:cubicBezTo>
                  <a:pt x="2348" y="243"/>
                  <a:pt x="2164" y="131"/>
                  <a:pt x="1969" y="59"/>
                </a:cubicBezTo>
                <a:cubicBezTo>
                  <a:pt x="1835" y="17"/>
                  <a:pt x="1515" y="1"/>
                  <a:pt x="11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4"/>
          <p:cNvSpPr/>
          <p:nvPr/>
        </p:nvSpPr>
        <p:spPr>
          <a:xfrm>
            <a:off x="7691715" y="4014776"/>
            <a:ext cx="195075" cy="256674"/>
          </a:xfrm>
          <a:custGeom>
            <a:rect b="b" l="l" r="r" t="t"/>
            <a:pathLst>
              <a:path extrusionOk="0" h="9081" w="6347">
                <a:moveTo>
                  <a:pt x="3281" y="0"/>
                </a:moveTo>
                <a:cubicBezTo>
                  <a:pt x="2113" y="0"/>
                  <a:pt x="257" y="584"/>
                  <a:pt x="257" y="584"/>
                </a:cubicBezTo>
                <a:cubicBezTo>
                  <a:pt x="257" y="584"/>
                  <a:pt x="1" y="2870"/>
                  <a:pt x="626" y="4531"/>
                </a:cubicBezTo>
                <a:cubicBezTo>
                  <a:pt x="360" y="6981"/>
                  <a:pt x="134" y="8427"/>
                  <a:pt x="134" y="8427"/>
                </a:cubicBezTo>
                <a:cubicBezTo>
                  <a:pt x="501" y="8865"/>
                  <a:pt x="1813" y="9080"/>
                  <a:pt x="3150" y="9080"/>
                </a:cubicBezTo>
                <a:cubicBezTo>
                  <a:pt x="4503" y="9080"/>
                  <a:pt x="5883" y="8860"/>
                  <a:pt x="6336" y="8427"/>
                </a:cubicBezTo>
                <a:cubicBezTo>
                  <a:pt x="6336" y="8427"/>
                  <a:pt x="6234" y="7268"/>
                  <a:pt x="6019" y="5290"/>
                </a:cubicBezTo>
                <a:cubicBezTo>
                  <a:pt x="5967" y="4839"/>
                  <a:pt x="5988" y="4398"/>
                  <a:pt x="6080" y="3957"/>
                </a:cubicBezTo>
                <a:cubicBezTo>
                  <a:pt x="6326" y="2758"/>
                  <a:pt x="6347" y="1507"/>
                  <a:pt x="6131" y="297"/>
                </a:cubicBezTo>
                <a:cubicBezTo>
                  <a:pt x="6131" y="297"/>
                  <a:pt x="4450" y="0"/>
                  <a:pt x="32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4"/>
          <p:cNvSpPr/>
          <p:nvPr/>
        </p:nvSpPr>
        <p:spPr>
          <a:xfrm>
            <a:off x="7836051" y="3887310"/>
            <a:ext cx="173653" cy="208765"/>
          </a:xfrm>
          <a:custGeom>
            <a:rect b="b" l="l" r="r" t="t"/>
            <a:pathLst>
              <a:path extrusionOk="0" h="7386" w="5650">
                <a:moveTo>
                  <a:pt x="4774" y="1"/>
                </a:moveTo>
                <a:cubicBezTo>
                  <a:pt x="4541" y="1"/>
                  <a:pt x="4346" y="55"/>
                  <a:pt x="4326" y="183"/>
                </a:cubicBezTo>
                <a:lnTo>
                  <a:pt x="3537" y="2008"/>
                </a:lnTo>
                <a:cubicBezTo>
                  <a:pt x="3281" y="2592"/>
                  <a:pt x="2871" y="3115"/>
                  <a:pt x="2358" y="3504"/>
                </a:cubicBezTo>
                <a:cubicBezTo>
                  <a:pt x="1876" y="3863"/>
                  <a:pt x="1282" y="4314"/>
                  <a:pt x="831" y="4632"/>
                </a:cubicBezTo>
                <a:cubicBezTo>
                  <a:pt x="1" y="5228"/>
                  <a:pt x="259" y="7386"/>
                  <a:pt x="1401" y="7386"/>
                </a:cubicBezTo>
                <a:cubicBezTo>
                  <a:pt x="1458" y="7386"/>
                  <a:pt x="1518" y="7380"/>
                  <a:pt x="1579" y="7369"/>
                </a:cubicBezTo>
                <a:lnTo>
                  <a:pt x="3906" y="4550"/>
                </a:lnTo>
                <a:cubicBezTo>
                  <a:pt x="4183" y="4201"/>
                  <a:pt x="4398" y="3812"/>
                  <a:pt x="4542" y="3402"/>
                </a:cubicBezTo>
                <a:lnTo>
                  <a:pt x="5618" y="367"/>
                </a:lnTo>
                <a:cubicBezTo>
                  <a:pt x="5650" y="150"/>
                  <a:pt x="5160" y="1"/>
                  <a:pt x="47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4"/>
          <p:cNvSpPr/>
          <p:nvPr/>
        </p:nvSpPr>
        <p:spPr>
          <a:xfrm>
            <a:off x="7613584" y="4297017"/>
            <a:ext cx="22406" cy="17440"/>
          </a:xfrm>
          <a:custGeom>
            <a:rect b="b" l="l" r="r" t="t"/>
            <a:pathLst>
              <a:path extrusionOk="0" h="617" w="729">
                <a:moveTo>
                  <a:pt x="728" y="473"/>
                </a:moveTo>
                <a:cubicBezTo>
                  <a:pt x="728" y="473"/>
                  <a:pt x="544" y="503"/>
                  <a:pt x="390" y="514"/>
                </a:cubicBezTo>
                <a:cubicBezTo>
                  <a:pt x="236" y="524"/>
                  <a:pt x="185" y="401"/>
                  <a:pt x="124" y="339"/>
                </a:cubicBezTo>
                <a:cubicBezTo>
                  <a:pt x="124" y="339"/>
                  <a:pt x="124" y="134"/>
                  <a:pt x="42" y="93"/>
                </a:cubicBezTo>
                <a:cubicBezTo>
                  <a:pt x="124" y="42"/>
                  <a:pt x="226" y="52"/>
                  <a:pt x="298" y="124"/>
                </a:cubicBezTo>
                <a:cubicBezTo>
                  <a:pt x="318" y="165"/>
                  <a:pt x="349" y="206"/>
                  <a:pt x="370" y="257"/>
                </a:cubicBezTo>
                <a:cubicBezTo>
                  <a:pt x="421" y="206"/>
                  <a:pt x="482" y="165"/>
                  <a:pt x="554" y="124"/>
                </a:cubicBezTo>
                <a:cubicBezTo>
                  <a:pt x="482" y="124"/>
                  <a:pt x="421" y="144"/>
                  <a:pt x="370" y="185"/>
                </a:cubicBezTo>
                <a:cubicBezTo>
                  <a:pt x="298" y="52"/>
                  <a:pt x="134" y="1"/>
                  <a:pt x="1" y="73"/>
                </a:cubicBezTo>
                <a:cubicBezTo>
                  <a:pt x="31" y="155"/>
                  <a:pt x="52" y="247"/>
                  <a:pt x="52" y="339"/>
                </a:cubicBezTo>
                <a:cubicBezTo>
                  <a:pt x="52" y="339"/>
                  <a:pt x="267" y="616"/>
                  <a:pt x="359" y="596"/>
                </a:cubicBezTo>
                <a:cubicBezTo>
                  <a:pt x="452" y="565"/>
                  <a:pt x="728" y="473"/>
                  <a:pt x="728" y="473"/>
                </a:cubicBezTo>
                <a:close/>
              </a:path>
            </a:pathLst>
          </a:custGeom>
          <a:solidFill>
            <a:srgbClr val="A44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4"/>
          <p:cNvSpPr/>
          <p:nvPr/>
        </p:nvSpPr>
        <p:spPr>
          <a:xfrm>
            <a:off x="7602888" y="4302246"/>
            <a:ext cx="11987" cy="15970"/>
          </a:xfrm>
          <a:custGeom>
            <a:rect b="b" l="l" r="r" t="t"/>
            <a:pathLst>
              <a:path extrusionOk="0" h="565" w="390">
                <a:moveTo>
                  <a:pt x="390" y="52"/>
                </a:moveTo>
                <a:cubicBezTo>
                  <a:pt x="390" y="52"/>
                  <a:pt x="195" y="62"/>
                  <a:pt x="164" y="134"/>
                </a:cubicBezTo>
                <a:cubicBezTo>
                  <a:pt x="123" y="277"/>
                  <a:pt x="123" y="421"/>
                  <a:pt x="154" y="564"/>
                </a:cubicBezTo>
                <a:cubicBezTo>
                  <a:pt x="123" y="493"/>
                  <a:pt x="62" y="431"/>
                  <a:pt x="0" y="380"/>
                </a:cubicBezTo>
                <a:cubicBezTo>
                  <a:pt x="0" y="380"/>
                  <a:pt x="62" y="400"/>
                  <a:pt x="92" y="277"/>
                </a:cubicBezTo>
                <a:cubicBezTo>
                  <a:pt x="133" y="154"/>
                  <a:pt x="103" y="103"/>
                  <a:pt x="154" y="62"/>
                </a:cubicBezTo>
                <a:cubicBezTo>
                  <a:pt x="226" y="31"/>
                  <a:pt x="308" y="11"/>
                  <a:pt x="390" y="0"/>
                </a:cubicBezTo>
                <a:close/>
              </a:path>
            </a:pathLst>
          </a:custGeom>
          <a:solidFill>
            <a:srgbClr val="A44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4"/>
          <p:cNvSpPr/>
          <p:nvPr/>
        </p:nvSpPr>
        <p:spPr>
          <a:xfrm>
            <a:off x="7776485" y="3911622"/>
            <a:ext cx="86857" cy="74733"/>
          </a:xfrm>
          <a:custGeom>
            <a:rect b="b" l="l" r="r" t="t"/>
            <a:pathLst>
              <a:path extrusionOk="0" h="2644" w="2826">
                <a:moveTo>
                  <a:pt x="2199" y="0"/>
                </a:moveTo>
                <a:cubicBezTo>
                  <a:pt x="2130" y="0"/>
                  <a:pt x="2070" y="10"/>
                  <a:pt x="2030" y="30"/>
                </a:cubicBezTo>
                <a:cubicBezTo>
                  <a:pt x="1989" y="52"/>
                  <a:pt x="1907" y="58"/>
                  <a:pt x="1799" y="58"/>
                </a:cubicBezTo>
                <a:cubicBezTo>
                  <a:pt x="1680" y="58"/>
                  <a:pt x="1531" y="51"/>
                  <a:pt x="1373" y="51"/>
                </a:cubicBezTo>
                <a:cubicBezTo>
                  <a:pt x="995" y="51"/>
                  <a:pt x="567" y="90"/>
                  <a:pt x="390" y="358"/>
                </a:cubicBezTo>
                <a:cubicBezTo>
                  <a:pt x="83" y="420"/>
                  <a:pt x="1" y="727"/>
                  <a:pt x="93" y="1086"/>
                </a:cubicBezTo>
                <a:cubicBezTo>
                  <a:pt x="93" y="1086"/>
                  <a:pt x="226" y="2532"/>
                  <a:pt x="431" y="2593"/>
                </a:cubicBezTo>
                <a:cubicBezTo>
                  <a:pt x="538" y="2625"/>
                  <a:pt x="699" y="2643"/>
                  <a:pt x="846" y="2643"/>
                </a:cubicBezTo>
                <a:cubicBezTo>
                  <a:pt x="982" y="2643"/>
                  <a:pt x="1105" y="2628"/>
                  <a:pt x="1159" y="2593"/>
                </a:cubicBezTo>
                <a:cubicBezTo>
                  <a:pt x="1261" y="2522"/>
                  <a:pt x="1342" y="1516"/>
                  <a:pt x="1632" y="1516"/>
                </a:cubicBezTo>
                <a:cubicBezTo>
                  <a:pt x="1635" y="1516"/>
                  <a:pt x="1638" y="1517"/>
                  <a:pt x="1641" y="1517"/>
                </a:cubicBezTo>
                <a:cubicBezTo>
                  <a:pt x="1928" y="1527"/>
                  <a:pt x="1918" y="2091"/>
                  <a:pt x="1918" y="2091"/>
                </a:cubicBezTo>
                <a:lnTo>
                  <a:pt x="2092" y="2091"/>
                </a:lnTo>
                <a:cubicBezTo>
                  <a:pt x="2092" y="2091"/>
                  <a:pt x="2071" y="1537"/>
                  <a:pt x="2133" y="1404"/>
                </a:cubicBezTo>
                <a:cubicBezTo>
                  <a:pt x="2184" y="1281"/>
                  <a:pt x="2389" y="1250"/>
                  <a:pt x="2440" y="1107"/>
                </a:cubicBezTo>
                <a:cubicBezTo>
                  <a:pt x="2461" y="1025"/>
                  <a:pt x="2481" y="943"/>
                  <a:pt x="2492" y="861"/>
                </a:cubicBezTo>
                <a:lnTo>
                  <a:pt x="2543" y="861"/>
                </a:lnTo>
                <a:cubicBezTo>
                  <a:pt x="2543" y="861"/>
                  <a:pt x="2789" y="850"/>
                  <a:pt x="2810" y="451"/>
                </a:cubicBezTo>
                <a:cubicBezTo>
                  <a:pt x="2826" y="137"/>
                  <a:pt x="2451" y="0"/>
                  <a:pt x="21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4"/>
          <p:cNvSpPr/>
          <p:nvPr/>
        </p:nvSpPr>
        <p:spPr>
          <a:xfrm>
            <a:off x="7742460" y="4310077"/>
            <a:ext cx="45088" cy="65801"/>
          </a:xfrm>
          <a:custGeom>
            <a:rect b="b" l="l" r="r" t="t"/>
            <a:pathLst>
              <a:path extrusionOk="0" h="2328" w="1467">
                <a:moveTo>
                  <a:pt x="0" y="0"/>
                </a:moveTo>
                <a:lnTo>
                  <a:pt x="0" y="0"/>
                </a:lnTo>
                <a:cubicBezTo>
                  <a:pt x="595" y="513"/>
                  <a:pt x="954" y="1230"/>
                  <a:pt x="862" y="2327"/>
                </a:cubicBezTo>
                <a:lnTo>
                  <a:pt x="1466" y="554"/>
                </a:lnTo>
                <a:lnTo>
                  <a:pt x="0" y="0"/>
                </a:lnTo>
                <a:close/>
              </a:path>
            </a:pathLst>
          </a:custGeom>
          <a:solidFill>
            <a:srgbClr val="301A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85"/>
          <p:cNvSpPr txBox="1"/>
          <p:nvPr>
            <p:ph type="title"/>
          </p:nvPr>
        </p:nvSpPr>
        <p:spPr>
          <a:xfrm>
            <a:off x="-324900" y="77025"/>
            <a:ext cx="9468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t>Alternative Solution 2: Machine Learning Models</a:t>
            </a:r>
            <a:endParaRPr/>
          </a:p>
          <a:p>
            <a:pPr indent="0" lvl="0" marL="0" rtl="0" algn="l">
              <a:spcBef>
                <a:spcPts val="0"/>
              </a:spcBef>
              <a:spcAft>
                <a:spcPts val="0"/>
              </a:spcAft>
              <a:buNone/>
            </a:pPr>
            <a:r>
              <a:t/>
            </a:r>
            <a:endParaRPr/>
          </a:p>
        </p:txBody>
      </p:sp>
      <p:sp>
        <p:nvSpPr>
          <p:cNvPr id="2030" name="Google Shape;2030;p85"/>
          <p:cNvSpPr txBox="1"/>
          <p:nvPr>
            <p:ph idx="4294967295" type="subTitle"/>
          </p:nvPr>
        </p:nvSpPr>
        <p:spPr>
          <a:xfrm>
            <a:off x="123575" y="978200"/>
            <a:ext cx="8899200" cy="1294800"/>
          </a:xfrm>
          <a:prstGeom prst="rect">
            <a:avLst/>
          </a:prstGeom>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t>Recently, machine learning models such as Genetic Algorithms and Support Vector Machine (SVM) are being used for Time Series forecasting.</a:t>
            </a:r>
            <a:endParaRPr sz="1200"/>
          </a:p>
          <a:p>
            <a:pPr indent="0" lvl="0" marL="0" marR="0" rtl="0" algn="l">
              <a:lnSpc>
                <a:spcPct val="150000"/>
              </a:lnSpc>
              <a:spcBef>
                <a:spcPts val="1600"/>
              </a:spcBef>
              <a:spcAft>
                <a:spcPts val="0"/>
              </a:spcAft>
              <a:buNone/>
            </a:pPr>
            <a:r>
              <a:rPr lang="en" sz="1200"/>
              <a:t>Strengths: </a:t>
            </a:r>
            <a:endParaRPr sz="1200"/>
          </a:p>
          <a:p>
            <a:pPr indent="-304800" lvl="0" marL="457200" marR="0" rtl="0" algn="l">
              <a:lnSpc>
                <a:spcPct val="150000"/>
              </a:lnSpc>
              <a:spcBef>
                <a:spcPts val="1600"/>
              </a:spcBef>
              <a:spcAft>
                <a:spcPts val="0"/>
              </a:spcAft>
              <a:buSzPts val="1200"/>
              <a:buChar char="●"/>
            </a:pPr>
            <a:r>
              <a:rPr lang="en" sz="1200"/>
              <a:t>Unlike traditional statistical models, ML models are able to process high volume data in a shorter period of time</a:t>
            </a:r>
            <a:endParaRPr sz="1200"/>
          </a:p>
          <a:p>
            <a:pPr indent="-304800" lvl="0" marL="457200" marR="0" rtl="0" algn="l">
              <a:lnSpc>
                <a:spcPct val="150000"/>
              </a:lnSpc>
              <a:spcBef>
                <a:spcPts val="0"/>
              </a:spcBef>
              <a:spcAft>
                <a:spcPts val="0"/>
              </a:spcAft>
              <a:buSzPts val="1200"/>
              <a:buChar char="●"/>
            </a:pPr>
            <a:r>
              <a:rPr lang="en" sz="1200"/>
              <a:t>Able to process multi-dimensional data </a:t>
            </a:r>
            <a:endParaRPr sz="1200"/>
          </a:p>
          <a:p>
            <a:pPr indent="0" lvl="0" marL="0" marR="0" rtl="0" algn="l">
              <a:lnSpc>
                <a:spcPct val="150000"/>
              </a:lnSpc>
              <a:spcBef>
                <a:spcPts val="1600"/>
              </a:spcBef>
              <a:spcAft>
                <a:spcPts val="0"/>
              </a:spcAft>
              <a:buNone/>
            </a:pPr>
            <a:r>
              <a:rPr lang="en" sz="1200"/>
              <a:t>Limitations:</a:t>
            </a:r>
            <a:endParaRPr sz="1200"/>
          </a:p>
          <a:p>
            <a:pPr indent="-304800" lvl="0" marL="457200" marR="0" rtl="0" algn="l">
              <a:lnSpc>
                <a:spcPct val="150000"/>
              </a:lnSpc>
              <a:spcBef>
                <a:spcPts val="1600"/>
              </a:spcBef>
              <a:spcAft>
                <a:spcPts val="0"/>
              </a:spcAft>
              <a:buSzPts val="1200"/>
              <a:buChar char="●"/>
            </a:pPr>
            <a:r>
              <a:rPr lang="en" sz="1200"/>
              <a:t>Require constant human intervention and parameter tuning</a:t>
            </a:r>
            <a:endParaRPr sz="1200"/>
          </a:p>
          <a:p>
            <a:pPr indent="-304800" lvl="0" marL="457200" marR="0" rtl="0" algn="l">
              <a:lnSpc>
                <a:spcPct val="150000"/>
              </a:lnSpc>
              <a:spcBef>
                <a:spcPts val="0"/>
              </a:spcBef>
              <a:spcAft>
                <a:spcPts val="0"/>
              </a:spcAft>
              <a:buSzPts val="1200"/>
              <a:buChar char="●"/>
            </a:pPr>
            <a:r>
              <a:rPr lang="en" sz="1200"/>
              <a:t>Unable to identify relevant features and adapt to the changes in the behaviour of the stock</a:t>
            </a:r>
            <a:endParaRPr sz="1200"/>
          </a:p>
          <a:p>
            <a:pPr indent="0" lvl="0" marL="914400" rtl="0" algn="l">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457200" rtl="0" algn="l">
              <a:lnSpc>
                <a:spcPct val="150000"/>
              </a:lnSpc>
              <a:spcBef>
                <a:spcPts val="1600"/>
              </a:spcBef>
              <a:spcAft>
                <a:spcPts val="0"/>
              </a:spcAft>
              <a:buNone/>
            </a:pPr>
            <a:r>
              <a:t/>
            </a:r>
            <a:endParaRPr sz="1200">
              <a:solidFill>
                <a:srgbClr val="202124"/>
              </a:solidFill>
              <a:highlight>
                <a:srgbClr val="FFFFFF"/>
              </a:highlight>
              <a:latin typeface="Arial"/>
              <a:ea typeface="Arial"/>
              <a:cs typeface="Arial"/>
              <a:sym typeface="Arial"/>
            </a:endParaRPr>
          </a:p>
          <a:p>
            <a:pPr indent="0" lvl="0" marL="457200" rtl="0" algn="l">
              <a:lnSpc>
                <a:spcPct val="150000"/>
              </a:lnSpc>
              <a:spcBef>
                <a:spcPts val="1600"/>
              </a:spcBef>
              <a:spcAft>
                <a:spcPts val="0"/>
              </a:spcAft>
              <a:buNone/>
            </a:pPr>
            <a:r>
              <a:t/>
            </a:r>
            <a:endParaRPr/>
          </a:p>
          <a:p>
            <a:pPr indent="0" lvl="0" marL="457200" rtl="0" algn="l">
              <a:lnSpc>
                <a:spcPct val="115000"/>
              </a:lnSpc>
              <a:spcBef>
                <a:spcPts val="1600"/>
              </a:spcBef>
              <a:spcAft>
                <a:spcPts val="0"/>
              </a:spcAft>
              <a:buNone/>
            </a:pPr>
            <a:r>
              <a:t/>
            </a:r>
            <a:endParaRPr/>
          </a:p>
          <a:p>
            <a:pPr indent="0" lvl="0" marL="457200" rtl="0" algn="l">
              <a:lnSpc>
                <a:spcPct val="115000"/>
              </a:lnSpc>
              <a:spcBef>
                <a:spcPts val="1600"/>
              </a:spcBef>
              <a:spcAft>
                <a:spcPts val="1600"/>
              </a:spcAft>
              <a:buNone/>
            </a:pPr>
            <a:r>
              <a:t/>
            </a:r>
            <a:endParaRPr/>
          </a:p>
        </p:txBody>
      </p:sp>
      <p:grpSp>
        <p:nvGrpSpPr>
          <p:cNvPr id="2031" name="Google Shape;2031;p85"/>
          <p:cNvGrpSpPr/>
          <p:nvPr/>
        </p:nvGrpSpPr>
        <p:grpSpPr>
          <a:xfrm>
            <a:off x="7807970" y="3751213"/>
            <a:ext cx="1214808" cy="1294784"/>
            <a:chOff x="5766424" y="4275195"/>
            <a:chExt cx="358160" cy="356926"/>
          </a:xfrm>
        </p:grpSpPr>
        <p:sp>
          <p:nvSpPr>
            <p:cNvPr id="2032" name="Google Shape;2032;p85"/>
            <p:cNvSpPr/>
            <p:nvPr/>
          </p:nvSpPr>
          <p:spPr>
            <a:xfrm>
              <a:off x="5766424" y="4485327"/>
              <a:ext cx="64862" cy="146793"/>
            </a:xfrm>
            <a:custGeom>
              <a:rect b="b" l="l" r="r" t="t"/>
              <a:pathLst>
                <a:path extrusionOk="0" h="5590" w="2470">
                  <a:moveTo>
                    <a:pt x="354" y="0"/>
                  </a:moveTo>
                  <a:cubicBezTo>
                    <a:pt x="163" y="0"/>
                    <a:pt x="0" y="153"/>
                    <a:pt x="0" y="354"/>
                  </a:cubicBezTo>
                  <a:lnTo>
                    <a:pt x="0" y="5589"/>
                  </a:lnTo>
                  <a:lnTo>
                    <a:pt x="2469" y="5589"/>
                  </a:lnTo>
                  <a:lnTo>
                    <a:pt x="2469" y="354"/>
                  </a:lnTo>
                  <a:cubicBezTo>
                    <a:pt x="2460" y="153"/>
                    <a:pt x="2307" y="0"/>
                    <a:pt x="2115" y="0"/>
                  </a:cubicBezTo>
                  <a:close/>
                </a:path>
              </a:pathLst>
            </a:custGeom>
            <a:solidFill>
              <a:srgbClr val="8FC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5"/>
            <p:cNvSpPr/>
            <p:nvPr/>
          </p:nvSpPr>
          <p:spPr>
            <a:xfrm>
              <a:off x="5766661" y="4485327"/>
              <a:ext cx="30961" cy="146793"/>
            </a:xfrm>
            <a:custGeom>
              <a:rect b="b" l="l" r="r" t="t"/>
              <a:pathLst>
                <a:path extrusionOk="0" h="5590" w="1179">
                  <a:moveTo>
                    <a:pt x="355" y="0"/>
                  </a:moveTo>
                  <a:cubicBezTo>
                    <a:pt x="154" y="0"/>
                    <a:pt x="1" y="153"/>
                    <a:pt x="1" y="354"/>
                  </a:cubicBezTo>
                  <a:lnTo>
                    <a:pt x="1" y="5589"/>
                  </a:lnTo>
                  <a:lnTo>
                    <a:pt x="814" y="5589"/>
                  </a:lnTo>
                  <a:lnTo>
                    <a:pt x="814" y="354"/>
                  </a:lnTo>
                  <a:cubicBezTo>
                    <a:pt x="814" y="153"/>
                    <a:pt x="977" y="0"/>
                    <a:pt x="1178" y="0"/>
                  </a:cubicBez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5"/>
            <p:cNvSpPr/>
            <p:nvPr/>
          </p:nvSpPr>
          <p:spPr>
            <a:xfrm>
              <a:off x="5864190" y="4449115"/>
              <a:ext cx="64862" cy="183006"/>
            </a:xfrm>
            <a:custGeom>
              <a:rect b="b" l="l" r="r" t="t"/>
              <a:pathLst>
                <a:path extrusionOk="0" h="6969" w="2470">
                  <a:moveTo>
                    <a:pt x="354" y="1"/>
                  </a:moveTo>
                  <a:cubicBezTo>
                    <a:pt x="163" y="1"/>
                    <a:pt x="10" y="154"/>
                    <a:pt x="0" y="345"/>
                  </a:cubicBezTo>
                  <a:lnTo>
                    <a:pt x="0" y="6968"/>
                  </a:lnTo>
                  <a:lnTo>
                    <a:pt x="2469" y="6968"/>
                  </a:lnTo>
                  <a:lnTo>
                    <a:pt x="2469" y="345"/>
                  </a:lnTo>
                  <a:cubicBezTo>
                    <a:pt x="2469" y="154"/>
                    <a:pt x="2307" y="1"/>
                    <a:pt x="2115"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5"/>
            <p:cNvSpPr/>
            <p:nvPr/>
          </p:nvSpPr>
          <p:spPr>
            <a:xfrm>
              <a:off x="5864190" y="4449115"/>
              <a:ext cx="30934" cy="183006"/>
            </a:xfrm>
            <a:custGeom>
              <a:rect b="b" l="l" r="r" t="t"/>
              <a:pathLst>
                <a:path extrusionOk="0" h="6969" w="1178">
                  <a:moveTo>
                    <a:pt x="354" y="1"/>
                  </a:moveTo>
                  <a:cubicBezTo>
                    <a:pt x="163" y="1"/>
                    <a:pt x="10" y="154"/>
                    <a:pt x="0" y="345"/>
                  </a:cubicBezTo>
                  <a:lnTo>
                    <a:pt x="0" y="6968"/>
                  </a:lnTo>
                  <a:lnTo>
                    <a:pt x="823" y="6968"/>
                  </a:lnTo>
                  <a:lnTo>
                    <a:pt x="823" y="345"/>
                  </a:lnTo>
                  <a:cubicBezTo>
                    <a:pt x="833" y="154"/>
                    <a:pt x="986" y="1"/>
                    <a:pt x="1177" y="1"/>
                  </a:cubicBezTo>
                  <a:close/>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5"/>
            <p:cNvSpPr/>
            <p:nvPr/>
          </p:nvSpPr>
          <p:spPr>
            <a:xfrm>
              <a:off x="5962193" y="4412692"/>
              <a:ext cx="64626" cy="219429"/>
            </a:xfrm>
            <a:custGeom>
              <a:rect b="b" l="l" r="r" t="t"/>
              <a:pathLst>
                <a:path extrusionOk="0" h="8356" w="2461">
                  <a:moveTo>
                    <a:pt x="345" y="0"/>
                  </a:moveTo>
                  <a:cubicBezTo>
                    <a:pt x="154" y="10"/>
                    <a:pt x="1" y="163"/>
                    <a:pt x="1" y="354"/>
                  </a:cubicBezTo>
                  <a:lnTo>
                    <a:pt x="1" y="8355"/>
                  </a:lnTo>
                  <a:lnTo>
                    <a:pt x="2460" y="8355"/>
                  </a:lnTo>
                  <a:lnTo>
                    <a:pt x="2460" y="354"/>
                  </a:lnTo>
                  <a:cubicBezTo>
                    <a:pt x="2460" y="163"/>
                    <a:pt x="2297" y="10"/>
                    <a:pt x="2106" y="0"/>
                  </a:cubicBezTo>
                  <a:close/>
                </a:path>
              </a:pathLst>
            </a:custGeom>
            <a:solidFill>
              <a:srgbClr val="8FC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5"/>
            <p:cNvSpPr/>
            <p:nvPr/>
          </p:nvSpPr>
          <p:spPr>
            <a:xfrm>
              <a:off x="5962193" y="4412692"/>
              <a:ext cx="30698" cy="219429"/>
            </a:xfrm>
            <a:custGeom>
              <a:rect b="b" l="l" r="r" t="t"/>
              <a:pathLst>
                <a:path extrusionOk="0" h="8356" w="1169">
                  <a:moveTo>
                    <a:pt x="345" y="0"/>
                  </a:moveTo>
                  <a:cubicBezTo>
                    <a:pt x="154" y="10"/>
                    <a:pt x="1" y="163"/>
                    <a:pt x="1" y="354"/>
                  </a:cubicBezTo>
                  <a:lnTo>
                    <a:pt x="1" y="8355"/>
                  </a:lnTo>
                  <a:lnTo>
                    <a:pt x="824" y="8355"/>
                  </a:lnTo>
                  <a:lnTo>
                    <a:pt x="824" y="354"/>
                  </a:lnTo>
                  <a:cubicBezTo>
                    <a:pt x="824" y="163"/>
                    <a:pt x="977" y="10"/>
                    <a:pt x="1168" y="0"/>
                  </a:cubicBez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5"/>
            <p:cNvSpPr/>
            <p:nvPr/>
          </p:nvSpPr>
          <p:spPr>
            <a:xfrm>
              <a:off x="6059959" y="4376506"/>
              <a:ext cx="64626" cy="255615"/>
            </a:xfrm>
            <a:custGeom>
              <a:rect b="b" l="l" r="r" t="t"/>
              <a:pathLst>
                <a:path extrusionOk="0" h="9734" w="2461">
                  <a:moveTo>
                    <a:pt x="355" y="0"/>
                  </a:moveTo>
                  <a:cubicBezTo>
                    <a:pt x="154" y="0"/>
                    <a:pt x="0" y="163"/>
                    <a:pt x="0" y="354"/>
                  </a:cubicBezTo>
                  <a:lnTo>
                    <a:pt x="0" y="9733"/>
                  </a:lnTo>
                  <a:lnTo>
                    <a:pt x="2460" y="9733"/>
                  </a:lnTo>
                  <a:lnTo>
                    <a:pt x="2460" y="354"/>
                  </a:lnTo>
                  <a:cubicBezTo>
                    <a:pt x="2460" y="163"/>
                    <a:pt x="2307" y="10"/>
                    <a:pt x="2115" y="0"/>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5"/>
            <p:cNvSpPr/>
            <p:nvPr/>
          </p:nvSpPr>
          <p:spPr>
            <a:xfrm>
              <a:off x="6059959" y="4376506"/>
              <a:ext cx="30934" cy="255615"/>
            </a:xfrm>
            <a:custGeom>
              <a:rect b="b" l="l" r="r" t="t"/>
              <a:pathLst>
                <a:path extrusionOk="0" h="9734" w="1178">
                  <a:moveTo>
                    <a:pt x="355" y="0"/>
                  </a:moveTo>
                  <a:cubicBezTo>
                    <a:pt x="154" y="0"/>
                    <a:pt x="0" y="163"/>
                    <a:pt x="0" y="354"/>
                  </a:cubicBezTo>
                  <a:lnTo>
                    <a:pt x="0" y="9733"/>
                  </a:lnTo>
                  <a:lnTo>
                    <a:pt x="824" y="9733"/>
                  </a:lnTo>
                  <a:lnTo>
                    <a:pt x="824" y="354"/>
                  </a:lnTo>
                  <a:cubicBezTo>
                    <a:pt x="824" y="163"/>
                    <a:pt x="977" y="0"/>
                    <a:pt x="1178" y="0"/>
                  </a:cubicBezTo>
                  <a:close/>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5"/>
            <p:cNvSpPr/>
            <p:nvPr/>
          </p:nvSpPr>
          <p:spPr>
            <a:xfrm>
              <a:off x="5781997" y="4275195"/>
              <a:ext cx="332767" cy="134241"/>
            </a:xfrm>
            <a:custGeom>
              <a:rect b="b" l="l" r="r" t="t"/>
              <a:pathLst>
                <a:path extrusionOk="0" h="5112" w="12672">
                  <a:moveTo>
                    <a:pt x="10172" y="1"/>
                  </a:moveTo>
                  <a:cubicBezTo>
                    <a:pt x="9997" y="1"/>
                    <a:pt x="9889" y="206"/>
                    <a:pt x="9992" y="355"/>
                  </a:cubicBezTo>
                  <a:lnTo>
                    <a:pt x="10356" y="872"/>
                  </a:lnTo>
                  <a:cubicBezTo>
                    <a:pt x="9150" y="1590"/>
                    <a:pt x="5274" y="3628"/>
                    <a:pt x="1" y="3628"/>
                  </a:cubicBezTo>
                  <a:lnTo>
                    <a:pt x="1" y="5112"/>
                  </a:lnTo>
                  <a:cubicBezTo>
                    <a:pt x="2872" y="5102"/>
                    <a:pt x="5714" y="4547"/>
                    <a:pt x="8375" y="3485"/>
                  </a:cubicBezTo>
                  <a:cubicBezTo>
                    <a:pt x="9360" y="3093"/>
                    <a:pt x="10298" y="2624"/>
                    <a:pt x="11208" y="2088"/>
                  </a:cubicBezTo>
                  <a:lnTo>
                    <a:pt x="11523" y="2547"/>
                  </a:lnTo>
                  <a:cubicBezTo>
                    <a:pt x="11568" y="2612"/>
                    <a:pt x="11636" y="2643"/>
                    <a:pt x="11703" y="2643"/>
                  </a:cubicBezTo>
                  <a:cubicBezTo>
                    <a:pt x="11793" y="2643"/>
                    <a:pt x="11883" y="2588"/>
                    <a:pt x="11916" y="2490"/>
                  </a:cubicBezTo>
                  <a:lnTo>
                    <a:pt x="12624" y="375"/>
                  </a:lnTo>
                  <a:cubicBezTo>
                    <a:pt x="12672" y="231"/>
                    <a:pt x="12567" y="78"/>
                    <a:pt x="12413" y="78"/>
                  </a:cubicBezTo>
                  <a:lnTo>
                    <a:pt x="10184" y="1"/>
                  </a:lnTo>
                  <a:cubicBezTo>
                    <a:pt x="10179" y="1"/>
                    <a:pt x="10176" y="1"/>
                    <a:pt x="10172"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86"/>
          <p:cNvSpPr txBox="1"/>
          <p:nvPr>
            <p:ph type="title"/>
          </p:nvPr>
        </p:nvSpPr>
        <p:spPr>
          <a:xfrm>
            <a:off x="-324900" y="77025"/>
            <a:ext cx="9468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rPr>
              <a:t>Approach to resolving previous limitations</a:t>
            </a:r>
            <a:endParaRPr sz="2000"/>
          </a:p>
          <a:p>
            <a:pPr indent="0" lvl="0" marL="0" rtl="0" algn="l">
              <a:spcBef>
                <a:spcPts val="0"/>
              </a:spcBef>
              <a:spcAft>
                <a:spcPts val="0"/>
              </a:spcAft>
              <a:buNone/>
            </a:pPr>
            <a:r>
              <a:t/>
            </a:r>
            <a:endParaRPr/>
          </a:p>
        </p:txBody>
      </p:sp>
      <p:sp>
        <p:nvSpPr>
          <p:cNvPr id="2046" name="Google Shape;2046;p86"/>
          <p:cNvSpPr txBox="1"/>
          <p:nvPr>
            <p:ph idx="4294967295" type="subTitle"/>
          </p:nvPr>
        </p:nvSpPr>
        <p:spPr>
          <a:xfrm>
            <a:off x="123575" y="978200"/>
            <a:ext cx="8899200" cy="129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In all previous solutions, there is an absence of customization while predicting a specific stock. All solutions used the same set of features and hyperparameters for all stocks and did not recognize the unique behaviour of each stock. </a:t>
            </a:r>
            <a:endParaRPr sz="1200"/>
          </a:p>
          <a:p>
            <a:pPr indent="0" lvl="0" marL="0" rtl="0" algn="l">
              <a:lnSpc>
                <a:spcPct val="150000"/>
              </a:lnSpc>
              <a:spcBef>
                <a:spcPts val="1600"/>
              </a:spcBef>
              <a:spcAft>
                <a:spcPts val="0"/>
              </a:spcAft>
              <a:buNone/>
            </a:pPr>
            <a:r>
              <a:rPr lang="en" sz="1200"/>
              <a:t>This project attempts to provide a customized solution for each stock. For each stock, this project implemented the following steps:</a:t>
            </a:r>
            <a:endParaRPr sz="1200"/>
          </a:p>
          <a:p>
            <a:pPr indent="-304800" lvl="0" marL="457200" rtl="0" algn="l">
              <a:lnSpc>
                <a:spcPct val="150000"/>
              </a:lnSpc>
              <a:spcBef>
                <a:spcPts val="1600"/>
              </a:spcBef>
              <a:spcAft>
                <a:spcPts val="0"/>
              </a:spcAft>
              <a:buSzPts val="1200"/>
              <a:buAutoNum type="arabicPeriod"/>
            </a:pPr>
            <a:r>
              <a:rPr lang="en" sz="1200"/>
              <a:t>Identify the relevant features with respect to the time period of the dataset.</a:t>
            </a:r>
            <a:endParaRPr sz="1200"/>
          </a:p>
          <a:p>
            <a:pPr indent="-304800" lvl="0" marL="457200" rtl="0" algn="l">
              <a:lnSpc>
                <a:spcPct val="150000"/>
              </a:lnSpc>
              <a:spcBef>
                <a:spcPts val="0"/>
              </a:spcBef>
              <a:spcAft>
                <a:spcPts val="0"/>
              </a:spcAft>
              <a:buSzPts val="1200"/>
              <a:buAutoNum type="arabicPeriod"/>
            </a:pPr>
            <a:r>
              <a:rPr lang="en" sz="1200"/>
              <a:t>Adjust the </a:t>
            </a:r>
            <a:r>
              <a:rPr lang="en" sz="1200"/>
              <a:t>hyperparameters</a:t>
            </a:r>
            <a:r>
              <a:rPr lang="en" sz="1200"/>
              <a:t> according to the unique characteristics of the stock.</a:t>
            </a:r>
            <a:endParaRPr sz="1200"/>
          </a:p>
          <a:p>
            <a:pPr indent="-304800" lvl="0" marL="457200" rtl="0" algn="l">
              <a:lnSpc>
                <a:spcPct val="150000"/>
              </a:lnSpc>
              <a:spcBef>
                <a:spcPts val="0"/>
              </a:spcBef>
              <a:spcAft>
                <a:spcPts val="0"/>
              </a:spcAft>
              <a:buSzPts val="1200"/>
              <a:buAutoNum type="arabicPeriod"/>
            </a:pPr>
            <a:r>
              <a:rPr lang="en" sz="1200"/>
              <a:t>Incorporate sentiment </a:t>
            </a:r>
            <a:r>
              <a:rPr lang="en" sz="1200"/>
              <a:t>analysis to predict a random bullish or bearish price swing, which cannot be supported or explained by technical analysis.</a:t>
            </a:r>
            <a:endParaRPr sz="1200"/>
          </a:p>
          <a:p>
            <a:pPr indent="0" lvl="0" marL="457200" rtl="0" algn="l">
              <a:lnSpc>
                <a:spcPct val="150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914400" rtl="0" algn="l">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457200" rtl="0" algn="l">
              <a:lnSpc>
                <a:spcPct val="150000"/>
              </a:lnSpc>
              <a:spcBef>
                <a:spcPts val="1600"/>
              </a:spcBef>
              <a:spcAft>
                <a:spcPts val="0"/>
              </a:spcAft>
              <a:buNone/>
            </a:pPr>
            <a:r>
              <a:t/>
            </a:r>
            <a:endParaRPr sz="1200">
              <a:solidFill>
                <a:srgbClr val="202124"/>
              </a:solidFill>
              <a:highlight>
                <a:srgbClr val="FFFFFF"/>
              </a:highlight>
              <a:latin typeface="Arial"/>
              <a:ea typeface="Arial"/>
              <a:cs typeface="Arial"/>
              <a:sym typeface="Arial"/>
            </a:endParaRPr>
          </a:p>
          <a:p>
            <a:pPr indent="0" lvl="0" marL="457200" rtl="0" algn="l">
              <a:lnSpc>
                <a:spcPct val="150000"/>
              </a:lnSpc>
              <a:spcBef>
                <a:spcPts val="1600"/>
              </a:spcBef>
              <a:spcAft>
                <a:spcPts val="0"/>
              </a:spcAft>
              <a:buNone/>
            </a:pPr>
            <a:r>
              <a:t/>
            </a:r>
            <a:endParaRPr/>
          </a:p>
          <a:p>
            <a:pPr indent="0" lvl="0" marL="457200" rtl="0" algn="l">
              <a:lnSpc>
                <a:spcPct val="115000"/>
              </a:lnSpc>
              <a:spcBef>
                <a:spcPts val="1600"/>
              </a:spcBef>
              <a:spcAft>
                <a:spcPts val="0"/>
              </a:spcAft>
              <a:buNone/>
            </a:pPr>
            <a:r>
              <a:t/>
            </a:r>
            <a:endParaRPr/>
          </a:p>
          <a:p>
            <a:pPr indent="0" lvl="0" marL="457200" rtl="0" algn="l">
              <a:lnSpc>
                <a:spcPct val="115000"/>
              </a:lnSpc>
              <a:spcBef>
                <a:spcPts val="1600"/>
              </a:spcBef>
              <a:spcAft>
                <a:spcPts val="1600"/>
              </a:spcAft>
              <a:buNone/>
            </a:pPr>
            <a:r>
              <a:t/>
            </a:r>
            <a:endParaRPr/>
          </a:p>
        </p:txBody>
      </p:sp>
      <p:grpSp>
        <p:nvGrpSpPr>
          <p:cNvPr id="2047" name="Google Shape;2047;p86"/>
          <p:cNvGrpSpPr/>
          <p:nvPr/>
        </p:nvGrpSpPr>
        <p:grpSpPr>
          <a:xfrm>
            <a:off x="7436225" y="3395937"/>
            <a:ext cx="1588950" cy="1687469"/>
            <a:chOff x="5593226" y="692187"/>
            <a:chExt cx="2812302" cy="3759121"/>
          </a:xfrm>
        </p:grpSpPr>
        <p:sp>
          <p:nvSpPr>
            <p:cNvPr id="2048" name="Google Shape;2048;p86"/>
            <p:cNvSpPr/>
            <p:nvPr/>
          </p:nvSpPr>
          <p:spPr>
            <a:xfrm flipH="1">
              <a:off x="7513168" y="3381251"/>
              <a:ext cx="892359" cy="818567"/>
            </a:xfrm>
            <a:custGeom>
              <a:rect b="b" l="l" r="r" t="t"/>
              <a:pathLst>
                <a:path extrusionOk="0" h="8173" w="8910">
                  <a:moveTo>
                    <a:pt x="1234" y="1"/>
                  </a:moveTo>
                  <a:cubicBezTo>
                    <a:pt x="693" y="1"/>
                    <a:pt x="330" y="225"/>
                    <a:pt x="185" y="658"/>
                  </a:cubicBezTo>
                  <a:cubicBezTo>
                    <a:pt x="1" y="1242"/>
                    <a:pt x="288" y="2104"/>
                    <a:pt x="1426" y="2186"/>
                  </a:cubicBezTo>
                  <a:cubicBezTo>
                    <a:pt x="2553" y="2257"/>
                    <a:pt x="2963" y="2462"/>
                    <a:pt x="3158" y="3621"/>
                  </a:cubicBezTo>
                  <a:cubicBezTo>
                    <a:pt x="3353" y="4769"/>
                    <a:pt x="4327" y="4092"/>
                    <a:pt x="5178" y="4707"/>
                  </a:cubicBezTo>
                  <a:cubicBezTo>
                    <a:pt x="5875" y="5199"/>
                    <a:pt x="4799" y="5671"/>
                    <a:pt x="5485" y="6563"/>
                  </a:cubicBezTo>
                  <a:cubicBezTo>
                    <a:pt x="5906" y="7116"/>
                    <a:pt x="7351" y="7239"/>
                    <a:pt x="7689" y="8172"/>
                  </a:cubicBezTo>
                  <a:cubicBezTo>
                    <a:pt x="7689" y="7537"/>
                    <a:pt x="8909" y="5774"/>
                    <a:pt x="8725" y="5066"/>
                  </a:cubicBezTo>
                  <a:cubicBezTo>
                    <a:pt x="8346" y="3651"/>
                    <a:pt x="7003" y="4072"/>
                    <a:pt x="7136" y="2483"/>
                  </a:cubicBezTo>
                  <a:cubicBezTo>
                    <a:pt x="7203" y="1631"/>
                    <a:pt x="6706" y="841"/>
                    <a:pt x="5228" y="841"/>
                  </a:cubicBezTo>
                  <a:cubicBezTo>
                    <a:pt x="5124" y="841"/>
                    <a:pt x="5015" y="845"/>
                    <a:pt x="4901" y="853"/>
                  </a:cubicBezTo>
                  <a:cubicBezTo>
                    <a:pt x="4757" y="863"/>
                    <a:pt x="4622" y="868"/>
                    <a:pt x="4495" y="868"/>
                  </a:cubicBezTo>
                  <a:cubicBezTo>
                    <a:pt x="3082" y="868"/>
                    <a:pt x="2695" y="282"/>
                    <a:pt x="1867" y="84"/>
                  </a:cubicBezTo>
                  <a:cubicBezTo>
                    <a:pt x="1635" y="28"/>
                    <a:pt x="1424" y="1"/>
                    <a:pt x="12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6"/>
            <p:cNvSpPr/>
            <p:nvPr/>
          </p:nvSpPr>
          <p:spPr>
            <a:xfrm flipH="1">
              <a:off x="7633350" y="3477901"/>
              <a:ext cx="562657" cy="701385"/>
            </a:xfrm>
            <a:custGeom>
              <a:rect b="b" l="l" r="r" t="t"/>
              <a:pathLst>
                <a:path extrusionOk="0" h="7003" w="5618">
                  <a:moveTo>
                    <a:pt x="0" y="1"/>
                  </a:moveTo>
                  <a:lnTo>
                    <a:pt x="0" y="1"/>
                  </a:lnTo>
                  <a:cubicBezTo>
                    <a:pt x="1497" y="503"/>
                    <a:pt x="2799" y="1446"/>
                    <a:pt x="3732" y="2707"/>
                  </a:cubicBezTo>
                  <a:cubicBezTo>
                    <a:pt x="4644" y="3968"/>
                    <a:pt x="5218" y="5454"/>
                    <a:pt x="5362" y="7002"/>
                  </a:cubicBezTo>
                  <a:lnTo>
                    <a:pt x="5618" y="6972"/>
                  </a:lnTo>
                  <a:cubicBezTo>
                    <a:pt x="5423" y="5393"/>
                    <a:pt x="4808" y="3896"/>
                    <a:pt x="3834" y="2635"/>
                  </a:cubicBezTo>
                  <a:cubicBezTo>
                    <a:pt x="2850" y="1385"/>
                    <a:pt x="1517" y="462"/>
                    <a:pt x="0" y="1"/>
                  </a:cubicBezTo>
                  <a:close/>
                </a:path>
              </a:pathLst>
            </a:custGeom>
            <a:solidFill>
              <a:srgbClr val="F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6"/>
            <p:cNvSpPr/>
            <p:nvPr/>
          </p:nvSpPr>
          <p:spPr>
            <a:xfrm flipH="1">
              <a:off x="7237044" y="2963204"/>
              <a:ext cx="649890" cy="1209872"/>
            </a:xfrm>
            <a:custGeom>
              <a:rect b="b" l="l" r="r" t="t"/>
              <a:pathLst>
                <a:path extrusionOk="0" h="12080" w="6489">
                  <a:moveTo>
                    <a:pt x="1439" y="1"/>
                  </a:moveTo>
                  <a:cubicBezTo>
                    <a:pt x="697" y="1"/>
                    <a:pt x="1" y="508"/>
                    <a:pt x="92" y="1511"/>
                  </a:cubicBezTo>
                  <a:cubicBezTo>
                    <a:pt x="205" y="2864"/>
                    <a:pt x="1661" y="3182"/>
                    <a:pt x="994" y="4012"/>
                  </a:cubicBezTo>
                  <a:cubicBezTo>
                    <a:pt x="328" y="4842"/>
                    <a:pt x="328" y="5560"/>
                    <a:pt x="1589" y="6800"/>
                  </a:cubicBezTo>
                  <a:cubicBezTo>
                    <a:pt x="2850" y="8041"/>
                    <a:pt x="1425" y="8553"/>
                    <a:pt x="1466" y="10132"/>
                  </a:cubicBezTo>
                  <a:cubicBezTo>
                    <a:pt x="1497" y="11711"/>
                    <a:pt x="4059" y="12080"/>
                    <a:pt x="4059" y="12080"/>
                  </a:cubicBezTo>
                  <a:cubicBezTo>
                    <a:pt x="4521" y="12008"/>
                    <a:pt x="6489" y="10819"/>
                    <a:pt x="6345" y="9712"/>
                  </a:cubicBezTo>
                  <a:cubicBezTo>
                    <a:pt x="6202" y="8605"/>
                    <a:pt x="5269" y="7815"/>
                    <a:pt x="5187" y="7067"/>
                  </a:cubicBezTo>
                  <a:cubicBezTo>
                    <a:pt x="5105" y="6329"/>
                    <a:pt x="5495" y="5478"/>
                    <a:pt x="5156" y="4484"/>
                  </a:cubicBezTo>
                  <a:cubicBezTo>
                    <a:pt x="4818" y="3489"/>
                    <a:pt x="3557" y="3366"/>
                    <a:pt x="3116" y="2587"/>
                  </a:cubicBezTo>
                  <a:cubicBezTo>
                    <a:pt x="2665" y="1808"/>
                    <a:pt x="3127" y="680"/>
                    <a:pt x="2204" y="188"/>
                  </a:cubicBezTo>
                  <a:cubicBezTo>
                    <a:pt x="1965" y="63"/>
                    <a:pt x="1699" y="1"/>
                    <a:pt x="14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6"/>
            <p:cNvSpPr/>
            <p:nvPr/>
          </p:nvSpPr>
          <p:spPr>
            <a:xfrm flipH="1">
              <a:off x="7468996" y="3119546"/>
              <a:ext cx="292746" cy="1103908"/>
            </a:xfrm>
            <a:custGeom>
              <a:rect b="b" l="l" r="r" t="t"/>
              <a:pathLst>
                <a:path extrusionOk="0" h="11022" w="2923">
                  <a:moveTo>
                    <a:pt x="1" y="1"/>
                  </a:moveTo>
                  <a:cubicBezTo>
                    <a:pt x="513" y="800"/>
                    <a:pt x="954" y="1662"/>
                    <a:pt x="1302" y="2564"/>
                  </a:cubicBezTo>
                  <a:cubicBezTo>
                    <a:pt x="1641" y="3456"/>
                    <a:pt x="1907" y="4378"/>
                    <a:pt x="2112" y="5311"/>
                  </a:cubicBezTo>
                  <a:cubicBezTo>
                    <a:pt x="2317" y="6244"/>
                    <a:pt x="2461" y="7197"/>
                    <a:pt x="2553" y="8151"/>
                  </a:cubicBezTo>
                  <a:cubicBezTo>
                    <a:pt x="2645" y="9094"/>
                    <a:pt x="2686" y="10058"/>
                    <a:pt x="2666" y="11011"/>
                  </a:cubicBezTo>
                  <a:lnTo>
                    <a:pt x="2922" y="11021"/>
                  </a:lnTo>
                  <a:cubicBezTo>
                    <a:pt x="2922" y="10047"/>
                    <a:pt x="2861" y="9084"/>
                    <a:pt x="2738" y="8130"/>
                  </a:cubicBezTo>
                  <a:cubicBezTo>
                    <a:pt x="2625" y="7167"/>
                    <a:pt x="2461" y="6223"/>
                    <a:pt x="2235" y="5280"/>
                  </a:cubicBezTo>
                  <a:cubicBezTo>
                    <a:pt x="2010" y="4347"/>
                    <a:pt x="1713" y="3425"/>
                    <a:pt x="1354" y="2533"/>
                  </a:cubicBezTo>
                  <a:cubicBezTo>
                    <a:pt x="985" y="1641"/>
                    <a:pt x="534" y="790"/>
                    <a:pt x="1" y="1"/>
                  </a:cubicBezTo>
                  <a:close/>
                </a:path>
              </a:pathLst>
            </a:custGeom>
            <a:solidFill>
              <a:srgbClr val="FF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6"/>
            <p:cNvSpPr/>
            <p:nvPr/>
          </p:nvSpPr>
          <p:spPr>
            <a:xfrm flipH="1">
              <a:off x="6761819" y="3368732"/>
              <a:ext cx="885949" cy="876256"/>
            </a:xfrm>
            <a:custGeom>
              <a:rect b="b" l="l" r="r" t="t"/>
              <a:pathLst>
                <a:path extrusionOk="0" h="8749" w="8846">
                  <a:moveTo>
                    <a:pt x="7664" y="1"/>
                  </a:moveTo>
                  <a:cubicBezTo>
                    <a:pt x="7538" y="1"/>
                    <a:pt x="7404" y="30"/>
                    <a:pt x="7269" y="96"/>
                  </a:cubicBezTo>
                  <a:cubicBezTo>
                    <a:pt x="6384" y="528"/>
                    <a:pt x="6121" y="1266"/>
                    <a:pt x="4865" y="1266"/>
                  </a:cubicBezTo>
                  <a:cubicBezTo>
                    <a:pt x="4840" y="1266"/>
                    <a:pt x="4814" y="1265"/>
                    <a:pt x="4788" y="1265"/>
                  </a:cubicBezTo>
                  <a:cubicBezTo>
                    <a:pt x="4724" y="1263"/>
                    <a:pt x="4661" y="1262"/>
                    <a:pt x="4600" y="1262"/>
                  </a:cubicBezTo>
                  <a:cubicBezTo>
                    <a:pt x="3231" y="1262"/>
                    <a:pt x="2470" y="1704"/>
                    <a:pt x="2676" y="2803"/>
                  </a:cubicBezTo>
                  <a:cubicBezTo>
                    <a:pt x="2850" y="3694"/>
                    <a:pt x="2553" y="4453"/>
                    <a:pt x="1610" y="4914"/>
                  </a:cubicBezTo>
                  <a:cubicBezTo>
                    <a:pt x="0" y="5694"/>
                    <a:pt x="1682" y="7159"/>
                    <a:pt x="2174" y="8748"/>
                  </a:cubicBezTo>
                  <a:cubicBezTo>
                    <a:pt x="3035" y="6565"/>
                    <a:pt x="4644" y="7898"/>
                    <a:pt x="4901" y="6729"/>
                  </a:cubicBezTo>
                  <a:cubicBezTo>
                    <a:pt x="5157" y="5570"/>
                    <a:pt x="4245" y="5888"/>
                    <a:pt x="5321" y="5396"/>
                  </a:cubicBezTo>
                  <a:cubicBezTo>
                    <a:pt x="6397" y="4914"/>
                    <a:pt x="6705" y="4884"/>
                    <a:pt x="6859" y="3776"/>
                  </a:cubicBezTo>
                  <a:cubicBezTo>
                    <a:pt x="7012" y="2659"/>
                    <a:pt x="7310" y="1880"/>
                    <a:pt x="8140" y="1367"/>
                  </a:cubicBezTo>
                  <a:cubicBezTo>
                    <a:pt x="8846" y="932"/>
                    <a:pt x="8375" y="1"/>
                    <a:pt x="76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6"/>
            <p:cNvSpPr/>
            <p:nvPr/>
          </p:nvSpPr>
          <p:spPr>
            <a:xfrm flipH="1">
              <a:off x="6910543" y="3460474"/>
              <a:ext cx="524699" cy="762981"/>
            </a:xfrm>
            <a:custGeom>
              <a:rect b="b" l="l" r="r" t="t"/>
              <a:pathLst>
                <a:path extrusionOk="0" h="7618" w="5239">
                  <a:moveTo>
                    <a:pt x="5239" y="0"/>
                  </a:moveTo>
                  <a:cubicBezTo>
                    <a:pt x="4542" y="390"/>
                    <a:pt x="3876" y="851"/>
                    <a:pt x="3260" y="1364"/>
                  </a:cubicBezTo>
                  <a:cubicBezTo>
                    <a:pt x="2645" y="1876"/>
                    <a:pt x="2082" y="2461"/>
                    <a:pt x="1600" y="3096"/>
                  </a:cubicBezTo>
                  <a:cubicBezTo>
                    <a:pt x="1097" y="3742"/>
                    <a:pt x="698" y="4449"/>
                    <a:pt x="411" y="5208"/>
                  </a:cubicBezTo>
                  <a:cubicBezTo>
                    <a:pt x="113" y="5967"/>
                    <a:pt x="0" y="6797"/>
                    <a:pt x="72" y="7617"/>
                  </a:cubicBezTo>
                  <a:lnTo>
                    <a:pt x="329" y="7576"/>
                  </a:lnTo>
                  <a:cubicBezTo>
                    <a:pt x="236" y="6797"/>
                    <a:pt x="318" y="6008"/>
                    <a:pt x="585" y="5270"/>
                  </a:cubicBezTo>
                  <a:cubicBezTo>
                    <a:pt x="851" y="4521"/>
                    <a:pt x="1220" y="3814"/>
                    <a:pt x="1692" y="3178"/>
                  </a:cubicBezTo>
                  <a:cubicBezTo>
                    <a:pt x="2164" y="2532"/>
                    <a:pt x="2707" y="1938"/>
                    <a:pt x="3301" y="1415"/>
                  </a:cubicBezTo>
                  <a:cubicBezTo>
                    <a:pt x="3896" y="882"/>
                    <a:pt x="4552" y="410"/>
                    <a:pt x="5239" y="0"/>
                  </a:cubicBezTo>
                  <a:close/>
                </a:path>
              </a:pathLst>
            </a:custGeom>
            <a:solidFill>
              <a:srgbClr val="F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6"/>
            <p:cNvSpPr/>
            <p:nvPr/>
          </p:nvSpPr>
          <p:spPr>
            <a:xfrm flipH="1">
              <a:off x="7277004" y="4116590"/>
              <a:ext cx="462104" cy="334718"/>
            </a:xfrm>
            <a:custGeom>
              <a:rect b="b" l="l" r="r" t="t"/>
              <a:pathLst>
                <a:path extrusionOk="0" h="3342" w="4614">
                  <a:moveTo>
                    <a:pt x="328" y="0"/>
                  </a:moveTo>
                  <a:cubicBezTo>
                    <a:pt x="328" y="0"/>
                    <a:pt x="0" y="1722"/>
                    <a:pt x="912" y="3342"/>
                  </a:cubicBezTo>
                  <a:lnTo>
                    <a:pt x="3701" y="3342"/>
                  </a:lnTo>
                  <a:cubicBezTo>
                    <a:pt x="4613" y="1722"/>
                    <a:pt x="4285" y="0"/>
                    <a:pt x="42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6"/>
            <p:cNvSpPr/>
            <p:nvPr/>
          </p:nvSpPr>
          <p:spPr>
            <a:xfrm flipH="1">
              <a:off x="7283213" y="4116590"/>
              <a:ext cx="449785" cy="70910"/>
            </a:xfrm>
            <a:custGeom>
              <a:rect b="b" l="l" r="r" t="t"/>
              <a:pathLst>
                <a:path extrusionOk="0" h="708" w="4491">
                  <a:moveTo>
                    <a:pt x="52" y="0"/>
                  </a:moveTo>
                  <a:cubicBezTo>
                    <a:pt x="52" y="0"/>
                    <a:pt x="11" y="267"/>
                    <a:pt x="1" y="707"/>
                  </a:cubicBezTo>
                  <a:lnTo>
                    <a:pt x="4491" y="707"/>
                  </a:lnTo>
                  <a:cubicBezTo>
                    <a:pt x="4470" y="267"/>
                    <a:pt x="4429" y="0"/>
                    <a:pt x="44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6"/>
            <p:cNvSpPr/>
            <p:nvPr/>
          </p:nvSpPr>
          <p:spPr>
            <a:xfrm flipH="1">
              <a:off x="6155886" y="4116590"/>
              <a:ext cx="141716" cy="215634"/>
            </a:xfrm>
            <a:custGeom>
              <a:rect b="b" l="l" r="r" t="t"/>
              <a:pathLst>
                <a:path extrusionOk="0" h="2153" w="1415">
                  <a:moveTo>
                    <a:pt x="1251" y="0"/>
                  </a:moveTo>
                  <a:lnTo>
                    <a:pt x="0" y="82"/>
                  </a:lnTo>
                  <a:lnTo>
                    <a:pt x="123" y="2153"/>
                  </a:lnTo>
                  <a:lnTo>
                    <a:pt x="1415" y="2153"/>
                  </a:lnTo>
                  <a:lnTo>
                    <a:pt x="1251" y="0"/>
                  </a:ln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6"/>
            <p:cNvSpPr/>
            <p:nvPr/>
          </p:nvSpPr>
          <p:spPr>
            <a:xfrm flipH="1">
              <a:off x="6827313" y="4141228"/>
              <a:ext cx="138711" cy="186889"/>
            </a:xfrm>
            <a:custGeom>
              <a:rect b="b" l="l" r="r" t="t"/>
              <a:pathLst>
                <a:path extrusionOk="0" h="1866" w="1385">
                  <a:moveTo>
                    <a:pt x="226" y="0"/>
                  </a:moveTo>
                  <a:lnTo>
                    <a:pt x="0" y="1825"/>
                  </a:lnTo>
                  <a:lnTo>
                    <a:pt x="1251" y="1866"/>
                  </a:lnTo>
                  <a:lnTo>
                    <a:pt x="1384" y="185"/>
                  </a:lnTo>
                  <a:lnTo>
                    <a:pt x="226" y="0"/>
                  </a:ln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6"/>
            <p:cNvSpPr/>
            <p:nvPr/>
          </p:nvSpPr>
          <p:spPr>
            <a:xfrm flipH="1">
              <a:off x="6151785" y="2164667"/>
              <a:ext cx="827560" cy="2085427"/>
            </a:xfrm>
            <a:custGeom>
              <a:rect b="b" l="l" r="r" t="t"/>
              <a:pathLst>
                <a:path extrusionOk="0" h="20822" w="8263">
                  <a:moveTo>
                    <a:pt x="2512" y="1"/>
                  </a:moveTo>
                  <a:lnTo>
                    <a:pt x="0" y="20822"/>
                  </a:lnTo>
                  <a:lnTo>
                    <a:pt x="1538" y="20822"/>
                  </a:lnTo>
                  <a:lnTo>
                    <a:pt x="5187" y="5670"/>
                  </a:lnTo>
                  <a:lnTo>
                    <a:pt x="6746" y="20822"/>
                  </a:lnTo>
                  <a:lnTo>
                    <a:pt x="8263" y="20822"/>
                  </a:lnTo>
                  <a:lnTo>
                    <a:pt x="788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6"/>
            <p:cNvSpPr/>
            <p:nvPr/>
          </p:nvSpPr>
          <p:spPr>
            <a:xfrm flipH="1">
              <a:off x="5593226" y="1203679"/>
              <a:ext cx="217732" cy="215734"/>
            </a:xfrm>
            <a:custGeom>
              <a:rect b="b" l="l" r="r" t="t"/>
              <a:pathLst>
                <a:path extrusionOk="0" h="2154" w="2174">
                  <a:moveTo>
                    <a:pt x="2061" y="1"/>
                  </a:moveTo>
                  <a:cubicBezTo>
                    <a:pt x="2061" y="1"/>
                    <a:pt x="1282" y="206"/>
                    <a:pt x="1087" y="257"/>
                  </a:cubicBezTo>
                  <a:cubicBezTo>
                    <a:pt x="667" y="380"/>
                    <a:pt x="554" y="585"/>
                    <a:pt x="554" y="585"/>
                  </a:cubicBezTo>
                  <a:cubicBezTo>
                    <a:pt x="585" y="482"/>
                    <a:pt x="615" y="390"/>
                    <a:pt x="656" y="298"/>
                  </a:cubicBezTo>
                  <a:cubicBezTo>
                    <a:pt x="687" y="206"/>
                    <a:pt x="667" y="103"/>
                    <a:pt x="595" y="31"/>
                  </a:cubicBezTo>
                  <a:cubicBezTo>
                    <a:pt x="595" y="31"/>
                    <a:pt x="451" y="247"/>
                    <a:pt x="400" y="318"/>
                  </a:cubicBezTo>
                  <a:cubicBezTo>
                    <a:pt x="164" y="677"/>
                    <a:pt x="216" y="995"/>
                    <a:pt x="236" y="1221"/>
                  </a:cubicBezTo>
                  <a:cubicBezTo>
                    <a:pt x="257" y="1446"/>
                    <a:pt x="0" y="1938"/>
                    <a:pt x="0" y="1938"/>
                  </a:cubicBezTo>
                  <a:lnTo>
                    <a:pt x="605" y="2153"/>
                  </a:lnTo>
                  <a:cubicBezTo>
                    <a:pt x="677" y="1887"/>
                    <a:pt x="779" y="1631"/>
                    <a:pt x="892" y="1385"/>
                  </a:cubicBezTo>
                  <a:cubicBezTo>
                    <a:pt x="974" y="1251"/>
                    <a:pt x="1343" y="1057"/>
                    <a:pt x="1569" y="923"/>
                  </a:cubicBezTo>
                  <a:cubicBezTo>
                    <a:pt x="1815" y="770"/>
                    <a:pt x="1723" y="687"/>
                    <a:pt x="1723" y="687"/>
                  </a:cubicBezTo>
                  <a:cubicBezTo>
                    <a:pt x="1979" y="554"/>
                    <a:pt x="1846" y="462"/>
                    <a:pt x="1846" y="462"/>
                  </a:cubicBezTo>
                  <a:cubicBezTo>
                    <a:pt x="2030" y="359"/>
                    <a:pt x="1928" y="257"/>
                    <a:pt x="1928" y="257"/>
                  </a:cubicBezTo>
                  <a:cubicBezTo>
                    <a:pt x="2153" y="165"/>
                    <a:pt x="2174" y="1"/>
                    <a:pt x="2061" y="1"/>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6"/>
            <p:cNvSpPr/>
            <p:nvPr/>
          </p:nvSpPr>
          <p:spPr>
            <a:xfrm flipH="1">
              <a:off x="6167107" y="1172931"/>
              <a:ext cx="679835" cy="991835"/>
            </a:xfrm>
            <a:custGeom>
              <a:rect b="b" l="l" r="r" t="t"/>
              <a:pathLst>
                <a:path extrusionOk="0" h="9903" w="6788">
                  <a:moveTo>
                    <a:pt x="4183" y="0"/>
                  </a:moveTo>
                  <a:lnTo>
                    <a:pt x="2276" y="10"/>
                  </a:lnTo>
                  <a:cubicBezTo>
                    <a:pt x="2276" y="10"/>
                    <a:pt x="718" y="461"/>
                    <a:pt x="359" y="564"/>
                  </a:cubicBezTo>
                  <a:cubicBezTo>
                    <a:pt x="1" y="656"/>
                    <a:pt x="359" y="2912"/>
                    <a:pt x="841" y="5515"/>
                  </a:cubicBezTo>
                  <a:cubicBezTo>
                    <a:pt x="1323" y="8109"/>
                    <a:pt x="1190" y="9903"/>
                    <a:pt x="1190" y="9903"/>
                  </a:cubicBezTo>
                  <a:lnTo>
                    <a:pt x="6562" y="9903"/>
                  </a:lnTo>
                  <a:cubicBezTo>
                    <a:pt x="6562" y="9903"/>
                    <a:pt x="6787" y="1517"/>
                    <a:pt x="6664" y="1230"/>
                  </a:cubicBezTo>
                  <a:cubicBezTo>
                    <a:pt x="6439" y="718"/>
                    <a:pt x="4183" y="0"/>
                    <a:pt x="41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6"/>
            <p:cNvSpPr/>
            <p:nvPr/>
          </p:nvSpPr>
          <p:spPr>
            <a:xfrm flipH="1">
              <a:off x="6445429" y="988045"/>
              <a:ext cx="159242" cy="276328"/>
            </a:xfrm>
            <a:custGeom>
              <a:rect b="b" l="l" r="r" t="t"/>
              <a:pathLst>
                <a:path extrusionOk="0" h="2759" w="1590">
                  <a:moveTo>
                    <a:pt x="175" y="1"/>
                  </a:moveTo>
                  <a:cubicBezTo>
                    <a:pt x="175" y="1"/>
                    <a:pt x="226" y="1282"/>
                    <a:pt x="1" y="1805"/>
                  </a:cubicBezTo>
                  <a:lnTo>
                    <a:pt x="278" y="2318"/>
                  </a:lnTo>
                  <a:lnTo>
                    <a:pt x="995" y="2758"/>
                  </a:lnTo>
                  <a:lnTo>
                    <a:pt x="1457" y="2420"/>
                  </a:lnTo>
                  <a:lnTo>
                    <a:pt x="1590" y="2020"/>
                  </a:lnTo>
                  <a:lnTo>
                    <a:pt x="1590" y="1"/>
                  </a:lnTo>
                  <a:close/>
                </a:path>
              </a:pathLst>
            </a:custGeom>
            <a:solidFill>
              <a:srgbClr val="FFAA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6"/>
            <p:cNvSpPr/>
            <p:nvPr/>
          </p:nvSpPr>
          <p:spPr>
            <a:xfrm flipH="1">
              <a:off x="6504920" y="760192"/>
              <a:ext cx="145922" cy="202513"/>
            </a:xfrm>
            <a:custGeom>
              <a:rect b="b" l="l" r="r" t="t"/>
              <a:pathLst>
                <a:path extrusionOk="0" h="2022" w="1457">
                  <a:moveTo>
                    <a:pt x="747" y="0"/>
                  </a:moveTo>
                  <a:cubicBezTo>
                    <a:pt x="650" y="0"/>
                    <a:pt x="552" y="39"/>
                    <a:pt x="472" y="103"/>
                  </a:cubicBezTo>
                  <a:cubicBezTo>
                    <a:pt x="400" y="205"/>
                    <a:pt x="339" y="318"/>
                    <a:pt x="298" y="441"/>
                  </a:cubicBezTo>
                  <a:cubicBezTo>
                    <a:pt x="236" y="564"/>
                    <a:pt x="134" y="677"/>
                    <a:pt x="83" y="810"/>
                  </a:cubicBezTo>
                  <a:cubicBezTo>
                    <a:pt x="1" y="974"/>
                    <a:pt x="1" y="1158"/>
                    <a:pt x="62" y="1322"/>
                  </a:cubicBezTo>
                  <a:cubicBezTo>
                    <a:pt x="103" y="1425"/>
                    <a:pt x="165" y="1517"/>
                    <a:pt x="226" y="1630"/>
                  </a:cubicBezTo>
                  <a:cubicBezTo>
                    <a:pt x="257" y="1702"/>
                    <a:pt x="277" y="1784"/>
                    <a:pt x="318" y="1845"/>
                  </a:cubicBezTo>
                  <a:cubicBezTo>
                    <a:pt x="402" y="1975"/>
                    <a:pt x="586" y="2021"/>
                    <a:pt x="727" y="2021"/>
                  </a:cubicBezTo>
                  <a:cubicBezTo>
                    <a:pt x="741" y="2021"/>
                    <a:pt x="756" y="2021"/>
                    <a:pt x="769" y="2020"/>
                  </a:cubicBezTo>
                  <a:cubicBezTo>
                    <a:pt x="923" y="2009"/>
                    <a:pt x="1067" y="1938"/>
                    <a:pt x="1169" y="1825"/>
                  </a:cubicBezTo>
                  <a:cubicBezTo>
                    <a:pt x="1292" y="1671"/>
                    <a:pt x="1374" y="1486"/>
                    <a:pt x="1395" y="1292"/>
                  </a:cubicBezTo>
                  <a:cubicBezTo>
                    <a:pt x="1446" y="1087"/>
                    <a:pt x="1456" y="871"/>
                    <a:pt x="1415" y="656"/>
                  </a:cubicBezTo>
                  <a:cubicBezTo>
                    <a:pt x="1374" y="482"/>
                    <a:pt x="1282" y="328"/>
                    <a:pt x="1159" y="195"/>
                  </a:cubicBezTo>
                  <a:cubicBezTo>
                    <a:pt x="1067" y="103"/>
                    <a:pt x="954" y="41"/>
                    <a:pt x="831" y="10"/>
                  </a:cubicBezTo>
                  <a:cubicBezTo>
                    <a:pt x="803" y="3"/>
                    <a:pt x="775" y="0"/>
                    <a:pt x="7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6"/>
            <p:cNvSpPr/>
            <p:nvPr/>
          </p:nvSpPr>
          <p:spPr>
            <a:xfrm flipH="1">
              <a:off x="6337565" y="778621"/>
              <a:ext cx="251683" cy="339826"/>
            </a:xfrm>
            <a:custGeom>
              <a:rect b="b" l="l" r="r" t="t"/>
              <a:pathLst>
                <a:path extrusionOk="0" h="3393" w="2513">
                  <a:moveTo>
                    <a:pt x="1718" y="1"/>
                  </a:moveTo>
                  <a:cubicBezTo>
                    <a:pt x="1559" y="1"/>
                    <a:pt x="1400" y="11"/>
                    <a:pt x="1241" y="31"/>
                  </a:cubicBezTo>
                  <a:cubicBezTo>
                    <a:pt x="575" y="124"/>
                    <a:pt x="1" y="739"/>
                    <a:pt x="134" y="2010"/>
                  </a:cubicBezTo>
                  <a:cubicBezTo>
                    <a:pt x="246" y="2999"/>
                    <a:pt x="792" y="3392"/>
                    <a:pt x="1280" y="3392"/>
                  </a:cubicBezTo>
                  <a:cubicBezTo>
                    <a:pt x="1419" y="3392"/>
                    <a:pt x="1554" y="3361"/>
                    <a:pt x="1672" y="3302"/>
                  </a:cubicBezTo>
                  <a:cubicBezTo>
                    <a:pt x="2512" y="2891"/>
                    <a:pt x="2195" y="31"/>
                    <a:pt x="2195" y="31"/>
                  </a:cubicBezTo>
                  <a:cubicBezTo>
                    <a:pt x="2036" y="11"/>
                    <a:pt x="1877" y="1"/>
                    <a:pt x="1718" y="1"/>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6"/>
            <p:cNvSpPr/>
            <p:nvPr/>
          </p:nvSpPr>
          <p:spPr>
            <a:xfrm flipH="1">
              <a:off x="6248229" y="692187"/>
              <a:ext cx="358446" cy="162652"/>
            </a:xfrm>
            <a:custGeom>
              <a:rect b="b" l="l" r="r" t="t"/>
              <a:pathLst>
                <a:path extrusionOk="0" h="1624" w="3579">
                  <a:moveTo>
                    <a:pt x="2586" y="0"/>
                  </a:moveTo>
                  <a:cubicBezTo>
                    <a:pt x="2300" y="0"/>
                    <a:pt x="2031" y="133"/>
                    <a:pt x="1753" y="238"/>
                  </a:cubicBezTo>
                  <a:cubicBezTo>
                    <a:pt x="1446" y="351"/>
                    <a:pt x="1118" y="412"/>
                    <a:pt x="790" y="423"/>
                  </a:cubicBezTo>
                  <a:cubicBezTo>
                    <a:pt x="751" y="420"/>
                    <a:pt x="714" y="419"/>
                    <a:pt x="676" y="419"/>
                  </a:cubicBezTo>
                  <a:cubicBezTo>
                    <a:pt x="575" y="419"/>
                    <a:pt x="477" y="428"/>
                    <a:pt x="380" y="443"/>
                  </a:cubicBezTo>
                  <a:cubicBezTo>
                    <a:pt x="246" y="474"/>
                    <a:pt x="134" y="566"/>
                    <a:pt x="72" y="689"/>
                  </a:cubicBezTo>
                  <a:cubicBezTo>
                    <a:pt x="0" y="843"/>
                    <a:pt x="113" y="976"/>
                    <a:pt x="226" y="1069"/>
                  </a:cubicBezTo>
                  <a:cubicBezTo>
                    <a:pt x="369" y="1192"/>
                    <a:pt x="544" y="1274"/>
                    <a:pt x="739" y="1304"/>
                  </a:cubicBezTo>
                  <a:cubicBezTo>
                    <a:pt x="815" y="1315"/>
                    <a:pt x="892" y="1315"/>
                    <a:pt x="969" y="1315"/>
                  </a:cubicBezTo>
                  <a:cubicBezTo>
                    <a:pt x="1046" y="1315"/>
                    <a:pt x="1123" y="1315"/>
                    <a:pt x="1200" y="1325"/>
                  </a:cubicBezTo>
                  <a:cubicBezTo>
                    <a:pt x="1374" y="1366"/>
                    <a:pt x="1559" y="1417"/>
                    <a:pt x="1723" y="1489"/>
                  </a:cubicBezTo>
                  <a:cubicBezTo>
                    <a:pt x="1954" y="1581"/>
                    <a:pt x="2193" y="1624"/>
                    <a:pt x="2440" y="1624"/>
                  </a:cubicBezTo>
                  <a:cubicBezTo>
                    <a:pt x="2468" y="1624"/>
                    <a:pt x="2495" y="1623"/>
                    <a:pt x="2522" y="1622"/>
                  </a:cubicBezTo>
                  <a:cubicBezTo>
                    <a:pt x="2799" y="1602"/>
                    <a:pt x="3045" y="1458"/>
                    <a:pt x="3219" y="1243"/>
                  </a:cubicBezTo>
                  <a:cubicBezTo>
                    <a:pt x="3578" y="751"/>
                    <a:pt x="3250" y="54"/>
                    <a:pt x="2645" y="2"/>
                  </a:cubicBezTo>
                  <a:cubicBezTo>
                    <a:pt x="2625" y="1"/>
                    <a:pt x="2605" y="0"/>
                    <a:pt x="25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6"/>
            <p:cNvSpPr/>
            <p:nvPr/>
          </p:nvSpPr>
          <p:spPr>
            <a:xfrm flipH="1">
              <a:off x="6504920" y="1153401"/>
              <a:ext cx="114074" cy="146827"/>
            </a:xfrm>
            <a:custGeom>
              <a:rect b="b" l="l" r="r" t="t"/>
              <a:pathLst>
                <a:path extrusionOk="0" h="1466" w="1139">
                  <a:moveTo>
                    <a:pt x="195" y="0"/>
                  </a:moveTo>
                  <a:lnTo>
                    <a:pt x="0" y="205"/>
                  </a:lnTo>
                  <a:cubicBezTo>
                    <a:pt x="31" y="482"/>
                    <a:pt x="93" y="769"/>
                    <a:pt x="185" y="1036"/>
                  </a:cubicBezTo>
                  <a:cubicBezTo>
                    <a:pt x="299" y="1357"/>
                    <a:pt x="478" y="1466"/>
                    <a:pt x="650" y="1466"/>
                  </a:cubicBezTo>
                  <a:cubicBezTo>
                    <a:pt x="895" y="1466"/>
                    <a:pt x="1126" y="1246"/>
                    <a:pt x="1138" y="1107"/>
                  </a:cubicBezTo>
                  <a:cubicBezTo>
                    <a:pt x="380" y="615"/>
                    <a:pt x="195" y="0"/>
                    <a:pt x="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6"/>
            <p:cNvSpPr/>
            <p:nvPr/>
          </p:nvSpPr>
          <p:spPr>
            <a:xfrm flipH="1">
              <a:off x="6414581" y="1154403"/>
              <a:ext cx="90438" cy="141619"/>
            </a:xfrm>
            <a:custGeom>
              <a:rect b="b" l="l" r="r" t="t"/>
              <a:pathLst>
                <a:path extrusionOk="0" h="1414" w="903">
                  <a:moveTo>
                    <a:pt x="595" y="1"/>
                  </a:moveTo>
                  <a:cubicBezTo>
                    <a:pt x="574" y="441"/>
                    <a:pt x="349" y="841"/>
                    <a:pt x="0" y="1097"/>
                  </a:cubicBezTo>
                  <a:cubicBezTo>
                    <a:pt x="23" y="1211"/>
                    <a:pt x="252" y="1413"/>
                    <a:pt x="444" y="1413"/>
                  </a:cubicBezTo>
                  <a:cubicBezTo>
                    <a:pt x="513" y="1413"/>
                    <a:pt x="577" y="1388"/>
                    <a:pt x="626" y="1323"/>
                  </a:cubicBezTo>
                  <a:cubicBezTo>
                    <a:pt x="902" y="964"/>
                    <a:pt x="769" y="185"/>
                    <a:pt x="769" y="185"/>
                  </a:cubicBezTo>
                  <a:lnTo>
                    <a:pt x="5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6"/>
            <p:cNvSpPr/>
            <p:nvPr/>
          </p:nvSpPr>
          <p:spPr>
            <a:xfrm flipH="1">
              <a:off x="6645636" y="2172980"/>
              <a:ext cx="192092" cy="253693"/>
            </a:xfrm>
            <a:custGeom>
              <a:rect b="b" l="l" r="r" t="t"/>
              <a:pathLst>
                <a:path extrusionOk="0" h="2533" w="1918">
                  <a:moveTo>
                    <a:pt x="729" y="0"/>
                  </a:moveTo>
                  <a:lnTo>
                    <a:pt x="1" y="390"/>
                  </a:lnTo>
                  <a:lnTo>
                    <a:pt x="216" y="871"/>
                  </a:lnTo>
                  <a:cubicBezTo>
                    <a:pt x="431" y="1343"/>
                    <a:pt x="554" y="1404"/>
                    <a:pt x="688" y="1897"/>
                  </a:cubicBezTo>
                  <a:cubicBezTo>
                    <a:pt x="749" y="2184"/>
                    <a:pt x="954" y="2419"/>
                    <a:pt x="1231" y="2532"/>
                  </a:cubicBezTo>
                  <a:lnTo>
                    <a:pt x="1918" y="1589"/>
                  </a:lnTo>
                  <a:cubicBezTo>
                    <a:pt x="1815" y="1374"/>
                    <a:pt x="1682" y="1179"/>
                    <a:pt x="1508" y="1005"/>
                  </a:cubicBezTo>
                  <a:cubicBezTo>
                    <a:pt x="1272" y="820"/>
                    <a:pt x="729" y="0"/>
                    <a:pt x="729" y="0"/>
                  </a:cubicBezTo>
                  <a:close/>
                </a:path>
              </a:pathLst>
            </a:custGeom>
            <a:solidFill>
              <a:srgbClr val="FFC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6"/>
            <p:cNvSpPr/>
            <p:nvPr/>
          </p:nvSpPr>
          <p:spPr>
            <a:xfrm flipH="1">
              <a:off x="6721553" y="1237531"/>
              <a:ext cx="316382" cy="1062845"/>
            </a:xfrm>
            <a:custGeom>
              <a:rect b="b" l="l" r="r" t="t"/>
              <a:pathLst>
                <a:path extrusionOk="0" h="10612" w="3159">
                  <a:moveTo>
                    <a:pt x="2184" y="1"/>
                  </a:moveTo>
                  <a:cubicBezTo>
                    <a:pt x="2184" y="1"/>
                    <a:pt x="1385" y="42"/>
                    <a:pt x="1016" y="1508"/>
                  </a:cubicBezTo>
                  <a:cubicBezTo>
                    <a:pt x="636" y="2964"/>
                    <a:pt x="175" y="5352"/>
                    <a:pt x="52" y="6377"/>
                  </a:cubicBezTo>
                  <a:cubicBezTo>
                    <a:pt x="1" y="6808"/>
                    <a:pt x="2297" y="10611"/>
                    <a:pt x="2297" y="10611"/>
                  </a:cubicBezTo>
                  <a:cubicBezTo>
                    <a:pt x="2297" y="10611"/>
                    <a:pt x="2758" y="10191"/>
                    <a:pt x="3158" y="9842"/>
                  </a:cubicBezTo>
                  <a:cubicBezTo>
                    <a:pt x="3158" y="9842"/>
                    <a:pt x="1887" y="7187"/>
                    <a:pt x="1887" y="6213"/>
                  </a:cubicBezTo>
                  <a:cubicBezTo>
                    <a:pt x="1887" y="6213"/>
                    <a:pt x="3035" y="3046"/>
                    <a:pt x="3066" y="2082"/>
                  </a:cubicBezTo>
                  <a:cubicBezTo>
                    <a:pt x="3107" y="1129"/>
                    <a:pt x="3117" y="93"/>
                    <a:pt x="21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6"/>
            <p:cNvSpPr/>
            <p:nvPr/>
          </p:nvSpPr>
          <p:spPr>
            <a:xfrm flipH="1">
              <a:off x="5725631" y="1293618"/>
              <a:ext cx="620946" cy="684459"/>
            </a:xfrm>
            <a:custGeom>
              <a:rect b="b" l="l" r="r" t="t"/>
              <a:pathLst>
                <a:path extrusionOk="0" h="6834" w="6200">
                  <a:moveTo>
                    <a:pt x="1369" y="1"/>
                  </a:moveTo>
                  <a:cubicBezTo>
                    <a:pt x="0" y="1"/>
                    <a:pt x="386" y="1632"/>
                    <a:pt x="520" y="1891"/>
                  </a:cubicBezTo>
                  <a:cubicBezTo>
                    <a:pt x="663" y="2178"/>
                    <a:pt x="2447" y="4679"/>
                    <a:pt x="3472" y="5971"/>
                  </a:cubicBezTo>
                  <a:cubicBezTo>
                    <a:pt x="3978" y="6608"/>
                    <a:pt x="4374" y="6834"/>
                    <a:pt x="4668" y="6834"/>
                  </a:cubicBezTo>
                  <a:cubicBezTo>
                    <a:pt x="4971" y="6834"/>
                    <a:pt x="5168" y="6595"/>
                    <a:pt x="5266" y="6320"/>
                  </a:cubicBezTo>
                  <a:cubicBezTo>
                    <a:pt x="5451" y="5787"/>
                    <a:pt x="6199" y="938"/>
                    <a:pt x="6199" y="938"/>
                  </a:cubicBezTo>
                  <a:cubicBezTo>
                    <a:pt x="6046" y="730"/>
                    <a:pt x="5806" y="602"/>
                    <a:pt x="5555" y="602"/>
                  </a:cubicBezTo>
                  <a:cubicBezTo>
                    <a:pt x="5520" y="602"/>
                    <a:pt x="5485" y="605"/>
                    <a:pt x="5451" y="610"/>
                  </a:cubicBezTo>
                  <a:lnTo>
                    <a:pt x="4046" y="4198"/>
                  </a:lnTo>
                  <a:lnTo>
                    <a:pt x="3472" y="3152"/>
                  </a:lnTo>
                  <a:cubicBezTo>
                    <a:pt x="2878" y="2106"/>
                    <a:pt x="1976" y="77"/>
                    <a:pt x="1678" y="25"/>
                  </a:cubicBezTo>
                  <a:cubicBezTo>
                    <a:pt x="1566" y="9"/>
                    <a:pt x="1463" y="1"/>
                    <a:pt x="13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6"/>
            <p:cNvSpPr/>
            <p:nvPr/>
          </p:nvSpPr>
          <p:spPr>
            <a:xfrm flipH="1">
              <a:off x="5916622" y="4317801"/>
              <a:ext cx="412829" cy="125294"/>
            </a:xfrm>
            <a:custGeom>
              <a:rect b="b" l="l" r="r" t="t"/>
              <a:pathLst>
                <a:path extrusionOk="0" h="1251" w="4122">
                  <a:moveTo>
                    <a:pt x="441" y="0"/>
                  </a:moveTo>
                  <a:cubicBezTo>
                    <a:pt x="0" y="595"/>
                    <a:pt x="349" y="1251"/>
                    <a:pt x="349" y="1251"/>
                  </a:cubicBezTo>
                  <a:lnTo>
                    <a:pt x="4121" y="1251"/>
                  </a:lnTo>
                  <a:cubicBezTo>
                    <a:pt x="3701" y="431"/>
                    <a:pt x="2553" y="820"/>
                    <a:pt x="2163" y="410"/>
                  </a:cubicBezTo>
                  <a:cubicBezTo>
                    <a:pt x="1774" y="0"/>
                    <a:pt x="1641" y="0"/>
                    <a:pt x="16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6"/>
            <p:cNvSpPr/>
            <p:nvPr/>
          </p:nvSpPr>
          <p:spPr>
            <a:xfrm flipH="1">
              <a:off x="6820103" y="4293764"/>
              <a:ext cx="203410" cy="149331"/>
            </a:xfrm>
            <a:custGeom>
              <a:rect b="b" l="l" r="r" t="t"/>
              <a:pathLst>
                <a:path extrusionOk="0" h="1491" w="2031">
                  <a:moveTo>
                    <a:pt x="1187" y="1"/>
                  </a:moveTo>
                  <a:cubicBezTo>
                    <a:pt x="828" y="1"/>
                    <a:pt x="472" y="110"/>
                    <a:pt x="441" y="240"/>
                  </a:cubicBezTo>
                  <a:cubicBezTo>
                    <a:pt x="339" y="661"/>
                    <a:pt x="0" y="1009"/>
                    <a:pt x="144" y="1491"/>
                  </a:cubicBezTo>
                  <a:lnTo>
                    <a:pt x="1969" y="1491"/>
                  </a:lnTo>
                  <a:cubicBezTo>
                    <a:pt x="2030" y="1122"/>
                    <a:pt x="2020" y="753"/>
                    <a:pt x="1948" y="384"/>
                  </a:cubicBezTo>
                  <a:cubicBezTo>
                    <a:pt x="1883" y="102"/>
                    <a:pt x="1533" y="1"/>
                    <a:pt x="11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6"/>
            <p:cNvSpPr/>
            <p:nvPr/>
          </p:nvSpPr>
          <p:spPr>
            <a:xfrm flipH="1">
              <a:off x="6611683" y="2281748"/>
              <a:ext cx="131600" cy="173669"/>
            </a:xfrm>
            <a:custGeom>
              <a:rect b="b" l="l" r="r" t="t"/>
              <a:pathLst>
                <a:path extrusionOk="0" h="1734" w="1314">
                  <a:moveTo>
                    <a:pt x="1067" y="1"/>
                  </a:moveTo>
                  <a:lnTo>
                    <a:pt x="1" y="1569"/>
                  </a:lnTo>
                  <a:lnTo>
                    <a:pt x="247" y="1733"/>
                  </a:lnTo>
                  <a:lnTo>
                    <a:pt x="1313" y="175"/>
                  </a:lnTo>
                  <a:lnTo>
                    <a:pt x="1067" y="1"/>
                  </a:lnTo>
                  <a:close/>
                </a:path>
              </a:pathLst>
            </a:custGeom>
            <a:solidFill>
              <a:srgbClr val="003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6"/>
            <p:cNvSpPr/>
            <p:nvPr/>
          </p:nvSpPr>
          <p:spPr>
            <a:xfrm flipH="1">
              <a:off x="6188739" y="2164667"/>
              <a:ext cx="539121" cy="39161"/>
            </a:xfrm>
            <a:custGeom>
              <a:rect b="b" l="l" r="r" t="t"/>
              <a:pathLst>
                <a:path extrusionOk="0" h="391" w="5383">
                  <a:moveTo>
                    <a:pt x="1" y="1"/>
                  </a:moveTo>
                  <a:lnTo>
                    <a:pt x="1" y="391"/>
                  </a:lnTo>
                  <a:lnTo>
                    <a:pt x="5383" y="391"/>
                  </a:lnTo>
                  <a:lnTo>
                    <a:pt x="5383" y="1"/>
                  </a:lnTo>
                  <a:close/>
                </a:path>
              </a:pathLst>
            </a:custGeom>
            <a:solidFill>
              <a:srgbClr val="003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6"/>
            <p:cNvSpPr/>
            <p:nvPr/>
          </p:nvSpPr>
          <p:spPr>
            <a:xfrm flipH="1">
              <a:off x="6384836" y="2452212"/>
              <a:ext cx="75014" cy="529920"/>
            </a:xfrm>
            <a:custGeom>
              <a:rect b="b" l="l" r="r" t="t"/>
              <a:pathLst>
                <a:path extrusionOk="0" h="5291" w="749">
                  <a:moveTo>
                    <a:pt x="749" y="0"/>
                  </a:moveTo>
                  <a:lnTo>
                    <a:pt x="0" y="2799"/>
                  </a:lnTo>
                  <a:lnTo>
                    <a:pt x="257" y="5290"/>
                  </a:lnTo>
                  <a:lnTo>
                    <a:pt x="7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6"/>
            <p:cNvSpPr/>
            <p:nvPr/>
          </p:nvSpPr>
          <p:spPr>
            <a:xfrm flipH="1">
              <a:off x="6128143" y="1448057"/>
              <a:ext cx="50377" cy="275226"/>
            </a:xfrm>
            <a:custGeom>
              <a:rect b="b" l="l" r="r" t="t"/>
              <a:pathLst>
                <a:path extrusionOk="0" h="2748" w="503">
                  <a:moveTo>
                    <a:pt x="31" y="0"/>
                  </a:moveTo>
                  <a:lnTo>
                    <a:pt x="0" y="2051"/>
                  </a:lnTo>
                  <a:lnTo>
                    <a:pt x="503" y="2748"/>
                  </a:lnTo>
                  <a:lnTo>
                    <a:pt x="31" y="0"/>
                  </a:lnTo>
                  <a:close/>
                </a:path>
              </a:pathLst>
            </a:custGeom>
            <a:solidFill>
              <a:srgbClr val="FF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6"/>
            <p:cNvSpPr/>
            <p:nvPr/>
          </p:nvSpPr>
          <p:spPr>
            <a:xfrm flipH="1">
              <a:off x="6742082" y="1517866"/>
              <a:ext cx="35053" cy="247583"/>
            </a:xfrm>
            <a:custGeom>
              <a:rect b="b" l="l" r="r" t="t"/>
              <a:pathLst>
                <a:path extrusionOk="0" h="2472" w="350">
                  <a:moveTo>
                    <a:pt x="349" y="1"/>
                  </a:moveTo>
                  <a:lnTo>
                    <a:pt x="1" y="1262"/>
                  </a:lnTo>
                  <a:cubicBezTo>
                    <a:pt x="11" y="1395"/>
                    <a:pt x="226" y="2471"/>
                    <a:pt x="226" y="2471"/>
                  </a:cubicBezTo>
                  <a:lnTo>
                    <a:pt x="349" y="1"/>
                  </a:lnTo>
                  <a:close/>
                </a:path>
              </a:pathLst>
            </a:custGeom>
            <a:solidFill>
              <a:srgbClr val="FF7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87"/>
          <p:cNvSpPr txBox="1"/>
          <p:nvPr>
            <p:ph type="title"/>
          </p:nvPr>
        </p:nvSpPr>
        <p:spPr>
          <a:xfrm>
            <a:off x="4815300" y="1598100"/>
            <a:ext cx="387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 System Design &amp; Methodology</a:t>
            </a:r>
            <a:endParaRPr/>
          </a:p>
          <a:p>
            <a:pPr indent="0" lvl="0" marL="0" rtl="0" algn="r">
              <a:spcBef>
                <a:spcPts val="0"/>
              </a:spcBef>
              <a:spcAft>
                <a:spcPts val="0"/>
              </a:spcAft>
              <a:buNone/>
            </a:pPr>
            <a:r>
              <a:t/>
            </a:r>
            <a:endParaRPr/>
          </a:p>
        </p:txBody>
      </p:sp>
      <p:grpSp>
        <p:nvGrpSpPr>
          <p:cNvPr id="2082" name="Google Shape;2082;p87"/>
          <p:cNvGrpSpPr/>
          <p:nvPr/>
        </p:nvGrpSpPr>
        <p:grpSpPr>
          <a:xfrm>
            <a:off x="675987" y="462075"/>
            <a:ext cx="4198517" cy="3959253"/>
            <a:chOff x="675987" y="462075"/>
            <a:chExt cx="4198517" cy="3959253"/>
          </a:xfrm>
        </p:grpSpPr>
        <p:sp>
          <p:nvSpPr>
            <p:cNvPr id="2083" name="Google Shape;2083;p87"/>
            <p:cNvSpPr/>
            <p:nvPr/>
          </p:nvSpPr>
          <p:spPr>
            <a:xfrm>
              <a:off x="1143446" y="585404"/>
              <a:ext cx="3605169" cy="1442901"/>
            </a:xfrm>
            <a:custGeom>
              <a:rect b="b" l="l" r="r" t="t"/>
              <a:pathLst>
                <a:path extrusionOk="0" h="25283" w="63171">
                  <a:moveTo>
                    <a:pt x="62236" y="1"/>
                  </a:moveTo>
                  <a:cubicBezTo>
                    <a:pt x="62003" y="1"/>
                    <a:pt x="61770" y="99"/>
                    <a:pt x="61602" y="290"/>
                  </a:cubicBezTo>
                  <a:lnTo>
                    <a:pt x="48367" y="15503"/>
                  </a:lnTo>
                  <a:lnTo>
                    <a:pt x="35461" y="7989"/>
                  </a:lnTo>
                  <a:cubicBezTo>
                    <a:pt x="35327" y="7909"/>
                    <a:pt x="35182" y="7872"/>
                    <a:pt x="35040" y="7872"/>
                  </a:cubicBezTo>
                  <a:cubicBezTo>
                    <a:pt x="34722" y="7872"/>
                    <a:pt x="34416" y="8057"/>
                    <a:pt x="34282" y="8368"/>
                  </a:cubicBezTo>
                  <a:lnTo>
                    <a:pt x="27782" y="22915"/>
                  </a:lnTo>
                  <a:lnTo>
                    <a:pt x="14947" y="8163"/>
                  </a:lnTo>
                  <a:cubicBezTo>
                    <a:pt x="14794" y="7978"/>
                    <a:pt x="14568" y="7876"/>
                    <a:pt x="14332" y="7876"/>
                  </a:cubicBezTo>
                  <a:cubicBezTo>
                    <a:pt x="14086" y="7876"/>
                    <a:pt x="13861" y="7968"/>
                    <a:pt x="13697" y="8153"/>
                  </a:cubicBezTo>
                  <a:lnTo>
                    <a:pt x="319" y="22915"/>
                  </a:lnTo>
                  <a:cubicBezTo>
                    <a:pt x="1" y="23253"/>
                    <a:pt x="31" y="23786"/>
                    <a:pt x="370" y="24094"/>
                  </a:cubicBezTo>
                  <a:cubicBezTo>
                    <a:pt x="534" y="24239"/>
                    <a:pt x="738" y="24311"/>
                    <a:pt x="939" y="24311"/>
                  </a:cubicBezTo>
                  <a:cubicBezTo>
                    <a:pt x="1164" y="24311"/>
                    <a:pt x="1386" y="24221"/>
                    <a:pt x="1549" y="24042"/>
                  </a:cubicBezTo>
                  <a:lnTo>
                    <a:pt x="14312" y="9967"/>
                  </a:lnTo>
                  <a:lnTo>
                    <a:pt x="27382" y="24996"/>
                  </a:lnTo>
                  <a:cubicBezTo>
                    <a:pt x="27536" y="25180"/>
                    <a:pt x="27772" y="25283"/>
                    <a:pt x="28008" y="25283"/>
                  </a:cubicBezTo>
                  <a:cubicBezTo>
                    <a:pt x="28049" y="25283"/>
                    <a:pt x="28090" y="25273"/>
                    <a:pt x="28131" y="25273"/>
                  </a:cubicBezTo>
                  <a:cubicBezTo>
                    <a:pt x="28418" y="25232"/>
                    <a:pt x="28654" y="25047"/>
                    <a:pt x="28777" y="24781"/>
                  </a:cubicBezTo>
                  <a:lnTo>
                    <a:pt x="35420" y="9895"/>
                  </a:lnTo>
                  <a:lnTo>
                    <a:pt x="48121" y="17297"/>
                  </a:lnTo>
                  <a:cubicBezTo>
                    <a:pt x="48254" y="17375"/>
                    <a:pt x="48400" y="17413"/>
                    <a:pt x="48545" y="17413"/>
                  </a:cubicBezTo>
                  <a:cubicBezTo>
                    <a:pt x="48780" y="17413"/>
                    <a:pt x="49012" y="17313"/>
                    <a:pt x="49177" y="17123"/>
                  </a:cubicBezTo>
                  <a:lnTo>
                    <a:pt x="62863" y="1387"/>
                  </a:lnTo>
                  <a:cubicBezTo>
                    <a:pt x="63170" y="1038"/>
                    <a:pt x="63129" y="505"/>
                    <a:pt x="62781" y="208"/>
                  </a:cubicBezTo>
                  <a:cubicBezTo>
                    <a:pt x="62623" y="68"/>
                    <a:pt x="62429" y="1"/>
                    <a:pt x="622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7"/>
            <p:cNvSpPr/>
            <p:nvPr/>
          </p:nvSpPr>
          <p:spPr>
            <a:xfrm>
              <a:off x="4527433" y="462075"/>
              <a:ext cx="336428" cy="331805"/>
            </a:xfrm>
            <a:custGeom>
              <a:rect b="b" l="l" r="r" t="t"/>
              <a:pathLst>
                <a:path extrusionOk="0" h="5814" w="5895">
                  <a:moveTo>
                    <a:pt x="5895" y="1"/>
                  </a:moveTo>
                  <a:lnTo>
                    <a:pt x="0" y="1210"/>
                  </a:lnTo>
                  <a:lnTo>
                    <a:pt x="4942" y="5813"/>
                  </a:lnTo>
                  <a:lnTo>
                    <a:pt x="58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7"/>
            <p:cNvSpPr/>
            <p:nvPr/>
          </p:nvSpPr>
          <p:spPr>
            <a:xfrm>
              <a:off x="1791137" y="963495"/>
              <a:ext cx="300188" cy="300188"/>
            </a:xfrm>
            <a:custGeom>
              <a:rect b="b" l="l" r="r" t="t"/>
              <a:pathLst>
                <a:path extrusionOk="0" h="5260" w="5260">
                  <a:moveTo>
                    <a:pt x="2625" y="0"/>
                  </a:moveTo>
                  <a:cubicBezTo>
                    <a:pt x="1179" y="0"/>
                    <a:pt x="0" y="1179"/>
                    <a:pt x="0" y="2625"/>
                  </a:cubicBezTo>
                  <a:cubicBezTo>
                    <a:pt x="0" y="4080"/>
                    <a:pt x="1179" y="5259"/>
                    <a:pt x="2625" y="5259"/>
                  </a:cubicBezTo>
                  <a:cubicBezTo>
                    <a:pt x="4080" y="5259"/>
                    <a:pt x="5259" y="4080"/>
                    <a:pt x="5259" y="2625"/>
                  </a:cubicBezTo>
                  <a:cubicBezTo>
                    <a:pt x="5259" y="1179"/>
                    <a:pt x="4080" y="0"/>
                    <a:pt x="26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7"/>
            <p:cNvSpPr/>
            <p:nvPr/>
          </p:nvSpPr>
          <p:spPr>
            <a:xfrm>
              <a:off x="1858994" y="1041054"/>
              <a:ext cx="164419" cy="144444"/>
            </a:xfrm>
            <a:custGeom>
              <a:rect b="b" l="l" r="r" t="t"/>
              <a:pathLst>
                <a:path extrusionOk="0" h="2531" w="2881">
                  <a:moveTo>
                    <a:pt x="1446" y="1"/>
                  </a:moveTo>
                  <a:cubicBezTo>
                    <a:pt x="1285" y="1"/>
                    <a:pt x="1122" y="32"/>
                    <a:pt x="964" y="97"/>
                  </a:cubicBezTo>
                  <a:cubicBezTo>
                    <a:pt x="318" y="363"/>
                    <a:pt x="0" y="1102"/>
                    <a:pt x="267" y="1747"/>
                  </a:cubicBezTo>
                  <a:cubicBezTo>
                    <a:pt x="468" y="2235"/>
                    <a:pt x="939" y="2530"/>
                    <a:pt x="1440" y="2530"/>
                  </a:cubicBezTo>
                  <a:cubicBezTo>
                    <a:pt x="1602" y="2530"/>
                    <a:pt x="1767" y="2499"/>
                    <a:pt x="1928" y="2434"/>
                  </a:cubicBezTo>
                  <a:cubicBezTo>
                    <a:pt x="2573" y="2168"/>
                    <a:pt x="2881" y="1430"/>
                    <a:pt x="2614" y="784"/>
                  </a:cubicBezTo>
                  <a:cubicBezTo>
                    <a:pt x="2413" y="296"/>
                    <a:pt x="1942" y="1"/>
                    <a:pt x="14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7"/>
            <p:cNvSpPr/>
            <p:nvPr/>
          </p:nvSpPr>
          <p:spPr>
            <a:xfrm>
              <a:off x="2989900" y="963495"/>
              <a:ext cx="300188" cy="300188"/>
            </a:xfrm>
            <a:custGeom>
              <a:rect b="b" l="l" r="r" t="t"/>
              <a:pathLst>
                <a:path extrusionOk="0" h="5260" w="5260">
                  <a:moveTo>
                    <a:pt x="2625" y="0"/>
                  </a:moveTo>
                  <a:cubicBezTo>
                    <a:pt x="1179" y="0"/>
                    <a:pt x="0" y="1179"/>
                    <a:pt x="0" y="2625"/>
                  </a:cubicBezTo>
                  <a:cubicBezTo>
                    <a:pt x="0" y="4080"/>
                    <a:pt x="1179" y="5259"/>
                    <a:pt x="2625" y="5259"/>
                  </a:cubicBezTo>
                  <a:cubicBezTo>
                    <a:pt x="4081" y="5259"/>
                    <a:pt x="5259" y="4080"/>
                    <a:pt x="5259" y="2625"/>
                  </a:cubicBezTo>
                  <a:cubicBezTo>
                    <a:pt x="5259" y="1179"/>
                    <a:pt x="4081" y="0"/>
                    <a:pt x="26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7"/>
            <p:cNvSpPr/>
            <p:nvPr/>
          </p:nvSpPr>
          <p:spPr>
            <a:xfrm>
              <a:off x="3058328" y="1041054"/>
              <a:ext cx="163905" cy="144444"/>
            </a:xfrm>
            <a:custGeom>
              <a:rect b="b" l="l" r="r" t="t"/>
              <a:pathLst>
                <a:path extrusionOk="0" h="2531" w="2872">
                  <a:moveTo>
                    <a:pt x="1436" y="1"/>
                  </a:moveTo>
                  <a:cubicBezTo>
                    <a:pt x="1275" y="1"/>
                    <a:pt x="1112" y="32"/>
                    <a:pt x="954" y="97"/>
                  </a:cubicBezTo>
                  <a:cubicBezTo>
                    <a:pt x="308" y="363"/>
                    <a:pt x="1" y="1102"/>
                    <a:pt x="267" y="1747"/>
                  </a:cubicBezTo>
                  <a:cubicBezTo>
                    <a:pt x="469" y="2235"/>
                    <a:pt x="939" y="2530"/>
                    <a:pt x="1436" y="2530"/>
                  </a:cubicBezTo>
                  <a:cubicBezTo>
                    <a:pt x="1597" y="2530"/>
                    <a:pt x="1760" y="2499"/>
                    <a:pt x="1918" y="2434"/>
                  </a:cubicBezTo>
                  <a:cubicBezTo>
                    <a:pt x="2564" y="2168"/>
                    <a:pt x="2871" y="1430"/>
                    <a:pt x="2605" y="784"/>
                  </a:cubicBezTo>
                  <a:cubicBezTo>
                    <a:pt x="2403" y="296"/>
                    <a:pt x="1933" y="1"/>
                    <a:pt x="14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7"/>
            <p:cNvSpPr/>
            <p:nvPr/>
          </p:nvSpPr>
          <p:spPr>
            <a:xfrm>
              <a:off x="3763945" y="1363045"/>
              <a:ext cx="300188" cy="300188"/>
            </a:xfrm>
            <a:custGeom>
              <a:rect b="b" l="l" r="r" t="t"/>
              <a:pathLst>
                <a:path extrusionOk="0" h="5260" w="5260">
                  <a:moveTo>
                    <a:pt x="2625" y="1"/>
                  </a:moveTo>
                  <a:cubicBezTo>
                    <a:pt x="1179" y="1"/>
                    <a:pt x="0" y="1180"/>
                    <a:pt x="0" y="2636"/>
                  </a:cubicBezTo>
                  <a:cubicBezTo>
                    <a:pt x="0" y="4081"/>
                    <a:pt x="1179" y="5260"/>
                    <a:pt x="2625" y="5260"/>
                  </a:cubicBezTo>
                  <a:cubicBezTo>
                    <a:pt x="4080" y="5260"/>
                    <a:pt x="5259" y="4081"/>
                    <a:pt x="5259" y="2636"/>
                  </a:cubicBezTo>
                  <a:cubicBezTo>
                    <a:pt x="5259" y="1180"/>
                    <a:pt x="4080" y="1"/>
                    <a:pt x="26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7"/>
            <p:cNvSpPr/>
            <p:nvPr/>
          </p:nvSpPr>
          <p:spPr>
            <a:xfrm>
              <a:off x="3841732" y="1440889"/>
              <a:ext cx="144558" cy="144558"/>
            </a:xfrm>
            <a:custGeom>
              <a:rect b="b" l="l" r="r" t="t"/>
              <a:pathLst>
                <a:path extrusionOk="0" h="2533" w="2533">
                  <a:moveTo>
                    <a:pt x="1262" y="0"/>
                  </a:moveTo>
                  <a:cubicBezTo>
                    <a:pt x="564" y="0"/>
                    <a:pt x="1" y="564"/>
                    <a:pt x="1" y="1272"/>
                  </a:cubicBezTo>
                  <a:cubicBezTo>
                    <a:pt x="1" y="1969"/>
                    <a:pt x="564" y="2533"/>
                    <a:pt x="1262" y="2533"/>
                  </a:cubicBezTo>
                  <a:cubicBezTo>
                    <a:pt x="1959" y="2533"/>
                    <a:pt x="2533" y="1969"/>
                    <a:pt x="2533" y="1272"/>
                  </a:cubicBezTo>
                  <a:cubicBezTo>
                    <a:pt x="2533" y="564"/>
                    <a:pt x="1959" y="0"/>
                    <a:pt x="12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7"/>
            <p:cNvSpPr/>
            <p:nvPr/>
          </p:nvSpPr>
          <p:spPr>
            <a:xfrm>
              <a:off x="675987" y="1903014"/>
              <a:ext cx="547073" cy="517853"/>
            </a:xfrm>
            <a:custGeom>
              <a:rect b="b" l="l" r="r" t="t"/>
              <a:pathLst>
                <a:path extrusionOk="0" h="9074" w="9586">
                  <a:moveTo>
                    <a:pt x="975" y="1"/>
                  </a:moveTo>
                  <a:cubicBezTo>
                    <a:pt x="441" y="1"/>
                    <a:pt x="1" y="441"/>
                    <a:pt x="1" y="974"/>
                  </a:cubicBezTo>
                  <a:lnTo>
                    <a:pt x="1" y="7792"/>
                  </a:lnTo>
                  <a:cubicBezTo>
                    <a:pt x="1" y="8499"/>
                    <a:pt x="575" y="9073"/>
                    <a:pt x="1292" y="9073"/>
                  </a:cubicBezTo>
                  <a:lnTo>
                    <a:pt x="8612" y="9073"/>
                  </a:lnTo>
                  <a:cubicBezTo>
                    <a:pt x="9155" y="9073"/>
                    <a:pt x="9586" y="8643"/>
                    <a:pt x="9586" y="8099"/>
                  </a:cubicBezTo>
                  <a:lnTo>
                    <a:pt x="9586" y="974"/>
                  </a:lnTo>
                  <a:cubicBezTo>
                    <a:pt x="9586" y="441"/>
                    <a:pt x="9155" y="1"/>
                    <a:pt x="86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7"/>
            <p:cNvSpPr/>
            <p:nvPr/>
          </p:nvSpPr>
          <p:spPr>
            <a:xfrm>
              <a:off x="811758" y="2007738"/>
              <a:ext cx="267373" cy="122358"/>
            </a:xfrm>
            <a:custGeom>
              <a:rect b="b" l="l" r="r" t="t"/>
              <a:pathLst>
                <a:path extrusionOk="0" fill="none" h="2144" w="4685">
                  <a:moveTo>
                    <a:pt x="3834" y="1"/>
                  </a:moveTo>
                  <a:lnTo>
                    <a:pt x="4685" y="124"/>
                  </a:lnTo>
                  <a:lnTo>
                    <a:pt x="2266" y="1702"/>
                  </a:lnTo>
                  <a:lnTo>
                    <a:pt x="1804" y="1087"/>
                  </a:lnTo>
                  <a:lnTo>
                    <a:pt x="0" y="2143"/>
                  </a:lnTo>
                </a:path>
              </a:pathLst>
            </a:custGeom>
            <a:noFill/>
            <a:ln cap="rnd" cmpd="sng" w="74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7"/>
            <p:cNvSpPr/>
            <p:nvPr/>
          </p:nvSpPr>
          <p:spPr>
            <a:xfrm>
              <a:off x="1061554" y="2014758"/>
              <a:ext cx="17578" cy="47425"/>
            </a:xfrm>
            <a:custGeom>
              <a:rect b="b" l="l" r="r" t="t"/>
              <a:pathLst>
                <a:path extrusionOk="0" fill="none" h="831" w="308">
                  <a:moveTo>
                    <a:pt x="0" y="831"/>
                  </a:moveTo>
                  <a:lnTo>
                    <a:pt x="308" y="1"/>
                  </a:lnTo>
                </a:path>
              </a:pathLst>
            </a:custGeom>
            <a:noFill/>
            <a:ln cap="rnd" cmpd="sng" w="74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7"/>
            <p:cNvSpPr/>
            <p:nvPr/>
          </p:nvSpPr>
          <p:spPr>
            <a:xfrm>
              <a:off x="822829" y="2199038"/>
              <a:ext cx="48624" cy="96620"/>
            </a:xfrm>
            <a:custGeom>
              <a:rect b="b" l="l" r="r" t="t"/>
              <a:pathLst>
                <a:path extrusionOk="0" h="1693" w="852">
                  <a:moveTo>
                    <a:pt x="1" y="1"/>
                  </a:moveTo>
                  <a:lnTo>
                    <a:pt x="1" y="1692"/>
                  </a:lnTo>
                  <a:lnTo>
                    <a:pt x="852" y="1692"/>
                  </a:lnTo>
                  <a:lnTo>
                    <a:pt x="8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7"/>
            <p:cNvSpPr/>
            <p:nvPr/>
          </p:nvSpPr>
          <p:spPr>
            <a:xfrm>
              <a:off x="890686" y="2170389"/>
              <a:ext cx="48624" cy="125269"/>
            </a:xfrm>
            <a:custGeom>
              <a:rect b="b" l="l" r="r" t="t"/>
              <a:pathLst>
                <a:path extrusionOk="0" h="2195" w="852">
                  <a:moveTo>
                    <a:pt x="1" y="0"/>
                  </a:moveTo>
                  <a:lnTo>
                    <a:pt x="1" y="2194"/>
                  </a:lnTo>
                  <a:lnTo>
                    <a:pt x="852" y="2194"/>
                  </a:lnTo>
                  <a:lnTo>
                    <a:pt x="8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7"/>
            <p:cNvSpPr/>
            <p:nvPr/>
          </p:nvSpPr>
          <p:spPr>
            <a:xfrm>
              <a:off x="960312" y="2140541"/>
              <a:ext cx="48624" cy="154546"/>
            </a:xfrm>
            <a:custGeom>
              <a:rect b="b" l="l" r="r" t="t"/>
              <a:pathLst>
                <a:path extrusionOk="0" h="2708" w="852">
                  <a:moveTo>
                    <a:pt x="1" y="1"/>
                  </a:moveTo>
                  <a:lnTo>
                    <a:pt x="1" y="2707"/>
                  </a:lnTo>
                  <a:lnTo>
                    <a:pt x="852" y="2707"/>
                  </a:lnTo>
                  <a:lnTo>
                    <a:pt x="8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7"/>
            <p:cNvSpPr/>
            <p:nvPr/>
          </p:nvSpPr>
          <p:spPr>
            <a:xfrm>
              <a:off x="1030565" y="2114802"/>
              <a:ext cx="48567" cy="180284"/>
            </a:xfrm>
            <a:custGeom>
              <a:rect b="b" l="l" r="r" t="t"/>
              <a:pathLst>
                <a:path extrusionOk="0" h="3159" w="851">
                  <a:moveTo>
                    <a:pt x="0" y="1"/>
                  </a:moveTo>
                  <a:lnTo>
                    <a:pt x="0" y="3158"/>
                  </a:lnTo>
                  <a:lnTo>
                    <a:pt x="851" y="3158"/>
                  </a:lnTo>
                  <a:lnTo>
                    <a:pt x="8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7"/>
            <p:cNvSpPr/>
            <p:nvPr/>
          </p:nvSpPr>
          <p:spPr>
            <a:xfrm>
              <a:off x="4541008" y="3952004"/>
              <a:ext cx="222592" cy="249162"/>
            </a:xfrm>
            <a:custGeom>
              <a:rect b="b" l="l" r="r" t="t"/>
              <a:pathLst>
                <a:path extrusionOk="0" h="3179" w="2840">
                  <a:moveTo>
                    <a:pt x="1538" y="0"/>
                  </a:moveTo>
                  <a:lnTo>
                    <a:pt x="0" y="769"/>
                  </a:lnTo>
                  <a:lnTo>
                    <a:pt x="1579" y="3178"/>
                  </a:lnTo>
                  <a:lnTo>
                    <a:pt x="2799" y="2625"/>
                  </a:lnTo>
                  <a:lnTo>
                    <a:pt x="2840" y="2071"/>
                  </a:lnTo>
                  <a:lnTo>
                    <a:pt x="1538" y="0"/>
                  </a:lnTo>
                  <a:close/>
                </a:path>
              </a:pathLst>
            </a:custGeom>
            <a:solidFill>
              <a:srgbClr val="FBB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7"/>
            <p:cNvSpPr/>
            <p:nvPr/>
          </p:nvSpPr>
          <p:spPr>
            <a:xfrm>
              <a:off x="4537794" y="4101391"/>
              <a:ext cx="316645" cy="293367"/>
            </a:xfrm>
            <a:custGeom>
              <a:rect b="b" l="l" r="r" t="t"/>
              <a:pathLst>
                <a:path extrusionOk="0" h="3743" w="4040">
                  <a:moveTo>
                    <a:pt x="2901" y="1"/>
                  </a:moveTo>
                  <a:cubicBezTo>
                    <a:pt x="2901" y="1"/>
                    <a:pt x="2321" y="939"/>
                    <a:pt x="1503" y="939"/>
                  </a:cubicBezTo>
                  <a:cubicBezTo>
                    <a:pt x="1393" y="939"/>
                    <a:pt x="1277" y="922"/>
                    <a:pt x="1159" y="883"/>
                  </a:cubicBezTo>
                  <a:lnTo>
                    <a:pt x="0" y="3743"/>
                  </a:lnTo>
                  <a:lnTo>
                    <a:pt x="4039" y="821"/>
                  </a:lnTo>
                  <a:lnTo>
                    <a:pt x="29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7"/>
            <p:cNvSpPr/>
            <p:nvPr/>
          </p:nvSpPr>
          <p:spPr>
            <a:xfrm>
              <a:off x="4538578" y="4164877"/>
              <a:ext cx="335926" cy="256451"/>
            </a:xfrm>
            <a:custGeom>
              <a:rect b="b" l="l" r="r" t="t"/>
              <a:pathLst>
                <a:path extrusionOk="0" h="3272" w="4286">
                  <a:moveTo>
                    <a:pt x="4040" y="1"/>
                  </a:moveTo>
                  <a:lnTo>
                    <a:pt x="0" y="2922"/>
                  </a:lnTo>
                  <a:lnTo>
                    <a:pt x="257" y="3271"/>
                  </a:lnTo>
                  <a:lnTo>
                    <a:pt x="4286" y="349"/>
                  </a:lnTo>
                  <a:lnTo>
                    <a:pt x="404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7"/>
            <p:cNvSpPr/>
            <p:nvPr/>
          </p:nvSpPr>
          <p:spPr>
            <a:xfrm>
              <a:off x="4232436" y="3141268"/>
              <a:ext cx="527951" cy="983559"/>
            </a:xfrm>
            <a:custGeom>
              <a:rect b="b" l="l" r="r" t="t"/>
              <a:pathLst>
                <a:path extrusionOk="0" h="12549" w="6736">
                  <a:moveTo>
                    <a:pt x="2523" y="0"/>
                  </a:moveTo>
                  <a:lnTo>
                    <a:pt x="1" y="2645"/>
                  </a:lnTo>
                  <a:lnTo>
                    <a:pt x="1057" y="6900"/>
                  </a:lnTo>
                  <a:lnTo>
                    <a:pt x="4224" y="12548"/>
                  </a:lnTo>
                  <a:lnTo>
                    <a:pt x="6736" y="11093"/>
                  </a:lnTo>
                  <a:lnTo>
                    <a:pt x="4091" y="6664"/>
                  </a:lnTo>
                  <a:lnTo>
                    <a:pt x="25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7"/>
            <p:cNvSpPr/>
            <p:nvPr/>
          </p:nvSpPr>
          <p:spPr>
            <a:xfrm>
              <a:off x="4502446" y="3909367"/>
              <a:ext cx="273224" cy="226668"/>
            </a:xfrm>
            <a:custGeom>
              <a:rect b="b" l="l" r="r" t="t"/>
              <a:pathLst>
                <a:path extrusionOk="0" h="2892" w="3486">
                  <a:moveTo>
                    <a:pt x="2707" y="1"/>
                  </a:moveTo>
                  <a:lnTo>
                    <a:pt x="0" y="1703"/>
                  </a:lnTo>
                  <a:lnTo>
                    <a:pt x="779" y="2892"/>
                  </a:lnTo>
                  <a:lnTo>
                    <a:pt x="3486" y="1282"/>
                  </a:lnTo>
                  <a:lnTo>
                    <a:pt x="27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7"/>
            <p:cNvSpPr/>
            <p:nvPr/>
          </p:nvSpPr>
          <p:spPr>
            <a:xfrm>
              <a:off x="3686851" y="4033125"/>
              <a:ext cx="205036" cy="262800"/>
            </a:xfrm>
            <a:custGeom>
              <a:rect b="b" l="l" r="r" t="t"/>
              <a:pathLst>
                <a:path extrusionOk="0" h="3353" w="2616">
                  <a:moveTo>
                    <a:pt x="1118" y="1"/>
                  </a:moveTo>
                  <a:lnTo>
                    <a:pt x="1" y="2645"/>
                  </a:lnTo>
                  <a:lnTo>
                    <a:pt x="1149" y="3353"/>
                  </a:lnTo>
                  <a:lnTo>
                    <a:pt x="1631" y="3066"/>
                  </a:lnTo>
                  <a:lnTo>
                    <a:pt x="2615" y="831"/>
                  </a:lnTo>
                  <a:lnTo>
                    <a:pt x="1118" y="1"/>
                  </a:lnTo>
                  <a:close/>
                </a:path>
              </a:pathLst>
            </a:custGeom>
            <a:solidFill>
              <a:srgbClr val="FBB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7"/>
            <p:cNvSpPr/>
            <p:nvPr/>
          </p:nvSpPr>
          <p:spPr>
            <a:xfrm>
              <a:off x="3456265" y="4193798"/>
              <a:ext cx="370490" cy="181679"/>
            </a:xfrm>
            <a:custGeom>
              <a:rect b="b" l="l" r="r" t="t"/>
              <a:pathLst>
                <a:path extrusionOk="0" h="2318" w="4727">
                  <a:moveTo>
                    <a:pt x="3015" y="1"/>
                  </a:moveTo>
                  <a:lnTo>
                    <a:pt x="1" y="647"/>
                  </a:lnTo>
                  <a:lnTo>
                    <a:pt x="4655" y="2318"/>
                  </a:lnTo>
                  <a:lnTo>
                    <a:pt x="4727" y="954"/>
                  </a:lnTo>
                  <a:lnTo>
                    <a:pt x="4727" y="954"/>
                  </a:lnTo>
                  <a:cubicBezTo>
                    <a:pt x="4727" y="954"/>
                    <a:pt x="4714" y="955"/>
                    <a:pt x="4692" y="955"/>
                  </a:cubicBezTo>
                  <a:cubicBezTo>
                    <a:pt x="4473" y="955"/>
                    <a:pt x="3275" y="912"/>
                    <a:pt x="30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7"/>
            <p:cNvSpPr/>
            <p:nvPr/>
          </p:nvSpPr>
          <p:spPr>
            <a:xfrm>
              <a:off x="3440198" y="4221936"/>
              <a:ext cx="378563" cy="164828"/>
            </a:xfrm>
            <a:custGeom>
              <a:rect b="b" l="l" r="r" t="t"/>
              <a:pathLst>
                <a:path extrusionOk="0" h="2103" w="4830">
                  <a:moveTo>
                    <a:pt x="154" y="1"/>
                  </a:moveTo>
                  <a:lnTo>
                    <a:pt x="1" y="411"/>
                  </a:lnTo>
                  <a:lnTo>
                    <a:pt x="4686" y="2102"/>
                  </a:lnTo>
                  <a:lnTo>
                    <a:pt x="4829" y="1692"/>
                  </a:lnTo>
                  <a:lnTo>
                    <a:pt x="1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7"/>
            <p:cNvSpPr/>
            <p:nvPr/>
          </p:nvSpPr>
          <p:spPr>
            <a:xfrm>
              <a:off x="3685284" y="2935606"/>
              <a:ext cx="816380" cy="1266345"/>
            </a:xfrm>
            <a:custGeom>
              <a:rect b="b" l="l" r="r" t="t"/>
              <a:pathLst>
                <a:path extrusionOk="0" h="16157" w="10416">
                  <a:moveTo>
                    <a:pt x="9134" y="0"/>
                  </a:moveTo>
                  <a:lnTo>
                    <a:pt x="6469" y="789"/>
                  </a:lnTo>
                  <a:lnTo>
                    <a:pt x="6469" y="2307"/>
                  </a:lnTo>
                  <a:lnTo>
                    <a:pt x="2491" y="8447"/>
                  </a:lnTo>
                  <a:lnTo>
                    <a:pt x="0" y="15182"/>
                  </a:lnTo>
                  <a:lnTo>
                    <a:pt x="2440" y="16156"/>
                  </a:lnTo>
                  <a:lnTo>
                    <a:pt x="4952" y="9995"/>
                  </a:lnTo>
                  <a:lnTo>
                    <a:pt x="9309" y="4829"/>
                  </a:lnTo>
                  <a:cubicBezTo>
                    <a:pt x="9791" y="4265"/>
                    <a:pt x="10119" y="3588"/>
                    <a:pt x="10252" y="2860"/>
                  </a:cubicBezTo>
                  <a:cubicBezTo>
                    <a:pt x="10416" y="1999"/>
                    <a:pt x="10098" y="902"/>
                    <a:pt x="9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7"/>
            <p:cNvSpPr/>
            <p:nvPr/>
          </p:nvSpPr>
          <p:spPr>
            <a:xfrm>
              <a:off x="3670784" y="4015490"/>
              <a:ext cx="264446" cy="195317"/>
            </a:xfrm>
            <a:custGeom>
              <a:rect b="b" l="l" r="r" t="t"/>
              <a:pathLst>
                <a:path extrusionOk="0" h="2492" w="3374">
                  <a:moveTo>
                    <a:pt x="472" y="0"/>
                  </a:moveTo>
                  <a:lnTo>
                    <a:pt x="1" y="1333"/>
                  </a:lnTo>
                  <a:lnTo>
                    <a:pt x="2830" y="2491"/>
                  </a:lnTo>
                  <a:lnTo>
                    <a:pt x="3374" y="1097"/>
                  </a:lnTo>
                  <a:lnTo>
                    <a:pt x="4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7"/>
            <p:cNvSpPr/>
            <p:nvPr/>
          </p:nvSpPr>
          <p:spPr>
            <a:xfrm>
              <a:off x="3796971" y="2452644"/>
              <a:ext cx="456471" cy="382325"/>
            </a:xfrm>
            <a:custGeom>
              <a:rect b="b" l="l" r="r" t="t"/>
              <a:pathLst>
                <a:path extrusionOk="0" h="4878" w="5824">
                  <a:moveTo>
                    <a:pt x="687" y="1"/>
                  </a:moveTo>
                  <a:lnTo>
                    <a:pt x="0" y="380"/>
                  </a:lnTo>
                  <a:cubicBezTo>
                    <a:pt x="0" y="380"/>
                    <a:pt x="831" y="3189"/>
                    <a:pt x="1917" y="4604"/>
                  </a:cubicBezTo>
                  <a:cubicBezTo>
                    <a:pt x="2057" y="4780"/>
                    <a:pt x="2269" y="4877"/>
                    <a:pt x="2484" y="4877"/>
                  </a:cubicBezTo>
                  <a:cubicBezTo>
                    <a:pt x="2570" y="4877"/>
                    <a:pt x="2656" y="4862"/>
                    <a:pt x="2737" y="4829"/>
                  </a:cubicBezTo>
                  <a:cubicBezTo>
                    <a:pt x="3332" y="4594"/>
                    <a:pt x="4449" y="4050"/>
                    <a:pt x="5823" y="2871"/>
                  </a:cubicBezTo>
                  <a:lnTo>
                    <a:pt x="4757" y="1508"/>
                  </a:lnTo>
                  <a:lnTo>
                    <a:pt x="2912" y="2851"/>
                  </a:lnTo>
                  <a:lnTo>
                    <a:pt x="687" y="1"/>
                  </a:lnTo>
                  <a:close/>
                </a:path>
              </a:pathLst>
            </a:custGeom>
            <a:solidFill>
              <a:srgbClr val="E08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7"/>
            <p:cNvSpPr/>
            <p:nvPr/>
          </p:nvSpPr>
          <p:spPr>
            <a:xfrm>
              <a:off x="4126391" y="2510017"/>
              <a:ext cx="271656" cy="274556"/>
            </a:xfrm>
            <a:custGeom>
              <a:rect b="b" l="l" r="r" t="t"/>
              <a:pathLst>
                <a:path extrusionOk="0" h="3503" w="3466">
                  <a:moveTo>
                    <a:pt x="1911" y="1"/>
                  </a:moveTo>
                  <a:cubicBezTo>
                    <a:pt x="1633" y="1"/>
                    <a:pt x="1354" y="91"/>
                    <a:pt x="1118" y="284"/>
                  </a:cubicBezTo>
                  <a:lnTo>
                    <a:pt x="0" y="1176"/>
                  </a:lnTo>
                  <a:lnTo>
                    <a:pt x="1395" y="3503"/>
                  </a:lnTo>
                  <a:lnTo>
                    <a:pt x="2768" y="2457"/>
                  </a:lnTo>
                  <a:cubicBezTo>
                    <a:pt x="3332" y="2027"/>
                    <a:pt x="3465" y="1237"/>
                    <a:pt x="3076" y="643"/>
                  </a:cubicBezTo>
                  <a:cubicBezTo>
                    <a:pt x="2804" y="232"/>
                    <a:pt x="2358" y="1"/>
                    <a:pt x="19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7"/>
            <p:cNvSpPr/>
            <p:nvPr/>
          </p:nvSpPr>
          <p:spPr>
            <a:xfrm>
              <a:off x="4083833" y="2473571"/>
              <a:ext cx="429117" cy="524737"/>
            </a:xfrm>
            <a:custGeom>
              <a:rect b="b" l="l" r="r" t="t"/>
              <a:pathLst>
                <a:path extrusionOk="0" h="6695" w="5475">
                  <a:moveTo>
                    <a:pt x="3834" y="1"/>
                  </a:moveTo>
                  <a:lnTo>
                    <a:pt x="1661" y="749"/>
                  </a:lnTo>
                  <a:cubicBezTo>
                    <a:pt x="1661" y="749"/>
                    <a:pt x="0" y="2604"/>
                    <a:pt x="1107" y="4163"/>
                  </a:cubicBezTo>
                  <a:cubicBezTo>
                    <a:pt x="1138" y="5003"/>
                    <a:pt x="1230" y="5854"/>
                    <a:pt x="1384" y="6695"/>
                  </a:cubicBezTo>
                  <a:lnTo>
                    <a:pt x="4049" y="5895"/>
                  </a:lnTo>
                  <a:cubicBezTo>
                    <a:pt x="5474" y="1672"/>
                    <a:pt x="3834" y="1"/>
                    <a:pt x="38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7"/>
            <p:cNvSpPr/>
            <p:nvPr/>
          </p:nvSpPr>
          <p:spPr>
            <a:xfrm>
              <a:off x="4213939" y="2425369"/>
              <a:ext cx="171255" cy="107142"/>
            </a:xfrm>
            <a:custGeom>
              <a:rect b="b" l="l" r="r" t="t"/>
              <a:pathLst>
                <a:path extrusionOk="0" h="1367" w="2185">
                  <a:moveTo>
                    <a:pt x="1774" y="0"/>
                  </a:moveTo>
                  <a:lnTo>
                    <a:pt x="954" y="246"/>
                  </a:lnTo>
                  <a:lnTo>
                    <a:pt x="1" y="1364"/>
                  </a:lnTo>
                  <a:cubicBezTo>
                    <a:pt x="41" y="1365"/>
                    <a:pt x="80" y="1366"/>
                    <a:pt x="120" y="1366"/>
                  </a:cubicBezTo>
                  <a:cubicBezTo>
                    <a:pt x="868" y="1366"/>
                    <a:pt x="1600" y="1093"/>
                    <a:pt x="2184" y="616"/>
                  </a:cubicBezTo>
                  <a:lnTo>
                    <a:pt x="1774" y="0"/>
                  </a:ln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7"/>
            <p:cNvSpPr/>
            <p:nvPr/>
          </p:nvSpPr>
          <p:spPr>
            <a:xfrm>
              <a:off x="3265886" y="2102376"/>
              <a:ext cx="633996" cy="626001"/>
            </a:xfrm>
            <a:custGeom>
              <a:rect b="b" l="l" r="r" t="t"/>
              <a:pathLst>
                <a:path extrusionOk="0" h="7987" w="8089">
                  <a:moveTo>
                    <a:pt x="1261" y="0"/>
                  </a:moveTo>
                  <a:cubicBezTo>
                    <a:pt x="564" y="0"/>
                    <a:pt x="0" y="564"/>
                    <a:pt x="0" y="1261"/>
                  </a:cubicBezTo>
                  <a:lnTo>
                    <a:pt x="0" y="6715"/>
                  </a:lnTo>
                  <a:cubicBezTo>
                    <a:pt x="0" y="7422"/>
                    <a:pt x="564" y="7986"/>
                    <a:pt x="1261" y="7986"/>
                  </a:cubicBezTo>
                  <a:lnTo>
                    <a:pt x="6817" y="7986"/>
                  </a:lnTo>
                  <a:cubicBezTo>
                    <a:pt x="7525" y="7986"/>
                    <a:pt x="8089" y="7422"/>
                    <a:pt x="8089" y="6715"/>
                  </a:cubicBezTo>
                  <a:lnTo>
                    <a:pt x="8089" y="1261"/>
                  </a:lnTo>
                  <a:cubicBezTo>
                    <a:pt x="8089" y="564"/>
                    <a:pt x="7525" y="0"/>
                    <a:pt x="68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7"/>
            <p:cNvSpPr/>
            <p:nvPr/>
          </p:nvSpPr>
          <p:spPr>
            <a:xfrm>
              <a:off x="3449054" y="2281546"/>
              <a:ext cx="266797" cy="267659"/>
            </a:xfrm>
            <a:custGeom>
              <a:rect b="b" l="l" r="r" t="t"/>
              <a:pathLst>
                <a:path extrusionOk="0" h="3415" w="3404">
                  <a:moveTo>
                    <a:pt x="1714" y="1121"/>
                  </a:moveTo>
                  <a:cubicBezTo>
                    <a:pt x="1858" y="1121"/>
                    <a:pt x="2004" y="1174"/>
                    <a:pt x="2122" y="1292"/>
                  </a:cubicBezTo>
                  <a:cubicBezTo>
                    <a:pt x="2492" y="1661"/>
                    <a:pt x="2225" y="2297"/>
                    <a:pt x="1702" y="2297"/>
                  </a:cubicBezTo>
                  <a:cubicBezTo>
                    <a:pt x="1386" y="2297"/>
                    <a:pt x="1121" y="2033"/>
                    <a:pt x="1118" y="1707"/>
                  </a:cubicBezTo>
                  <a:lnTo>
                    <a:pt x="1118" y="1707"/>
                  </a:lnTo>
                  <a:cubicBezTo>
                    <a:pt x="1121" y="1355"/>
                    <a:pt x="1412" y="1121"/>
                    <a:pt x="1714" y="1121"/>
                  </a:cubicBezTo>
                  <a:close/>
                  <a:moveTo>
                    <a:pt x="1600" y="0"/>
                  </a:moveTo>
                  <a:cubicBezTo>
                    <a:pt x="1497" y="0"/>
                    <a:pt x="1425" y="72"/>
                    <a:pt x="1405" y="164"/>
                  </a:cubicBezTo>
                  <a:lnTo>
                    <a:pt x="1364" y="421"/>
                  </a:lnTo>
                  <a:cubicBezTo>
                    <a:pt x="1251" y="451"/>
                    <a:pt x="1138" y="492"/>
                    <a:pt x="1046" y="544"/>
                  </a:cubicBezTo>
                  <a:lnTo>
                    <a:pt x="831" y="410"/>
                  </a:lnTo>
                  <a:cubicBezTo>
                    <a:pt x="793" y="382"/>
                    <a:pt x="749" y="369"/>
                    <a:pt x="706" y="369"/>
                  </a:cubicBezTo>
                  <a:cubicBezTo>
                    <a:pt x="656" y="369"/>
                    <a:pt x="608" y="387"/>
                    <a:pt x="575" y="421"/>
                  </a:cubicBezTo>
                  <a:lnTo>
                    <a:pt x="421" y="575"/>
                  </a:lnTo>
                  <a:cubicBezTo>
                    <a:pt x="349" y="646"/>
                    <a:pt x="339" y="759"/>
                    <a:pt x="400" y="831"/>
                  </a:cubicBezTo>
                  <a:lnTo>
                    <a:pt x="544" y="1046"/>
                  </a:lnTo>
                  <a:cubicBezTo>
                    <a:pt x="493" y="1149"/>
                    <a:pt x="441" y="1251"/>
                    <a:pt x="421" y="1364"/>
                  </a:cubicBezTo>
                  <a:lnTo>
                    <a:pt x="164" y="1405"/>
                  </a:lnTo>
                  <a:cubicBezTo>
                    <a:pt x="72" y="1425"/>
                    <a:pt x="0" y="1507"/>
                    <a:pt x="0" y="1600"/>
                  </a:cubicBezTo>
                  <a:lnTo>
                    <a:pt x="0" y="1815"/>
                  </a:lnTo>
                  <a:cubicBezTo>
                    <a:pt x="0" y="1907"/>
                    <a:pt x="72" y="1989"/>
                    <a:pt x="164" y="2010"/>
                  </a:cubicBezTo>
                  <a:lnTo>
                    <a:pt x="421" y="2051"/>
                  </a:lnTo>
                  <a:cubicBezTo>
                    <a:pt x="452" y="2163"/>
                    <a:pt x="493" y="2266"/>
                    <a:pt x="554" y="2369"/>
                  </a:cubicBezTo>
                  <a:lnTo>
                    <a:pt x="400" y="2584"/>
                  </a:lnTo>
                  <a:cubicBezTo>
                    <a:pt x="339" y="2666"/>
                    <a:pt x="349" y="2768"/>
                    <a:pt x="421" y="2840"/>
                  </a:cubicBezTo>
                  <a:lnTo>
                    <a:pt x="575" y="2994"/>
                  </a:lnTo>
                  <a:cubicBezTo>
                    <a:pt x="615" y="3034"/>
                    <a:pt x="664" y="3055"/>
                    <a:pt x="714" y="3055"/>
                  </a:cubicBezTo>
                  <a:cubicBezTo>
                    <a:pt x="754" y="3055"/>
                    <a:pt x="795" y="3042"/>
                    <a:pt x="831" y="3014"/>
                  </a:cubicBezTo>
                  <a:lnTo>
                    <a:pt x="1036" y="2871"/>
                  </a:lnTo>
                  <a:cubicBezTo>
                    <a:pt x="1138" y="2922"/>
                    <a:pt x="1251" y="2963"/>
                    <a:pt x="1354" y="2994"/>
                  </a:cubicBezTo>
                  <a:lnTo>
                    <a:pt x="1405" y="3250"/>
                  </a:lnTo>
                  <a:cubicBezTo>
                    <a:pt x="1415" y="3342"/>
                    <a:pt x="1497" y="3414"/>
                    <a:pt x="1600" y="3414"/>
                  </a:cubicBezTo>
                  <a:lnTo>
                    <a:pt x="1815" y="3414"/>
                  </a:lnTo>
                  <a:cubicBezTo>
                    <a:pt x="1907" y="3414"/>
                    <a:pt x="1989" y="3342"/>
                    <a:pt x="2010" y="3250"/>
                  </a:cubicBezTo>
                  <a:lnTo>
                    <a:pt x="2051" y="2994"/>
                  </a:lnTo>
                  <a:cubicBezTo>
                    <a:pt x="2164" y="2963"/>
                    <a:pt x="2276" y="2922"/>
                    <a:pt x="2369" y="2871"/>
                  </a:cubicBezTo>
                  <a:lnTo>
                    <a:pt x="2584" y="3014"/>
                  </a:lnTo>
                  <a:cubicBezTo>
                    <a:pt x="2620" y="3042"/>
                    <a:pt x="2660" y="3055"/>
                    <a:pt x="2700" y="3055"/>
                  </a:cubicBezTo>
                  <a:cubicBezTo>
                    <a:pt x="2751" y="3055"/>
                    <a:pt x="2800" y="3034"/>
                    <a:pt x="2840" y="2994"/>
                  </a:cubicBezTo>
                  <a:lnTo>
                    <a:pt x="2994" y="2840"/>
                  </a:lnTo>
                  <a:cubicBezTo>
                    <a:pt x="3066" y="2779"/>
                    <a:pt x="3076" y="2666"/>
                    <a:pt x="3014" y="2584"/>
                  </a:cubicBezTo>
                  <a:lnTo>
                    <a:pt x="2861" y="2379"/>
                  </a:lnTo>
                  <a:cubicBezTo>
                    <a:pt x="2912" y="2276"/>
                    <a:pt x="2953" y="2174"/>
                    <a:pt x="2984" y="2061"/>
                  </a:cubicBezTo>
                  <a:lnTo>
                    <a:pt x="3240" y="2020"/>
                  </a:lnTo>
                  <a:cubicBezTo>
                    <a:pt x="3332" y="1999"/>
                    <a:pt x="3404" y="1917"/>
                    <a:pt x="3404" y="1825"/>
                  </a:cubicBezTo>
                  <a:lnTo>
                    <a:pt x="3404" y="1610"/>
                  </a:lnTo>
                  <a:cubicBezTo>
                    <a:pt x="3404" y="1507"/>
                    <a:pt x="3332" y="1425"/>
                    <a:pt x="3240" y="1415"/>
                  </a:cubicBezTo>
                  <a:lnTo>
                    <a:pt x="2984" y="1364"/>
                  </a:lnTo>
                  <a:cubicBezTo>
                    <a:pt x="2953" y="1261"/>
                    <a:pt x="2912" y="1149"/>
                    <a:pt x="2861" y="1046"/>
                  </a:cubicBezTo>
                  <a:lnTo>
                    <a:pt x="3004" y="841"/>
                  </a:lnTo>
                  <a:cubicBezTo>
                    <a:pt x="3066" y="759"/>
                    <a:pt x="3055" y="646"/>
                    <a:pt x="2984" y="585"/>
                  </a:cubicBezTo>
                  <a:lnTo>
                    <a:pt x="2830" y="431"/>
                  </a:lnTo>
                  <a:cubicBezTo>
                    <a:pt x="2796" y="391"/>
                    <a:pt x="2745" y="370"/>
                    <a:pt x="2693" y="370"/>
                  </a:cubicBezTo>
                  <a:cubicBezTo>
                    <a:pt x="2652" y="370"/>
                    <a:pt x="2610" y="383"/>
                    <a:pt x="2574" y="410"/>
                  </a:cubicBezTo>
                  <a:lnTo>
                    <a:pt x="2369" y="544"/>
                  </a:lnTo>
                  <a:cubicBezTo>
                    <a:pt x="2266" y="492"/>
                    <a:pt x="2153" y="451"/>
                    <a:pt x="2051" y="421"/>
                  </a:cubicBezTo>
                  <a:lnTo>
                    <a:pt x="1999" y="164"/>
                  </a:lnTo>
                  <a:cubicBezTo>
                    <a:pt x="1989" y="72"/>
                    <a:pt x="1907" y="0"/>
                    <a:pt x="18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7"/>
            <p:cNvSpPr/>
            <p:nvPr/>
          </p:nvSpPr>
          <p:spPr>
            <a:xfrm>
              <a:off x="3825109" y="2598113"/>
              <a:ext cx="490957" cy="337023"/>
            </a:xfrm>
            <a:custGeom>
              <a:rect b="b" l="l" r="r" t="t"/>
              <a:pathLst>
                <a:path extrusionOk="0" h="4300" w="6264">
                  <a:moveTo>
                    <a:pt x="574" y="0"/>
                  </a:moveTo>
                  <a:lnTo>
                    <a:pt x="0" y="534"/>
                  </a:lnTo>
                  <a:cubicBezTo>
                    <a:pt x="0" y="534"/>
                    <a:pt x="1497" y="3055"/>
                    <a:pt x="2922" y="4152"/>
                  </a:cubicBezTo>
                  <a:cubicBezTo>
                    <a:pt x="3046" y="4251"/>
                    <a:pt x="3195" y="4300"/>
                    <a:pt x="3344" y="4300"/>
                  </a:cubicBezTo>
                  <a:cubicBezTo>
                    <a:pt x="3490" y="4300"/>
                    <a:pt x="3636" y="4254"/>
                    <a:pt x="3762" y="4163"/>
                  </a:cubicBezTo>
                  <a:cubicBezTo>
                    <a:pt x="4285" y="3783"/>
                    <a:pt x="5218" y="2984"/>
                    <a:pt x="6264" y="1507"/>
                  </a:cubicBezTo>
                  <a:lnTo>
                    <a:pt x="4890" y="452"/>
                  </a:lnTo>
                  <a:lnTo>
                    <a:pt x="3291" y="2389"/>
                  </a:lnTo>
                  <a:lnTo>
                    <a:pt x="574" y="0"/>
                  </a:ln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7"/>
            <p:cNvSpPr/>
            <p:nvPr/>
          </p:nvSpPr>
          <p:spPr>
            <a:xfrm>
              <a:off x="4172164" y="2546540"/>
              <a:ext cx="271656" cy="277456"/>
            </a:xfrm>
            <a:custGeom>
              <a:rect b="b" l="l" r="r" t="t"/>
              <a:pathLst>
                <a:path extrusionOk="0" h="3540" w="3466">
                  <a:moveTo>
                    <a:pt x="1969" y="0"/>
                  </a:moveTo>
                  <a:cubicBezTo>
                    <a:pt x="1560" y="0"/>
                    <a:pt x="1156" y="185"/>
                    <a:pt x="893" y="546"/>
                  </a:cubicBezTo>
                  <a:lnTo>
                    <a:pt x="1" y="1612"/>
                  </a:lnTo>
                  <a:lnTo>
                    <a:pt x="1959" y="3539"/>
                  </a:lnTo>
                  <a:lnTo>
                    <a:pt x="3025" y="2176"/>
                  </a:lnTo>
                  <a:cubicBezTo>
                    <a:pt x="3466" y="1622"/>
                    <a:pt x="3394" y="833"/>
                    <a:pt x="2881" y="351"/>
                  </a:cubicBezTo>
                  <a:cubicBezTo>
                    <a:pt x="2619" y="116"/>
                    <a:pt x="2293" y="0"/>
                    <a:pt x="19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7"/>
            <p:cNvSpPr/>
            <p:nvPr/>
          </p:nvSpPr>
          <p:spPr>
            <a:xfrm>
              <a:off x="4272644" y="2696163"/>
              <a:ext cx="110120" cy="106907"/>
            </a:xfrm>
            <a:custGeom>
              <a:rect b="b" l="l" r="r" t="t"/>
              <a:pathLst>
                <a:path extrusionOk="0" fill="none" h="1364" w="1405">
                  <a:moveTo>
                    <a:pt x="0" y="1005"/>
                  </a:moveTo>
                  <a:lnTo>
                    <a:pt x="339" y="1364"/>
                  </a:lnTo>
                  <a:lnTo>
                    <a:pt x="1405" y="0"/>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7"/>
            <p:cNvSpPr/>
            <p:nvPr/>
          </p:nvSpPr>
          <p:spPr>
            <a:xfrm>
              <a:off x="4172164" y="2605323"/>
              <a:ext cx="56353" cy="67561"/>
            </a:xfrm>
            <a:custGeom>
              <a:rect b="b" l="l" r="r" t="t"/>
              <a:pathLst>
                <a:path extrusionOk="0" fill="none" h="862" w="719">
                  <a:moveTo>
                    <a:pt x="1" y="862"/>
                  </a:moveTo>
                  <a:lnTo>
                    <a:pt x="718" y="1"/>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7"/>
            <p:cNvSpPr/>
            <p:nvPr/>
          </p:nvSpPr>
          <p:spPr>
            <a:xfrm>
              <a:off x="3652365" y="2510017"/>
              <a:ext cx="287724" cy="190222"/>
            </a:xfrm>
            <a:custGeom>
              <a:rect b="b" l="l" r="r" t="t"/>
              <a:pathLst>
                <a:path extrusionOk="0" h="2427" w="3671">
                  <a:moveTo>
                    <a:pt x="1620" y="1"/>
                  </a:moveTo>
                  <a:cubicBezTo>
                    <a:pt x="1556" y="1"/>
                    <a:pt x="1496" y="30"/>
                    <a:pt x="1456" y="79"/>
                  </a:cubicBezTo>
                  <a:cubicBezTo>
                    <a:pt x="1394" y="171"/>
                    <a:pt x="1425" y="315"/>
                    <a:pt x="1528" y="366"/>
                  </a:cubicBezTo>
                  <a:cubicBezTo>
                    <a:pt x="1661" y="427"/>
                    <a:pt x="1784" y="499"/>
                    <a:pt x="1897" y="591"/>
                  </a:cubicBezTo>
                  <a:cubicBezTo>
                    <a:pt x="1792" y="626"/>
                    <a:pt x="1665" y="640"/>
                    <a:pt x="1528" y="640"/>
                  </a:cubicBezTo>
                  <a:cubicBezTo>
                    <a:pt x="1142" y="640"/>
                    <a:pt x="681" y="529"/>
                    <a:pt x="461" y="468"/>
                  </a:cubicBezTo>
                  <a:cubicBezTo>
                    <a:pt x="447" y="464"/>
                    <a:pt x="432" y="462"/>
                    <a:pt x="417" y="462"/>
                  </a:cubicBezTo>
                  <a:cubicBezTo>
                    <a:pt x="358" y="462"/>
                    <a:pt x="299" y="493"/>
                    <a:pt x="267" y="550"/>
                  </a:cubicBezTo>
                  <a:cubicBezTo>
                    <a:pt x="215" y="643"/>
                    <a:pt x="267" y="755"/>
                    <a:pt x="369" y="786"/>
                  </a:cubicBezTo>
                  <a:lnTo>
                    <a:pt x="1138" y="1022"/>
                  </a:lnTo>
                  <a:lnTo>
                    <a:pt x="1138" y="1022"/>
                  </a:lnTo>
                  <a:lnTo>
                    <a:pt x="215" y="899"/>
                  </a:lnTo>
                  <a:cubicBezTo>
                    <a:pt x="208" y="898"/>
                    <a:pt x="201" y="898"/>
                    <a:pt x="195" y="898"/>
                  </a:cubicBezTo>
                  <a:cubicBezTo>
                    <a:pt x="122" y="898"/>
                    <a:pt x="61" y="947"/>
                    <a:pt x="51" y="1022"/>
                  </a:cubicBezTo>
                  <a:cubicBezTo>
                    <a:pt x="41" y="1094"/>
                    <a:pt x="92" y="1165"/>
                    <a:pt x="164" y="1186"/>
                  </a:cubicBezTo>
                  <a:lnTo>
                    <a:pt x="1138" y="1371"/>
                  </a:lnTo>
                  <a:lnTo>
                    <a:pt x="144" y="1309"/>
                  </a:lnTo>
                  <a:cubicBezTo>
                    <a:pt x="72" y="1309"/>
                    <a:pt x="10" y="1360"/>
                    <a:pt x="10" y="1432"/>
                  </a:cubicBezTo>
                  <a:cubicBezTo>
                    <a:pt x="0" y="1494"/>
                    <a:pt x="41" y="1555"/>
                    <a:pt x="113" y="1576"/>
                  </a:cubicBezTo>
                  <a:cubicBezTo>
                    <a:pt x="472" y="1647"/>
                    <a:pt x="841" y="1699"/>
                    <a:pt x="1210" y="1719"/>
                  </a:cubicBezTo>
                  <a:lnTo>
                    <a:pt x="605" y="1740"/>
                  </a:lnTo>
                  <a:cubicBezTo>
                    <a:pt x="543" y="1740"/>
                    <a:pt x="492" y="1791"/>
                    <a:pt x="502" y="1852"/>
                  </a:cubicBezTo>
                  <a:cubicBezTo>
                    <a:pt x="513" y="1904"/>
                    <a:pt x="554" y="1934"/>
                    <a:pt x="595" y="1945"/>
                  </a:cubicBezTo>
                  <a:cubicBezTo>
                    <a:pt x="766" y="1964"/>
                    <a:pt x="938" y="1973"/>
                    <a:pt x="1111" y="1973"/>
                  </a:cubicBezTo>
                  <a:cubicBezTo>
                    <a:pt x="1495" y="1973"/>
                    <a:pt x="1880" y="1927"/>
                    <a:pt x="2255" y="1842"/>
                  </a:cubicBezTo>
                  <a:lnTo>
                    <a:pt x="2901" y="2426"/>
                  </a:lnTo>
                  <a:lnTo>
                    <a:pt x="3670" y="2129"/>
                  </a:lnTo>
                  <a:lnTo>
                    <a:pt x="2850" y="899"/>
                  </a:lnTo>
                  <a:lnTo>
                    <a:pt x="2512" y="386"/>
                  </a:lnTo>
                  <a:cubicBezTo>
                    <a:pt x="2450" y="284"/>
                    <a:pt x="2358" y="212"/>
                    <a:pt x="2245" y="181"/>
                  </a:cubicBezTo>
                  <a:lnTo>
                    <a:pt x="1671" y="7"/>
                  </a:lnTo>
                  <a:cubicBezTo>
                    <a:pt x="1654" y="3"/>
                    <a:pt x="1637" y="1"/>
                    <a:pt x="1620" y="1"/>
                  </a:cubicBez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7"/>
            <p:cNvSpPr/>
            <p:nvPr/>
          </p:nvSpPr>
          <p:spPr>
            <a:xfrm>
              <a:off x="4406826" y="2128632"/>
              <a:ext cx="216165" cy="191006"/>
            </a:xfrm>
            <a:custGeom>
              <a:rect b="b" l="l" r="r" t="t"/>
              <a:pathLst>
                <a:path extrusionOk="0" h="2437" w="2758">
                  <a:moveTo>
                    <a:pt x="1380" y="1"/>
                  </a:moveTo>
                  <a:cubicBezTo>
                    <a:pt x="894" y="1"/>
                    <a:pt x="435" y="293"/>
                    <a:pt x="246" y="773"/>
                  </a:cubicBezTo>
                  <a:cubicBezTo>
                    <a:pt x="0" y="1398"/>
                    <a:pt x="308" y="2105"/>
                    <a:pt x="933" y="2351"/>
                  </a:cubicBezTo>
                  <a:cubicBezTo>
                    <a:pt x="1079" y="2409"/>
                    <a:pt x="1230" y="2436"/>
                    <a:pt x="1378" y="2436"/>
                  </a:cubicBezTo>
                  <a:cubicBezTo>
                    <a:pt x="1864" y="2436"/>
                    <a:pt x="2323" y="2143"/>
                    <a:pt x="2512" y="1664"/>
                  </a:cubicBezTo>
                  <a:cubicBezTo>
                    <a:pt x="2758" y="1039"/>
                    <a:pt x="2450" y="332"/>
                    <a:pt x="1825" y="86"/>
                  </a:cubicBezTo>
                  <a:cubicBezTo>
                    <a:pt x="1679" y="28"/>
                    <a:pt x="1528" y="1"/>
                    <a:pt x="13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7"/>
            <p:cNvSpPr/>
            <p:nvPr/>
          </p:nvSpPr>
          <p:spPr>
            <a:xfrm>
              <a:off x="4224442" y="2278333"/>
              <a:ext cx="149466" cy="231449"/>
            </a:xfrm>
            <a:custGeom>
              <a:rect b="b" l="l" r="r" t="t"/>
              <a:pathLst>
                <a:path extrusionOk="0" h="2953" w="1907">
                  <a:moveTo>
                    <a:pt x="1046" y="0"/>
                  </a:moveTo>
                  <a:lnTo>
                    <a:pt x="0" y="1005"/>
                  </a:lnTo>
                  <a:lnTo>
                    <a:pt x="441" y="2953"/>
                  </a:lnTo>
                  <a:lnTo>
                    <a:pt x="1907" y="2512"/>
                  </a:lnTo>
                  <a:lnTo>
                    <a:pt x="1046" y="0"/>
                  </a:ln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7"/>
            <p:cNvSpPr/>
            <p:nvPr/>
          </p:nvSpPr>
          <p:spPr>
            <a:xfrm>
              <a:off x="4228439" y="2334608"/>
              <a:ext cx="49064" cy="104477"/>
            </a:xfrm>
            <a:custGeom>
              <a:rect b="b" l="l" r="r" t="t"/>
              <a:pathLst>
                <a:path extrusionOk="0" h="1333" w="626">
                  <a:moveTo>
                    <a:pt x="626" y="0"/>
                  </a:moveTo>
                  <a:lnTo>
                    <a:pt x="0" y="513"/>
                  </a:lnTo>
                  <a:lnTo>
                    <a:pt x="185" y="1333"/>
                  </a:lnTo>
                  <a:lnTo>
                    <a:pt x="6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7"/>
            <p:cNvSpPr/>
            <p:nvPr/>
          </p:nvSpPr>
          <p:spPr>
            <a:xfrm>
              <a:off x="4122394" y="2083016"/>
              <a:ext cx="289997" cy="295875"/>
            </a:xfrm>
            <a:custGeom>
              <a:rect b="b" l="l" r="r" t="t"/>
              <a:pathLst>
                <a:path extrusionOk="0" h="3775" w="3700">
                  <a:moveTo>
                    <a:pt x="1381" y="1"/>
                  </a:moveTo>
                  <a:cubicBezTo>
                    <a:pt x="1365" y="1"/>
                    <a:pt x="1349" y="1"/>
                    <a:pt x="1333" y="1"/>
                  </a:cubicBezTo>
                  <a:lnTo>
                    <a:pt x="1210" y="12"/>
                  </a:lnTo>
                  <a:cubicBezTo>
                    <a:pt x="1210" y="12"/>
                    <a:pt x="410" y="63"/>
                    <a:pt x="267" y="1047"/>
                  </a:cubicBezTo>
                  <a:cubicBezTo>
                    <a:pt x="267" y="1047"/>
                    <a:pt x="205" y="1416"/>
                    <a:pt x="72" y="2451"/>
                  </a:cubicBezTo>
                  <a:cubicBezTo>
                    <a:pt x="0" y="2995"/>
                    <a:pt x="267" y="3733"/>
                    <a:pt x="964" y="3774"/>
                  </a:cubicBezTo>
                  <a:cubicBezTo>
                    <a:pt x="975" y="3774"/>
                    <a:pt x="986" y="3774"/>
                    <a:pt x="997" y="3774"/>
                  </a:cubicBezTo>
                  <a:cubicBezTo>
                    <a:pt x="1317" y="3774"/>
                    <a:pt x="1683" y="3633"/>
                    <a:pt x="2020" y="3425"/>
                  </a:cubicBezTo>
                  <a:lnTo>
                    <a:pt x="2522" y="3036"/>
                  </a:lnTo>
                  <a:cubicBezTo>
                    <a:pt x="3699" y="1970"/>
                    <a:pt x="2948" y="1"/>
                    <a:pt x="1381" y="1"/>
                  </a:cubicBez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7"/>
            <p:cNvSpPr/>
            <p:nvPr/>
          </p:nvSpPr>
          <p:spPr>
            <a:xfrm>
              <a:off x="4107111" y="2237342"/>
              <a:ext cx="33781" cy="49064"/>
            </a:xfrm>
            <a:custGeom>
              <a:rect b="b" l="l" r="r" t="t"/>
              <a:pathLst>
                <a:path extrusionOk="0" h="626" w="431">
                  <a:moveTo>
                    <a:pt x="380" y="1"/>
                  </a:moveTo>
                  <a:lnTo>
                    <a:pt x="52" y="390"/>
                  </a:lnTo>
                  <a:cubicBezTo>
                    <a:pt x="0" y="431"/>
                    <a:pt x="21" y="513"/>
                    <a:pt x="82" y="534"/>
                  </a:cubicBezTo>
                  <a:lnTo>
                    <a:pt x="431" y="626"/>
                  </a:lnTo>
                  <a:lnTo>
                    <a:pt x="380" y="1"/>
                  </a:ln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7"/>
            <p:cNvSpPr/>
            <p:nvPr/>
          </p:nvSpPr>
          <p:spPr>
            <a:xfrm>
              <a:off x="4170596" y="2053938"/>
              <a:ext cx="288508" cy="297599"/>
            </a:xfrm>
            <a:custGeom>
              <a:rect b="b" l="l" r="r" t="t"/>
              <a:pathLst>
                <a:path extrusionOk="0" h="3797" w="3681">
                  <a:moveTo>
                    <a:pt x="1523" y="1"/>
                  </a:moveTo>
                  <a:cubicBezTo>
                    <a:pt x="557" y="1"/>
                    <a:pt x="0" y="670"/>
                    <a:pt x="0" y="670"/>
                  </a:cubicBezTo>
                  <a:cubicBezTo>
                    <a:pt x="301" y="564"/>
                    <a:pt x="547" y="519"/>
                    <a:pt x="747" y="519"/>
                  </a:cubicBezTo>
                  <a:cubicBezTo>
                    <a:pt x="1988" y="519"/>
                    <a:pt x="1456" y="2269"/>
                    <a:pt x="1456" y="2269"/>
                  </a:cubicBezTo>
                  <a:cubicBezTo>
                    <a:pt x="1456" y="2269"/>
                    <a:pt x="1712" y="2699"/>
                    <a:pt x="1733" y="2863"/>
                  </a:cubicBezTo>
                  <a:lnTo>
                    <a:pt x="2051" y="3796"/>
                  </a:lnTo>
                  <a:cubicBezTo>
                    <a:pt x="2666" y="2904"/>
                    <a:pt x="3681" y="2956"/>
                    <a:pt x="3599" y="1705"/>
                  </a:cubicBezTo>
                  <a:cubicBezTo>
                    <a:pt x="3578" y="1151"/>
                    <a:pt x="3281" y="649"/>
                    <a:pt x="2809" y="372"/>
                  </a:cubicBezTo>
                  <a:cubicBezTo>
                    <a:pt x="2326" y="99"/>
                    <a:pt x="1894" y="1"/>
                    <a:pt x="15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7"/>
            <p:cNvSpPr/>
            <p:nvPr/>
          </p:nvSpPr>
          <p:spPr>
            <a:xfrm>
              <a:off x="4182666" y="2076119"/>
              <a:ext cx="151896" cy="177368"/>
            </a:xfrm>
            <a:custGeom>
              <a:rect b="b" l="l" r="r" t="t"/>
              <a:pathLst>
                <a:path extrusionOk="0" h="2263" w="1938">
                  <a:moveTo>
                    <a:pt x="1233" y="0"/>
                  </a:moveTo>
                  <a:cubicBezTo>
                    <a:pt x="1217" y="0"/>
                    <a:pt x="1202" y="6"/>
                    <a:pt x="1189" y="18"/>
                  </a:cubicBezTo>
                  <a:cubicBezTo>
                    <a:pt x="0" y="1145"/>
                    <a:pt x="1169" y="2263"/>
                    <a:pt x="1169" y="2263"/>
                  </a:cubicBezTo>
                  <a:lnTo>
                    <a:pt x="1938" y="1166"/>
                  </a:lnTo>
                  <a:cubicBezTo>
                    <a:pt x="1938" y="1166"/>
                    <a:pt x="1462" y="0"/>
                    <a:pt x="12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7"/>
            <p:cNvSpPr/>
            <p:nvPr/>
          </p:nvSpPr>
          <p:spPr>
            <a:xfrm>
              <a:off x="4257595" y="2222842"/>
              <a:ext cx="86607" cy="74380"/>
            </a:xfrm>
            <a:custGeom>
              <a:rect b="b" l="l" r="r" t="t"/>
              <a:pathLst>
                <a:path extrusionOk="0" h="949" w="1105">
                  <a:moveTo>
                    <a:pt x="621" y="1"/>
                  </a:moveTo>
                  <a:cubicBezTo>
                    <a:pt x="209" y="1"/>
                    <a:pt x="0" y="506"/>
                    <a:pt x="284" y="801"/>
                  </a:cubicBezTo>
                  <a:cubicBezTo>
                    <a:pt x="380" y="903"/>
                    <a:pt x="500" y="948"/>
                    <a:pt x="618" y="948"/>
                  </a:cubicBezTo>
                  <a:cubicBezTo>
                    <a:pt x="856" y="948"/>
                    <a:pt x="1087" y="764"/>
                    <a:pt x="1094" y="483"/>
                  </a:cubicBezTo>
                  <a:cubicBezTo>
                    <a:pt x="1105" y="227"/>
                    <a:pt x="900" y="11"/>
                    <a:pt x="633" y="1"/>
                  </a:cubicBezTo>
                  <a:cubicBezTo>
                    <a:pt x="629" y="1"/>
                    <a:pt x="625" y="1"/>
                    <a:pt x="621" y="1"/>
                  </a:cubicBez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7"/>
            <p:cNvSpPr/>
            <p:nvPr/>
          </p:nvSpPr>
          <p:spPr>
            <a:xfrm>
              <a:off x="4116751" y="2039831"/>
              <a:ext cx="195317" cy="107534"/>
            </a:xfrm>
            <a:custGeom>
              <a:rect b="b" l="l" r="r" t="t"/>
              <a:pathLst>
                <a:path extrusionOk="0" h="1372" w="2492">
                  <a:moveTo>
                    <a:pt x="1242" y="1"/>
                  </a:moveTo>
                  <a:cubicBezTo>
                    <a:pt x="672" y="1"/>
                    <a:pt x="55" y="229"/>
                    <a:pt x="0" y="1198"/>
                  </a:cubicBezTo>
                  <a:cubicBezTo>
                    <a:pt x="332" y="1314"/>
                    <a:pt x="678" y="1372"/>
                    <a:pt x="1022" y="1372"/>
                  </a:cubicBezTo>
                  <a:cubicBezTo>
                    <a:pt x="1529" y="1372"/>
                    <a:pt x="2034" y="1247"/>
                    <a:pt x="2492" y="1003"/>
                  </a:cubicBezTo>
                  <a:lnTo>
                    <a:pt x="2225" y="183"/>
                  </a:lnTo>
                  <a:cubicBezTo>
                    <a:pt x="2225" y="183"/>
                    <a:pt x="1752" y="1"/>
                    <a:pt x="12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7"/>
            <p:cNvSpPr/>
            <p:nvPr/>
          </p:nvSpPr>
          <p:spPr>
            <a:xfrm>
              <a:off x="967078" y="2770073"/>
              <a:ext cx="744116" cy="744116"/>
            </a:xfrm>
            <a:custGeom>
              <a:rect b="b" l="l" r="r" t="t"/>
              <a:pathLst>
                <a:path extrusionOk="0" h="9494" w="9494">
                  <a:moveTo>
                    <a:pt x="4747" y="0"/>
                  </a:moveTo>
                  <a:cubicBezTo>
                    <a:pt x="2133" y="0"/>
                    <a:pt x="1" y="2133"/>
                    <a:pt x="1" y="4747"/>
                  </a:cubicBezTo>
                  <a:cubicBezTo>
                    <a:pt x="1" y="7371"/>
                    <a:pt x="2133" y="9493"/>
                    <a:pt x="4747" y="9493"/>
                  </a:cubicBezTo>
                  <a:cubicBezTo>
                    <a:pt x="7371" y="9493"/>
                    <a:pt x="9493" y="7371"/>
                    <a:pt x="9493" y="4747"/>
                  </a:cubicBezTo>
                  <a:cubicBezTo>
                    <a:pt x="9493" y="2133"/>
                    <a:pt x="7371" y="0"/>
                    <a:pt x="4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7"/>
            <p:cNvSpPr/>
            <p:nvPr/>
          </p:nvSpPr>
          <p:spPr>
            <a:xfrm>
              <a:off x="913233" y="2770073"/>
              <a:ext cx="744116" cy="744116"/>
            </a:xfrm>
            <a:custGeom>
              <a:rect b="b" l="l" r="r" t="t"/>
              <a:pathLst>
                <a:path extrusionOk="0" h="9494" w="9494">
                  <a:moveTo>
                    <a:pt x="4747" y="0"/>
                  </a:moveTo>
                  <a:cubicBezTo>
                    <a:pt x="2123" y="0"/>
                    <a:pt x="1" y="2133"/>
                    <a:pt x="1" y="4747"/>
                  </a:cubicBezTo>
                  <a:cubicBezTo>
                    <a:pt x="1" y="7371"/>
                    <a:pt x="2123" y="9493"/>
                    <a:pt x="4747" y="9493"/>
                  </a:cubicBezTo>
                  <a:cubicBezTo>
                    <a:pt x="7361" y="9493"/>
                    <a:pt x="9494" y="7371"/>
                    <a:pt x="9494" y="4747"/>
                  </a:cubicBezTo>
                  <a:cubicBezTo>
                    <a:pt x="9494" y="2133"/>
                    <a:pt x="7361" y="0"/>
                    <a:pt x="47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7"/>
            <p:cNvSpPr/>
            <p:nvPr/>
          </p:nvSpPr>
          <p:spPr>
            <a:xfrm>
              <a:off x="986359" y="2843983"/>
              <a:ext cx="597080" cy="597080"/>
            </a:xfrm>
            <a:custGeom>
              <a:rect b="b" l="l" r="r" t="t"/>
              <a:pathLst>
                <a:path extrusionOk="0" h="7618" w="7618">
                  <a:moveTo>
                    <a:pt x="3814" y="0"/>
                  </a:moveTo>
                  <a:cubicBezTo>
                    <a:pt x="1702" y="0"/>
                    <a:pt x="1" y="1702"/>
                    <a:pt x="1" y="3804"/>
                  </a:cubicBezTo>
                  <a:cubicBezTo>
                    <a:pt x="1" y="5916"/>
                    <a:pt x="1702" y="7617"/>
                    <a:pt x="3814" y="7617"/>
                  </a:cubicBezTo>
                  <a:cubicBezTo>
                    <a:pt x="5916" y="7617"/>
                    <a:pt x="7617" y="5916"/>
                    <a:pt x="7617" y="3804"/>
                  </a:cubicBezTo>
                  <a:cubicBezTo>
                    <a:pt x="7617" y="1702"/>
                    <a:pt x="5916" y="0"/>
                    <a:pt x="3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7"/>
            <p:cNvSpPr/>
            <p:nvPr/>
          </p:nvSpPr>
          <p:spPr>
            <a:xfrm>
              <a:off x="943016" y="2840299"/>
              <a:ext cx="531164" cy="533281"/>
            </a:xfrm>
            <a:custGeom>
              <a:rect b="b" l="l" r="r" t="t"/>
              <a:pathLst>
                <a:path extrusionOk="0" h="6804" w="6777">
                  <a:moveTo>
                    <a:pt x="4309" y="1"/>
                  </a:moveTo>
                  <a:cubicBezTo>
                    <a:pt x="3205" y="1"/>
                    <a:pt x="2110" y="478"/>
                    <a:pt x="1353" y="1401"/>
                  </a:cubicBezTo>
                  <a:cubicBezTo>
                    <a:pt x="0" y="3051"/>
                    <a:pt x="277" y="5491"/>
                    <a:pt x="1958" y="6803"/>
                  </a:cubicBezTo>
                  <a:cubicBezTo>
                    <a:pt x="1251" y="6065"/>
                    <a:pt x="851" y="5091"/>
                    <a:pt x="841" y="4066"/>
                  </a:cubicBezTo>
                  <a:cubicBezTo>
                    <a:pt x="841" y="1827"/>
                    <a:pt x="2680" y="254"/>
                    <a:pt x="4661" y="254"/>
                  </a:cubicBezTo>
                  <a:cubicBezTo>
                    <a:pt x="5374" y="254"/>
                    <a:pt x="6106" y="458"/>
                    <a:pt x="6776" y="909"/>
                  </a:cubicBezTo>
                  <a:cubicBezTo>
                    <a:pt x="6057" y="298"/>
                    <a:pt x="5181" y="1"/>
                    <a:pt x="43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7"/>
            <p:cNvSpPr/>
            <p:nvPr/>
          </p:nvSpPr>
          <p:spPr>
            <a:xfrm>
              <a:off x="1192883" y="2935606"/>
              <a:ext cx="184030" cy="413833"/>
            </a:xfrm>
            <a:custGeom>
              <a:rect b="b" l="l" r="r" t="t"/>
              <a:pathLst>
                <a:path extrusionOk="0" h="5280" w="2348">
                  <a:moveTo>
                    <a:pt x="943" y="0"/>
                  </a:moveTo>
                  <a:lnTo>
                    <a:pt x="943" y="441"/>
                  </a:lnTo>
                  <a:cubicBezTo>
                    <a:pt x="226" y="472"/>
                    <a:pt x="0" y="728"/>
                    <a:pt x="0" y="1476"/>
                  </a:cubicBezTo>
                  <a:cubicBezTo>
                    <a:pt x="0" y="2132"/>
                    <a:pt x="62" y="2368"/>
                    <a:pt x="308" y="2532"/>
                  </a:cubicBezTo>
                  <a:cubicBezTo>
                    <a:pt x="574" y="2727"/>
                    <a:pt x="1159" y="2881"/>
                    <a:pt x="1384" y="3096"/>
                  </a:cubicBezTo>
                  <a:cubicBezTo>
                    <a:pt x="1497" y="3199"/>
                    <a:pt x="1497" y="3260"/>
                    <a:pt x="1497" y="3465"/>
                  </a:cubicBezTo>
                  <a:cubicBezTo>
                    <a:pt x="1497" y="3885"/>
                    <a:pt x="1466" y="3998"/>
                    <a:pt x="1159" y="3998"/>
                  </a:cubicBezTo>
                  <a:cubicBezTo>
                    <a:pt x="841" y="3998"/>
                    <a:pt x="820" y="3814"/>
                    <a:pt x="820" y="3486"/>
                  </a:cubicBezTo>
                  <a:cubicBezTo>
                    <a:pt x="820" y="3414"/>
                    <a:pt x="820" y="3342"/>
                    <a:pt x="831" y="3270"/>
                  </a:cubicBezTo>
                  <a:lnTo>
                    <a:pt x="52" y="3270"/>
                  </a:lnTo>
                  <a:cubicBezTo>
                    <a:pt x="31" y="3424"/>
                    <a:pt x="11" y="3588"/>
                    <a:pt x="21" y="3752"/>
                  </a:cubicBezTo>
                  <a:cubicBezTo>
                    <a:pt x="21" y="4490"/>
                    <a:pt x="328" y="4706"/>
                    <a:pt x="943" y="4726"/>
                  </a:cubicBezTo>
                  <a:lnTo>
                    <a:pt x="943" y="5280"/>
                  </a:lnTo>
                  <a:lnTo>
                    <a:pt x="1384" y="5280"/>
                  </a:lnTo>
                  <a:lnTo>
                    <a:pt x="1384" y="4726"/>
                  </a:lnTo>
                  <a:cubicBezTo>
                    <a:pt x="2153" y="4675"/>
                    <a:pt x="2348" y="4316"/>
                    <a:pt x="2348" y="3301"/>
                  </a:cubicBezTo>
                  <a:cubicBezTo>
                    <a:pt x="2348" y="2583"/>
                    <a:pt x="2133" y="2512"/>
                    <a:pt x="1825" y="2358"/>
                  </a:cubicBezTo>
                  <a:cubicBezTo>
                    <a:pt x="1599" y="2255"/>
                    <a:pt x="1343" y="2173"/>
                    <a:pt x="1087" y="2050"/>
                  </a:cubicBezTo>
                  <a:cubicBezTo>
                    <a:pt x="851" y="1948"/>
                    <a:pt x="831" y="1897"/>
                    <a:pt x="831" y="1548"/>
                  </a:cubicBezTo>
                  <a:cubicBezTo>
                    <a:pt x="831" y="1200"/>
                    <a:pt x="892" y="1118"/>
                    <a:pt x="1148" y="1118"/>
                  </a:cubicBezTo>
                  <a:cubicBezTo>
                    <a:pt x="1446" y="1118"/>
                    <a:pt x="1487" y="1261"/>
                    <a:pt x="1487" y="1558"/>
                  </a:cubicBezTo>
                  <a:lnTo>
                    <a:pt x="1487" y="1794"/>
                  </a:lnTo>
                  <a:lnTo>
                    <a:pt x="2256" y="1794"/>
                  </a:lnTo>
                  <a:cubicBezTo>
                    <a:pt x="2276" y="1651"/>
                    <a:pt x="2286" y="1507"/>
                    <a:pt x="2286" y="1364"/>
                  </a:cubicBezTo>
                  <a:cubicBezTo>
                    <a:pt x="2286" y="697"/>
                    <a:pt x="2040" y="472"/>
                    <a:pt x="1384" y="441"/>
                  </a:cubicBezTo>
                  <a:lnTo>
                    <a:pt x="13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7"/>
            <p:cNvSpPr/>
            <p:nvPr/>
          </p:nvSpPr>
          <p:spPr>
            <a:xfrm>
              <a:off x="794334" y="4178593"/>
              <a:ext cx="884725" cy="111766"/>
            </a:xfrm>
            <a:custGeom>
              <a:rect b="b" l="l" r="r" t="t"/>
              <a:pathLst>
                <a:path extrusionOk="0" h="1426" w="11288">
                  <a:moveTo>
                    <a:pt x="1" y="0"/>
                  </a:moveTo>
                  <a:lnTo>
                    <a:pt x="1" y="1425"/>
                  </a:lnTo>
                  <a:lnTo>
                    <a:pt x="11287" y="1425"/>
                  </a:lnTo>
                  <a:lnTo>
                    <a:pt x="11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7"/>
            <p:cNvSpPr/>
            <p:nvPr/>
          </p:nvSpPr>
          <p:spPr>
            <a:xfrm>
              <a:off x="885957" y="4178593"/>
              <a:ext cx="168825" cy="111766"/>
            </a:xfrm>
            <a:custGeom>
              <a:rect b="b" l="l" r="r" t="t"/>
              <a:pathLst>
                <a:path extrusionOk="0" h="1426" w="2154">
                  <a:moveTo>
                    <a:pt x="0" y="0"/>
                  </a:moveTo>
                  <a:lnTo>
                    <a:pt x="0" y="1425"/>
                  </a:lnTo>
                  <a:lnTo>
                    <a:pt x="2153" y="1425"/>
                  </a:lnTo>
                  <a:lnTo>
                    <a:pt x="21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7"/>
            <p:cNvSpPr/>
            <p:nvPr/>
          </p:nvSpPr>
          <p:spPr>
            <a:xfrm>
              <a:off x="1449961" y="4178593"/>
              <a:ext cx="123836" cy="111766"/>
            </a:xfrm>
            <a:custGeom>
              <a:rect b="b" l="l" r="r" t="t"/>
              <a:pathLst>
                <a:path extrusionOk="0" h="1426" w="1580">
                  <a:moveTo>
                    <a:pt x="1" y="0"/>
                  </a:moveTo>
                  <a:lnTo>
                    <a:pt x="1" y="1425"/>
                  </a:lnTo>
                  <a:lnTo>
                    <a:pt x="1579" y="1425"/>
                  </a:lnTo>
                  <a:lnTo>
                    <a:pt x="15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7"/>
            <p:cNvSpPr/>
            <p:nvPr/>
          </p:nvSpPr>
          <p:spPr>
            <a:xfrm>
              <a:off x="794334" y="3953572"/>
              <a:ext cx="884725" cy="112550"/>
            </a:xfrm>
            <a:custGeom>
              <a:rect b="b" l="l" r="r" t="t"/>
              <a:pathLst>
                <a:path extrusionOk="0" h="1436" w="11288">
                  <a:moveTo>
                    <a:pt x="1" y="1"/>
                  </a:moveTo>
                  <a:lnTo>
                    <a:pt x="1" y="1436"/>
                  </a:lnTo>
                  <a:lnTo>
                    <a:pt x="11287" y="1436"/>
                  </a:lnTo>
                  <a:lnTo>
                    <a:pt x="11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7"/>
            <p:cNvSpPr/>
            <p:nvPr/>
          </p:nvSpPr>
          <p:spPr>
            <a:xfrm>
              <a:off x="885957" y="3953572"/>
              <a:ext cx="168825" cy="112550"/>
            </a:xfrm>
            <a:custGeom>
              <a:rect b="b" l="l" r="r" t="t"/>
              <a:pathLst>
                <a:path extrusionOk="0" h="1436" w="2154">
                  <a:moveTo>
                    <a:pt x="0" y="1"/>
                  </a:moveTo>
                  <a:lnTo>
                    <a:pt x="0" y="1436"/>
                  </a:lnTo>
                  <a:lnTo>
                    <a:pt x="2153" y="1436"/>
                  </a:lnTo>
                  <a:lnTo>
                    <a:pt x="21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7"/>
            <p:cNvSpPr/>
            <p:nvPr/>
          </p:nvSpPr>
          <p:spPr>
            <a:xfrm>
              <a:off x="1449961" y="3953572"/>
              <a:ext cx="123836" cy="112550"/>
            </a:xfrm>
            <a:custGeom>
              <a:rect b="b" l="l" r="r" t="t"/>
              <a:pathLst>
                <a:path extrusionOk="0" h="1436" w="1580">
                  <a:moveTo>
                    <a:pt x="1" y="1"/>
                  </a:moveTo>
                  <a:lnTo>
                    <a:pt x="1" y="1436"/>
                  </a:lnTo>
                  <a:lnTo>
                    <a:pt x="1579" y="1436"/>
                  </a:lnTo>
                  <a:lnTo>
                    <a:pt x="15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7"/>
            <p:cNvSpPr/>
            <p:nvPr/>
          </p:nvSpPr>
          <p:spPr>
            <a:xfrm>
              <a:off x="794334" y="3617724"/>
              <a:ext cx="884725" cy="111766"/>
            </a:xfrm>
            <a:custGeom>
              <a:rect b="b" l="l" r="r" t="t"/>
              <a:pathLst>
                <a:path extrusionOk="0" h="1426" w="11288">
                  <a:moveTo>
                    <a:pt x="1" y="1"/>
                  </a:moveTo>
                  <a:lnTo>
                    <a:pt x="1" y="1426"/>
                  </a:lnTo>
                  <a:lnTo>
                    <a:pt x="11287" y="1426"/>
                  </a:lnTo>
                  <a:lnTo>
                    <a:pt x="11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7"/>
            <p:cNvSpPr/>
            <p:nvPr/>
          </p:nvSpPr>
          <p:spPr>
            <a:xfrm>
              <a:off x="885957" y="3617724"/>
              <a:ext cx="168825" cy="111766"/>
            </a:xfrm>
            <a:custGeom>
              <a:rect b="b" l="l" r="r" t="t"/>
              <a:pathLst>
                <a:path extrusionOk="0" h="1426" w="2154">
                  <a:moveTo>
                    <a:pt x="0" y="1"/>
                  </a:moveTo>
                  <a:lnTo>
                    <a:pt x="0" y="1426"/>
                  </a:lnTo>
                  <a:lnTo>
                    <a:pt x="2153" y="1426"/>
                  </a:lnTo>
                  <a:lnTo>
                    <a:pt x="21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7"/>
            <p:cNvSpPr/>
            <p:nvPr/>
          </p:nvSpPr>
          <p:spPr>
            <a:xfrm>
              <a:off x="1449961" y="3617724"/>
              <a:ext cx="123836" cy="111766"/>
            </a:xfrm>
            <a:custGeom>
              <a:rect b="b" l="l" r="r" t="t"/>
              <a:pathLst>
                <a:path extrusionOk="0" h="1426" w="1580">
                  <a:moveTo>
                    <a:pt x="1" y="1"/>
                  </a:moveTo>
                  <a:lnTo>
                    <a:pt x="1" y="1426"/>
                  </a:lnTo>
                  <a:lnTo>
                    <a:pt x="1579" y="1426"/>
                  </a:lnTo>
                  <a:lnTo>
                    <a:pt x="15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7"/>
            <p:cNvSpPr/>
            <p:nvPr/>
          </p:nvSpPr>
          <p:spPr>
            <a:xfrm>
              <a:off x="900379" y="4290281"/>
              <a:ext cx="883941" cy="112550"/>
            </a:xfrm>
            <a:custGeom>
              <a:rect b="b" l="l" r="r" t="t"/>
              <a:pathLst>
                <a:path extrusionOk="0" h="1436" w="11278">
                  <a:moveTo>
                    <a:pt x="1" y="0"/>
                  </a:moveTo>
                  <a:lnTo>
                    <a:pt x="1" y="1435"/>
                  </a:lnTo>
                  <a:lnTo>
                    <a:pt x="11277" y="1435"/>
                  </a:lnTo>
                  <a:lnTo>
                    <a:pt x="11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7"/>
            <p:cNvSpPr/>
            <p:nvPr/>
          </p:nvSpPr>
          <p:spPr>
            <a:xfrm>
              <a:off x="991218" y="4290281"/>
              <a:ext cx="168747" cy="112550"/>
            </a:xfrm>
            <a:custGeom>
              <a:rect b="b" l="l" r="r" t="t"/>
              <a:pathLst>
                <a:path extrusionOk="0" h="1436" w="2153">
                  <a:moveTo>
                    <a:pt x="0" y="0"/>
                  </a:moveTo>
                  <a:lnTo>
                    <a:pt x="0" y="1435"/>
                  </a:lnTo>
                  <a:lnTo>
                    <a:pt x="2153" y="1435"/>
                  </a:lnTo>
                  <a:lnTo>
                    <a:pt x="21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7"/>
            <p:cNvSpPr/>
            <p:nvPr/>
          </p:nvSpPr>
          <p:spPr>
            <a:xfrm>
              <a:off x="1555222" y="4290281"/>
              <a:ext cx="123836" cy="112550"/>
            </a:xfrm>
            <a:custGeom>
              <a:rect b="b" l="l" r="r" t="t"/>
              <a:pathLst>
                <a:path extrusionOk="0" h="1436" w="1580">
                  <a:moveTo>
                    <a:pt x="1" y="0"/>
                  </a:moveTo>
                  <a:lnTo>
                    <a:pt x="1" y="1435"/>
                  </a:lnTo>
                  <a:lnTo>
                    <a:pt x="1579" y="1435"/>
                  </a:lnTo>
                  <a:lnTo>
                    <a:pt x="15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7"/>
            <p:cNvSpPr/>
            <p:nvPr/>
          </p:nvSpPr>
          <p:spPr>
            <a:xfrm>
              <a:off x="900379" y="3841884"/>
              <a:ext cx="883941" cy="111766"/>
            </a:xfrm>
            <a:custGeom>
              <a:rect b="b" l="l" r="r" t="t"/>
              <a:pathLst>
                <a:path extrusionOk="0" h="1426" w="11278">
                  <a:moveTo>
                    <a:pt x="1" y="1"/>
                  </a:moveTo>
                  <a:lnTo>
                    <a:pt x="1" y="1426"/>
                  </a:lnTo>
                  <a:lnTo>
                    <a:pt x="11277" y="1426"/>
                  </a:lnTo>
                  <a:lnTo>
                    <a:pt x="112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7"/>
            <p:cNvSpPr/>
            <p:nvPr/>
          </p:nvSpPr>
          <p:spPr>
            <a:xfrm>
              <a:off x="991218" y="3841884"/>
              <a:ext cx="168747" cy="111766"/>
            </a:xfrm>
            <a:custGeom>
              <a:rect b="b" l="l" r="r" t="t"/>
              <a:pathLst>
                <a:path extrusionOk="0" h="1426" w="2153">
                  <a:moveTo>
                    <a:pt x="0" y="1"/>
                  </a:moveTo>
                  <a:lnTo>
                    <a:pt x="0" y="1426"/>
                  </a:lnTo>
                  <a:lnTo>
                    <a:pt x="2153" y="1426"/>
                  </a:lnTo>
                  <a:lnTo>
                    <a:pt x="21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7"/>
            <p:cNvSpPr/>
            <p:nvPr/>
          </p:nvSpPr>
          <p:spPr>
            <a:xfrm>
              <a:off x="1555222" y="3841884"/>
              <a:ext cx="123836" cy="111766"/>
            </a:xfrm>
            <a:custGeom>
              <a:rect b="b" l="l" r="r" t="t"/>
              <a:pathLst>
                <a:path extrusionOk="0" h="1426" w="1580">
                  <a:moveTo>
                    <a:pt x="1" y="1"/>
                  </a:moveTo>
                  <a:lnTo>
                    <a:pt x="1" y="1426"/>
                  </a:lnTo>
                  <a:lnTo>
                    <a:pt x="1579" y="1426"/>
                  </a:lnTo>
                  <a:lnTo>
                    <a:pt x="15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7"/>
            <p:cNvSpPr/>
            <p:nvPr/>
          </p:nvSpPr>
          <p:spPr>
            <a:xfrm>
              <a:off x="900379" y="3505253"/>
              <a:ext cx="883941" cy="111766"/>
            </a:xfrm>
            <a:custGeom>
              <a:rect b="b" l="l" r="r" t="t"/>
              <a:pathLst>
                <a:path extrusionOk="0" h="1426" w="11278">
                  <a:moveTo>
                    <a:pt x="1" y="0"/>
                  </a:moveTo>
                  <a:lnTo>
                    <a:pt x="1" y="1425"/>
                  </a:lnTo>
                  <a:lnTo>
                    <a:pt x="11277" y="1425"/>
                  </a:lnTo>
                  <a:lnTo>
                    <a:pt x="11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7"/>
            <p:cNvSpPr/>
            <p:nvPr/>
          </p:nvSpPr>
          <p:spPr>
            <a:xfrm>
              <a:off x="991218" y="3505253"/>
              <a:ext cx="168747" cy="111766"/>
            </a:xfrm>
            <a:custGeom>
              <a:rect b="b" l="l" r="r" t="t"/>
              <a:pathLst>
                <a:path extrusionOk="0" h="1426" w="2153">
                  <a:moveTo>
                    <a:pt x="0" y="0"/>
                  </a:moveTo>
                  <a:lnTo>
                    <a:pt x="0" y="1425"/>
                  </a:lnTo>
                  <a:lnTo>
                    <a:pt x="2153" y="1425"/>
                  </a:lnTo>
                  <a:lnTo>
                    <a:pt x="21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7"/>
            <p:cNvSpPr/>
            <p:nvPr/>
          </p:nvSpPr>
          <p:spPr>
            <a:xfrm>
              <a:off x="1555222" y="3505253"/>
              <a:ext cx="123836" cy="111766"/>
            </a:xfrm>
            <a:custGeom>
              <a:rect b="b" l="l" r="r" t="t"/>
              <a:pathLst>
                <a:path extrusionOk="0" h="1426" w="1580">
                  <a:moveTo>
                    <a:pt x="1" y="0"/>
                  </a:moveTo>
                  <a:lnTo>
                    <a:pt x="1" y="1425"/>
                  </a:lnTo>
                  <a:lnTo>
                    <a:pt x="1579" y="1425"/>
                  </a:lnTo>
                  <a:lnTo>
                    <a:pt x="15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7"/>
            <p:cNvSpPr/>
            <p:nvPr/>
          </p:nvSpPr>
          <p:spPr>
            <a:xfrm>
              <a:off x="900379" y="3729412"/>
              <a:ext cx="883941" cy="112550"/>
            </a:xfrm>
            <a:custGeom>
              <a:rect b="b" l="l" r="r" t="t"/>
              <a:pathLst>
                <a:path extrusionOk="0" h="1436" w="11278">
                  <a:moveTo>
                    <a:pt x="1" y="1"/>
                  </a:moveTo>
                  <a:lnTo>
                    <a:pt x="1" y="1436"/>
                  </a:lnTo>
                  <a:lnTo>
                    <a:pt x="11277" y="1436"/>
                  </a:lnTo>
                  <a:lnTo>
                    <a:pt x="112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7"/>
            <p:cNvSpPr/>
            <p:nvPr/>
          </p:nvSpPr>
          <p:spPr>
            <a:xfrm>
              <a:off x="991218" y="3729412"/>
              <a:ext cx="168747" cy="112550"/>
            </a:xfrm>
            <a:custGeom>
              <a:rect b="b" l="l" r="r" t="t"/>
              <a:pathLst>
                <a:path extrusionOk="0" h="1436" w="2153">
                  <a:moveTo>
                    <a:pt x="0" y="1"/>
                  </a:moveTo>
                  <a:lnTo>
                    <a:pt x="0" y="1436"/>
                  </a:lnTo>
                  <a:lnTo>
                    <a:pt x="2153" y="1436"/>
                  </a:lnTo>
                  <a:lnTo>
                    <a:pt x="21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7"/>
            <p:cNvSpPr/>
            <p:nvPr/>
          </p:nvSpPr>
          <p:spPr>
            <a:xfrm>
              <a:off x="1555222" y="3729412"/>
              <a:ext cx="123836" cy="112550"/>
            </a:xfrm>
            <a:custGeom>
              <a:rect b="b" l="l" r="r" t="t"/>
              <a:pathLst>
                <a:path extrusionOk="0" h="1436" w="1580">
                  <a:moveTo>
                    <a:pt x="1" y="1"/>
                  </a:moveTo>
                  <a:lnTo>
                    <a:pt x="1" y="1436"/>
                  </a:lnTo>
                  <a:lnTo>
                    <a:pt x="1579" y="1436"/>
                  </a:lnTo>
                  <a:lnTo>
                    <a:pt x="15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7"/>
            <p:cNvSpPr/>
            <p:nvPr/>
          </p:nvSpPr>
          <p:spPr>
            <a:xfrm>
              <a:off x="900379" y="4066043"/>
              <a:ext cx="883941" cy="112628"/>
            </a:xfrm>
            <a:custGeom>
              <a:rect b="b" l="l" r="r" t="t"/>
              <a:pathLst>
                <a:path extrusionOk="0" h="1437" w="11278">
                  <a:moveTo>
                    <a:pt x="1" y="1"/>
                  </a:moveTo>
                  <a:lnTo>
                    <a:pt x="1" y="1436"/>
                  </a:lnTo>
                  <a:lnTo>
                    <a:pt x="11277" y="1436"/>
                  </a:lnTo>
                  <a:lnTo>
                    <a:pt x="112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7"/>
            <p:cNvSpPr/>
            <p:nvPr/>
          </p:nvSpPr>
          <p:spPr>
            <a:xfrm>
              <a:off x="991218" y="4066043"/>
              <a:ext cx="168747" cy="112628"/>
            </a:xfrm>
            <a:custGeom>
              <a:rect b="b" l="l" r="r" t="t"/>
              <a:pathLst>
                <a:path extrusionOk="0" h="1437" w="2153">
                  <a:moveTo>
                    <a:pt x="0" y="1"/>
                  </a:moveTo>
                  <a:lnTo>
                    <a:pt x="0" y="1436"/>
                  </a:lnTo>
                  <a:lnTo>
                    <a:pt x="2153" y="1436"/>
                  </a:lnTo>
                  <a:lnTo>
                    <a:pt x="21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7"/>
            <p:cNvSpPr/>
            <p:nvPr/>
          </p:nvSpPr>
          <p:spPr>
            <a:xfrm>
              <a:off x="1555222" y="4066043"/>
              <a:ext cx="123836" cy="112628"/>
            </a:xfrm>
            <a:custGeom>
              <a:rect b="b" l="l" r="r" t="t"/>
              <a:pathLst>
                <a:path extrusionOk="0" h="1437" w="1580">
                  <a:moveTo>
                    <a:pt x="1" y="1"/>
                  </a:moveTo>
                  <a:lnTo>
                    <a:pt x="1" y="1436"/>
                  </a:lnTo>
                  <a:lnTo>
                    <a:pt x="1579" y="1436"/>
                  </a:lnTo>
                  <a:lnTo>
                    <a:pt x="157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7"/>
            <p:cNvSpPr/>
            <p:nvPr/>
          </p:nvSpPr>
          <p:spPr>
            <a:xfrm>
              <a:off x="900379" y="4290281"/>
              <a:ext cx="778680" cy="78"/>
            </a:xfrm>
            <a:custGeom>
              <a:rect b="b" l="l" r="r" t="t"/>
              <a:pathLst>
                <a:path extrusionOk="0" fill="none" h="1" w="9935">
                  <a:moveTo>
                    <a:pt x="9934" y="0"/>
                  </a:moveTo>
                  <a:lnTo>
                    <a:pt x="1" y="0"/>
                  </a:lnTo>
                </a:path>
              </a:pathLst>
            </a:custGeom>
            <a:noFill/>
            <a:ln cap="flat" cmpd="sng" w="3075">
              <a:solidFill>
                <a:srgbClr val="8787ED"/>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7"/>
            <p:cNvSpPr/>
            <p:nvPr/>
          </p:nvSpPr>
          <p:spPr>
            <a:xfrm>
              <a:off x="900379" y="4178593"/>
              <a:ext cx="778680" cy="78"/>
            </a:xfrm>
            <a:custGeom>
              <a:rect b="b" l="l" r="r" t="t"/>
              <a:pathLst>
                <a:path extrusionOk="0" fill="none" h="1" w="9935">
                  <a:moveTo>
                    <a:pt x="9934" y="0"/>
                  </a:moveTo>
                  <a:lnTo>
                    <a:pt x="1" y="0"/>
                  </a:lnTo>
                </a:path>
              </a:pathLst>
            </a:custGeom>
            <a:solidFill>
              <a:schemeClr val="dk2"/>
            </a:solidFill>
            <a:ln cap="flat" cmpd="sng" w="3075">
              <a:solidFill>
                <a:srgbClr val="8787ED"/>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7"/>
            <p:cNvSpPr/>
            <p:nvPr/>
          </p:nvSpPr>
          <p:spPr>
            <a:xfrm>
              <a:off x="900379" y="4066043"/>
              <a:ext cx="778680" cy="78"/>
            </a:xfrm>
            <a:custGeom>
              <a:rect b="b" l="l" r="r" t="t"/>
              <a:pathLst>
                <a:path extrusionOk="0" fill="none" h="1" w="9935">
                  <a:moveTo>
                    <a:pt x="9934" y="1"/>
                  </a:moveTo>
                  <a:lnTo>
                    <a:pt x="1" y="1"/>
                  </a:lnTo>
                </a:path>
              </a:pathLst>
            </a:custGeom>
            <a:solidFill>
              <a:schemeClr val="accent6"/>
            </a:solidFill>
            <a:ln cap="flat" cmpd="sng" w="3075">
              <a:solidFill>
                <a:srgbClr val="8787ED"/>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7"/>
            <p:cNvSpPr/>
            <p:nvPr/>
          </p:nvSpPr>
          <p:spPr>
            <a:xfrm>
              <a:off x="900379" y="3953572"/>
              <a:ext cx="778680" cy="78"/>
            </a:xfrm>
            <a:custGeom>
              <a:rect b="b" l="l" r="r" t="t"/>
              <a:pathLst>
                <a:path extrusionOk="0" fill="none" h="1" w="9935">
                  <a:moveTo>
                    <a:pt x="9934" y="1"/>
                  </a:moveTo>
                  <a:lnTo>
                    <a:pt x="1" y="1"/>
                  </a:lnTo>
                </a:path>
              </a:pathLst>
            </a:custGeom>
            <a:solidFill>
              <a:schemeClr val="accent6"/>
            </a:solidFill>
            <a:ln cap="flat" cmpd="sng" w="3075">
              <a:solidFill>
                <a:srgbClr val="8787ED"/>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7"/>
            <p:cNvSpPr/>
            <p:nvPr/>
          </p:nvSpPr>
          <p:spPr>
            <a:xfrm>
              <a:off x="900379" y="3841884"/>
              <a:ext cx="883941" cy="78"/>
            </a:xfrm>
            <a:custGeom>
              <a:rect b="b" l="l" r="r" t="t"/>
              <a:pathLst>
                <a:path extrusionOk="0" fill="none" h="1" w="11278">
                  <a:moveTo>
                    <a:pt x="11277" y="1"/>
                  </a:moveTo>
                  <a:lnTo>
                    <a:pt x="1" y="1"/>
                  </a:lnTo>
                </a:path>
              </a:pathLst>
            </a:custGeom>
            <a:solidFill>
              <a:schemeClr val="accent6"/>
            </a:solidFill>
            <a:ln cap="flat" cmpd="sng" w="3075">
              <a:solidFill>
                <a:srgbClr val="8787ED"/>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7"/>
            <p:cNvSpPr/>
            <p:nvPr/>
          </p:nvSpPr>
          <p:spPr>
            <a:xfrm>
              <a:off x="900379" y="3729412"/>
              <a:ext cx="883941" cy="78"/>
            </a:xfrm>
            <a:custGeom>
              <a:rect b="b" l="l" r="r" t="t"/>
              <a:pathLst>
                <a:path extrusionOk="0" fill="none" h="1" w="11278">
                  <a:moveTo>
                    <a:pt x="11277" y="1"/>
                  </a:moveTo>
                  <a:lnTo>
                    <a:pt x="1" y="1"/>
                  </a:lnTo>
                </a:path>
              </a:pathLst>
            </a:custGeom>
            <a:solidFill>
              <a:schemeClr val="accent6"/>
            </a:solidFill>
            <a:ln cap="flat" cmpd="sng" w="3075">
              <a:solidFill>
                <a:srgbClr val="8787ED"/>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7"/>
            <p:cNvSpPr/>
            <p:nvPr/>
          </p:nvSpPr>
          <p:spPr>
            <a:xfrm>
              <a:off x="900379" y="3617724"/>
              <a:ext cx="778680" cy="78"/>
            </a:xfrm>
            <a:custGeom>
              <a:rect b="b" l="l" r="r" t="t"/>
              <a:pathLst>
                <a:path extrusionOk="0" fill="none" h="1" w="9935">
                  <a:moveTo>
                    <a:pt x="9934" y="1"/>
                  </a:moveTo>
                  <a:lnTo>
                    <a:pt x="1" y="1"/>
                  </a:lnTo>
                </a:path>
              </a:pathLst>
            </a:custGeom>
            <a:solidFill>
              <a:schemeClr val="accent6"/>
            </a:solidFill>
            <a:ln cap="flat" cmpd="sng" w="3075">
              <a:solidFill>
                <a:srgbClr val="8787ED"/>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7"/>
            <p:cNvSpPr/>
            <p:nvPr/>
          </p:nvSpPr>
          <p:spPr>
            <a:xfrm>
              <a:off x="824039" y="3748693"/>
              <a:ext cx="151974" cy="151974"/>
            </a:xfrm>
            <a:custGeom>
              <a:rect b="b" l="l" r="r" t="t"/>
              <a:pathLst>
                <a:path extrusionOk="0" h="1939" w="1939">
                  <a:moveTo>
                    <a:pt x="975" y="1"/>
                  </a:moveTo>
                  <a:cubicBezTo>
                    <a:pt x="975" y="534"/>
                    <a:pt x="534" y="974"/>
                    <a:pt x="1" y="974"/>
                  </a:cubicBezTo>
                  <a:cubicBezTo>
                    <a:pt x="534" y="974"/>
                    <a:pt x="964" y="1405"/>
                    <a:pt x="975" y="1938"/>
                  </a:cubicBezTo>
                  <a:cubicBezTo>
                    <a:pt x="975" y="1405"/>
                    <a:pt x="1405" y="974"/>
                    <a:pt x="1938" y="974"/>
                  </a:cubicBezTo>
                  <a:cubicBezTo>
                    <a:pt x="1405" y="974"/>
                    <a:pt x="975" y="534"/>
                    <a:pt x="9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7"/>
            <p:cNvSpPr/>
            <p:nvPr/>
          </p:nvSpPr>
          <p:spPr>
            <a:xfrm>
              <a:off x="1553654" y="3064145"/>
              <a:ext cx="207387" cy="206525"/>
            </a:xfrm>
            <a:custGeom>
              <a:rect b="b" l="l" r="r" t="t"/>
              <a:pathLst>
                <a:path extrusionOk="0" h="2635" w="2646">
                  <a:moveTo>
                    <a:pt x="1323" y="0"/>
                  </a:moveTo>
                  <a:cubicBezTo>
                    <a:pt x="1323" y="728"/>
                    <a:pt x="738" y="1313"/>
                    <a:pt x="0" y="1323"/>
                  </a:cubicBezTo>
                  <a:cubicBezTo>
                    <a:pt x="728" y="1323"/>
                    <a:pt x="1323" y="1907"/>
                    <a:pt x="1323" y="2635"/>
                  </a:cubicBezTo>
                  <a:cubicBezTo>
                    <a:pt x="1323" y="1913"/>
                    <a:pt x="1907" y="1323"/>
                    <a:pt x="2627" y="1323"/>
                  </a:cubicBezTo>
                  <a:cubicBezTo>
                    <a:pt x="2633" y="1323"/>
                    <a:pt x="2639" y="1323"/>
                    <a:pt x="2645" y="1323"/>
                  </a:cubicBezTo>
                  <a:cubicBezTo>
                    <a:pt x="1917" y="1313"/>
                    <a:pt x="1323" y="728"/>
                    <a:pt x="13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7"/>
            <p:cNvSpPr/>
            <p:nvPr/>
          </p:nvSpPr>
          <p:spPr>
            <a:xfrm>
              <a:off x="1998759" y="4254070"/>
              <a:ext cx="338356" cy="105339"/>
            </a:xfrm>
            <a:custGeom>
              <a:rect b="b" l="l" r="r" t="t"/>
              <a:pathLst>
                <a:path extrusionOk="0" h="1344" w="4317">
                  <a:moveTo>
                    <a:pt x="288" y="1"/>
                  </a:moveTo>
                  <a:lnTo>
                    <a:pt x="1" y="1292"/>
                  </a:lnTo>
                  <a:lnTo>
                    <a:pt x="4316" y="1344"/>
                  </a:lnTo>
                  <a:lnTo>
                    <a:pt x="180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7"/>
            <p:cNvSpPr/>
            <p:nvPr/>
          </p:nvSpPr>
          <p:spPr>
            <a:xfrm>
              <a:off x="1997976" y="4355334"/>
              <a:ext cx="339139" cy="49064"/>
            </a:xfrm>
            <a:custGeom>
              <a:rect b="b" l="l" r="r" t="t"/>
              <a:pathLst>
                <a:path extrusionOk="0" h="626" w="4327">
                  <a:moveTo>
                    <a:pt x="11" y="0"/>
                  </a:moveTo>
                  <a:lnTo>
                    <a:pt x="0" y="574"/>
                  </a:lnTo>
                  <a:lnTo>
                    <a:pt x="4316" y="626"/>
                  </a:lnTo>
                  <a:lnTo>
                    <a:pt x="4326" y="52"/>
                  </a:lnTo>
                  <a:lnTo>
                    <a:pt x="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7"/>
            <p:cNvSpPr/>
            <p:nvPr/>
          </p:nvSpPr>
          <p:spPr>
            <a:xfrm>
              <a:off x="2021254" y="4086186"/>
              <a:ext cx="139120" cy="167963"/>
            </a:xfrm>
            <a:custGeom>
              <a:rect b="b" l="l" r="r" t="t"/>
              <a:pathLst>
                <a:path extrusionOk="0" h="2143" w="1775">
                  <a:moveTo>
                    <a:pt x="226" y="0"/>
                  </a:moveTo>
                  <a:lnTo>
                    <a:pt x="1" y="2143"/>
                  </a:lnTo>
                  <a:lnTo>
                    <a:pt x="1549" y="2143"/>
                  </a:lnTo>
                  <a:lnTo>
                    <a:pt x="1774" y="0"/>
                  </a:ln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7"/>
            <p:cNvSpPr/>
            <p:nvPr/>
          </p:nvSpPr>
          <p:spPr>
            <a:xfrm>
              <a:off x="2366741" y="4258068"/>
              <a:ext cx="338356" cy="105339"/>
            </a:xfrm>
            <a:custGeom>
              <a:rect b="b" l="l" r="r" t="t"/>
              <a:pathLst>
                <a:path extrusionOk="0" h="1344" w="4317">
                  <a:moveTo>
                    <a:pt x="288" y="1"/>
                  </a:moveTo>
                  <a:lnTo>
                    <a:pt x="1" y="1293"/>
                  </a:lnTo>
                  <a:lnTo>
                    <a:pt x="4317" y="1344"/>
                  </a:lnTo>
                  <a:lnTo>
                    <a:pt x="180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7"/>
            <p:cNvSpPr/>
            <p:nvPr/>
          </p:nvSpPr>
          <p:spPr>
            <a:xfrm>
              <a:off x="2365957" y="4359331"/>
              <a:ext cx="339139" cy="48281"/>
            </a:xfrm>
            <a:custGeom>
              <a:rect b="b" l="l" r="r" t="t"/>
              <a:pathLst>
                <a:path extrusionOk="0" h="616" w="4327">
                  <a:moveTo>
                    <a:pt x="11" y="1"/>
                  </a:moveTo>
                  <a:lnTo>
                    <a:pt x="0" y="565"/>
                  </a:lnTo>
                  <a:lnTo>
                    <a:pt x="4316" y="616"/>
                  </a:lnTo>
                  <a:lnTo>
                    <a:pt x="4327" y="52"/>
                  </a:lnTo>
                  <a:lnTo>
                    <a:pt x="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7"/>
            <p:cNvSpPr/>
            <p:nvPr/>
          </p:nvSpPr>
          <p:spPr>
            <a:xfrm>
              <a:off x="2387668" y="4090183"/>
              <a:ext cx="122974" cy="167963"/>
            </a:xfrm>
            <a:custGeom>
              <a:rect b="b" l="l" r="r" t="t"/>
              <a:pathLst>
                <a:path extrusionOk="0" h="2143" w="1569">
                  <a:moveTo>
                    <a:pt x="0" y="0"/>
                  </a:moveTo>
                  <a:lnTo>
                    <a:pt x="21" y="2143"/>
                  </a:lnTo>
                  <a:lnTo>
                    <a:pt x="1569" y="2143"/>
                  </a:lnTo>
                  <a:lnTo>
                    <a:pt x="1548" y="0"/>
                  </a:ln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7"/>
            <p:cNvSpPr/>
            <p:nvPr/>
          </p:nvSpPr>
          <p:spPr>
            <a:xfrm>
              <a:off x="2005970" y="2826269"/>
              <a:ext cx="553737" cy="1378895"/>
            </a:xfrm>
            <a:custGeom>
              <a:rect b="b" l="l" r="r" t="t"/>
              <a:pathLst>
                <a:path extrusionOk="0" h="17593" w="7065">
                  <a:moveTo>
                    <a:pt x="6500" y="1"/>
                  </a:moveTo>
                  <a:lnTo>
                    <a:pt x="2482" y="206"/>
                  </a:lnTo>
                  <a:lnTo>
                    <a:pt x="1446" y="390"/>
                  </a:lnTo>
                  <a:lnTo>
                    <a:pt x="1" y="17510"/>
                  </a:lnTo>
                  <a:lnTo>
                    <a:pt x="2574" y="17592"/>
                  </a:lnTo>
                  <a:lnTo>
                    <a:pt x="4122" y="3927"/>
                  </a:lnTo>
                  <a:lnTo>
                    <a:pt x="4542" y="17459"/>
                  </a:lnTo>
                  <a:lnTo>
                    <a:pt x="7064" y="17480"/>
                  </a:lnTo>
                  <a:lnTo>
                    <a:pt x="65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7"/>
            <p:cNvSpPr/>
            <p:nvPr/>
          </p:nvSpPr>
          <p:spPr>
            <a:xfrm>
              <a:off x="2457580" y="2297614"/>
              <a:ext cx="146252" cy="306221"/>
            </a:xfrm>
            <a:custGeom>
              <a:rect b="b" l="l" r="r" t="t"/>
              <a:pathLst>
                <a:path extrusionOk="0" h="3907" w="1866">
                  <a:moveTo>
                    <a:pt x="308" y="0"/>
                  </a:moveTo>
                  <a:lnTo>
                    <a:pt x="0" y="3906"/>
                  </a:lnTo>
                  <a:lnTo>
                    <a:pt x="1866" y="3137"/>
                  </a:lnTo>
                  <a:cubicBezTo>
                    <a:pt x="1866" y="913"/>
                    <a:pt x="308" y="0"/>
                    <a:pt x="308" y="0"/>
                  </a:cubicBezTo>
                  <a:close/>
                </a:path>
              </a:pathLst>
            </a:cu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7"/>
            <p:cNvSpPr/>
            <p:nvPr/>
          </p:nvSpPr>
          <p:spPr>
            <a:xfrm>
              <a:off x="2075099" y="2245414"/>
              <a:ext cx="462035" cy="649279"/>
            </a:xfrm>
            <a:custGeom>
              <a:rect b="b" l="l" r="r" t="t"/>
              <a:pathLst>
                <a:path extrusionOk="0" h="8284" w="5895">
                  <a:moveTo>
                    <a:pt x="3004" y="0"/>
                  </a:moveTo>
                  <a:lnTo>
                    <a:pt x="2707" y="21"/>
                  </a:lnTo>
                  <a:cubicBezTo>
                    <a:pt x="2061" y="72"/>
                    <a:pt x="1425" y="215"/>
                    <a:pt x="831" y="451"/>
                  </a:cubicBezTo>
                  <a:cubicBezTo>
                    <a:pt x="687" y="513"/>
                    <a:pt x="544" y="584"/>
                    <a:pt x="410" y="646"/>
                  </a:cubicBezTo>
                  <a:cubicBezTo>
                    <a:pt x="0" y="861"/>
                    <a:pt x="123" y="1333"/>
                    <a:pt x="175" y="1815"/>
                  </a:cubicBezTo>
                  <a:lnTo>
                    <a:pt x="421" y="8283"/>
                  </a:lnTo>
                  <a:lnTo>
                    <a:pt x="5639" y="8160"/>
                  </a:lnTo>
                  <a:lnTo>
                    <a:pt x="5844" y="2030"/>
                  </a:lnTo>
                  <a:cubicBezTo>
                    <a:pt x="5895" y="1374"/>
                    <a:pt x="5505" y="759"/>
                    <a:pt x="4890" y="533"/>
                  </a:cubicBezTo>
                  <a:cubicBezTo>
                    <a:pt x="4204" y="287"/>
                    <a:pt x="3373" y="21"/>
                    <a:pt x="30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7"/>
            <p:cNvSpPr/>
            <p:nvPr/>
          </p:nvSpPr>
          <p:spPr>
            <a:xfrm>
              <a:off x="2520988" y="2429366"/>
              <a:ext cx="10581" cy="148760"/>
            </a:xfrm>
            <a:custGeom>
              <a:rect b="b" l="l" r="r" t="t"/>
              <a:pathLst>
                <a:path extrusionOk="0" fill="none" h="1898" w="135">
                  <a:moveTo>
                    <a:pt x="1" y="1897"/>
                  </a:moveTo>
                  <a:lnTo>
                    <a:pt x="134" y="1"/>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7"/>
            <p:cNvSpPr/>
            <p:nvPr/>
          </p:nvSpPr>
          <p:spPr>
            <a:xfrm>
              <a:off x="2215708" y="2244474"/>
              <a:ext cx="205741" cy="109493"/>
            </a:xfrm>
            <a:custGeom>
              <a:rect b="b" l="l" r="r" t="t"/>
              <a:pathLst>
                <a:path extrusionOk="0" h="1397" w="2625">
                  <a:moveTo>
                    <a:pt x="1121" y="1"/>
                  </a:moveTo>
                  <a:cubicBezTo>
                    <a:pt x="742" y="1"/>
                    <a:pt x="371" y="61"/>
                    <a:pt x="0" y="156"/>
                  </a:cubicBezTo>
                  <a:lnTo>
                    <a:pt x="1846" y="1396"/>
                  </a:lnTo>
                  <a:lnTo>
                    <a:pt x="2625" y="371"/>
                  </a:lnTo>
                  <a:cubicBezTo>
                    <a:pt x="2625" y="371"/>
                    <a:pt x="1825" y="53"/>
                    <a:pt x="1210" y="2"/>
                  </a:cubicBezTo>
                  <a:cubicBezTo>
                    <a:pt x="1180" y="1"/>
                    <a:pt x="1151" y="1"/>
                    <a:pt x="1121" y="1"/>
                  </a:cubicBez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7"/>
            <p:cNvSpPr/>
            <p:nvPr/>
          </p:nvSpPr>
          <p:spPr>
            <a:xfrm>
              <a:off x="2317755" y="2523341"/>
              <a:ext cx="413833" cy="407563"/>
            </a:xfrm>
            <a:custGeom>
              <a:rect b="b" l="l" r="r" t="t"/>
              <a:pathLst>
                <a:path extrusionOk="0" h="5200" w="5280">
                  <a:moveTo>
                    <a:pt x="1355" y="0"/>
                  </a:moveTo>
                  <a:cubicBezTo>
                    <a:pt x="1209" y="0"/>
                    <a:pt x="1085" y="110"/>
                    <a:pt x="1046" y="257"/>
                  </a:cubicBezTo>
                  <a:lnTo>
                    <a:pt x="41" y="4737"/>
                  </a:lnTo>
                  <a:cubicBezTo>
                    <a:pt x="0" y="4942"/>
                    <a:pt x="144" y="5137"/>
                    <a:pt x="359" y="5137"/>
                  </a:cubicBezTo>
                  <a:lnTo>
                    <a:pt x="3947" y="5199"/>
                  </a:lnTo>
                  <a:cubicBezTo>
                    <a:pt x="3954" y="5199"/>
                    <a:pt x="3960" y="5199"/>
                    <a:pt x="3967" y="5199"/>
                  </a:cubicBezTo>
                  <a:cubicBezTo>
                    <a:pt x="4112" y="5199"/>
                    <a:pt x="4236" y="5090"/>
                    <a:pt x="4275" y="4942"/>
                  </a:cubicBezTo>
                  <a:lnTo>
                    <a:pt x="5239" y="462"/>
                  </a:lnTo>
                  <a:cubicBezTo>
                    <a:pt x="5280" y="257"/>
                    <a:pt x="5126" y="63"/>
                    <a:pt x="4921" y="63"/>
                  </a:cubicBezTo>
                  <a:lnTo>
                    <a:pt x="1374" y="1"/>
                  </a:lnTo>
                  <a:cubicBezTo>
                    <a:pt x="1368" y="1"/>
                    <a:pt x="1361" y="0"/>
                    <a:pt x="1355" y="0"/>
                  </a:cubicBezTo>
                  <a:close/>
                </a:path>
              </a:pathLst>
            </a:custGeom>
            <a:solidFill>
              <a:srgbClr val="0707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7"/>
            <p:cNvSpPr/>
            <p:nvPr/>
          </p:nvSpPr>
          <p:spPr>
            <a:xfrm>
              <a:off x="2325750" y="2534627"/>
              <a:ext cx="411482" cy="399412"/>
            </a:xfrm>
            <a:custGeom>
              <a:rect b="b" l="l" r="r" t="t"/>
              <a:pathLst>
                <a:path extrusionOk="0" h="5096" w="5250">
                  <a:moveTo>
                    <a:pt x="5034" y="1"/>
                  </a:moveTo>
                  <a:lnTo>
                    <a:pt x="1" y="4860"/>
                  </a:lnTo>
                  <a:lnTo>
                    <a:pt x="226" y="5096"/>
                  </a:lnTo>
                  <a:lnTo>
                    <a:pt x="5250" y="226"/>
                  </a:lnTo>
                  <a:lnTo>
                    <a:pt x="5034" y="1"/>
                  </a:lnTo>
                  <a:close/>
                </a:path>
              </a:pathLst>
            </a:custGeom>
            <a:solidFill>
              <a:srgbClr val="0B0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7"/>
            <p:cNvSpPr/>
            <p:nvPr/>
          </p:nvSpPr>
          <p:spPr>
            <a:xfrm>
              <a:off x="2332177" y="2538624"/>
              <a:ext cx="414695" cy="407563"/>
            </a:xfrm>
            <a:custGeom>
              <a:rect b="b" l="l" r="r" t="t"/>
              <a:pathLst>
                <a:path extrusionOk="0" h="5200" w="5291">
                  <a:moveTo>
                    <a:pt x="1365" y="0"/>
                  </a:moveTo>
                  <a:cubicBezTo>
                    <a:pt x="1219" y="0"/>
                    <a:pt x="1086" y="110"/>
                    <a:pt x="1057" y="257"/>
                  </a:cubicBezTo>
                  <a:lnTo>
                    <a:pt x="52" y="4737"/>
                  </a:lnTo>
                  <a:cubicBezTo>
                    <a:pt x="1" y="4942"/>
                    <a:pt x="155" y="5137"/>
                    <a:pt x="370" y="5137"/>
                  </a:cubicBezTo>
                  <a:lnTo>
                    <a:pt x="3958" y="5198"/>
                  </a:lnTo>
                  <a:cubicBezTo>
                    <a:pt x="3964" y="5199"/>
                    <a:pt x="3971" y="5199"/>
                    <a:pt x="3977" y="5199"/>
                  </a:cubicBezTo>
                  <a:cubicBezTo>
                    <a:pt x="4123" y="5199"/>
                    <a:pt x="4247" y="5089"/>
                    <a:pt x="4286" y="4942"/>
                  </a:cubicBezTo>
                  <a:lnTo>
                    <a:pt x="5250" y="462"/>
                  </a:lnTo>
                  <a:cubicBezTo>
                    <a:pt x="5291" y="257"/>
                    <a:pt x="5137" y="62"/>
                    <a:pt x="4932" y="62"/>
                  </a:cubicBezTo>
                  <a:lnTo>
                    <a:pt x="1385" y="1"/>
                  </a:lnTo>
                  <a:cubicBezTo>
                    <a:pt x="1378" y="0"/>
                    <a:pt x="1372" y="0"/>
                    <a:pt x="13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7"/>
            <p:cNvSpPr/>
            <p:nvPr/>
          </p:nvSpPr>
          <p:spPr>
            <a:xfrm>
              <a:off x="2636751" y="2667085"/>
              <a:ext cx="116391" cy="148839"/>
            </a:xfrm>
            <a:custGeom>
              <a:rect b="b" l="l" r="r" t="t"/>
              <a:pathLst>
                <a:path extrusionOk="0" h="1899" w="1485">
                  <a:moveTo>
                    <a:pt x="1118" y="1"/>
                  </a:moveTo>
                  <a:cubicBezTo>
                    <a:pt x="1108" y="1"/>
                    <a:pt x="1097" y="1"/>
                    <a:pt x="1087" y="2"/>
                  </a:cubicBezTo>
                  <a:lnTo>
                    <a:pt x="841" y="12"/>
                  </a:lnTo>
                  <a:cubicBezTo>
                    <a:pt x="503" y="33"/>
                    <a:pt x="226" y="279"/>
                    <a:pt x="164" y="607"/>
                  </a:cubicBezTo>
                  <a:lnTo>
                    <a:pt x="82" y="1027"/>
                  </a:lnTo>
                  <a:cubicBezTo>
                    <a:pt x="0" y="1478"/>
                    <a:pt x="338" y="1888"/>
                    <a:pt x="800" y="1899"/>
                  </a:cubicBezTo>
                  <a:cubicBezTo>
                    <a:pt x="954" y="1899"/>
                    <a:pt x="1087" y="1796"/>
                    <a:pt x="1128" y="1642"/>
                  </a:cubicBezTo>
                  <a:lnTo>
                    <a:pt x="1435" y="412"/>
                  </a:lnTo>
                  <a:cubicBezTo>
                    <a:pt x="1484" y="197"/>
                    <a:pt x="1328" y="1"/>
                    <a:pt x="1118" y="1"/>
                  </a:cubicBez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7"/>
            <p:cNvSpPr/>
            <p:nvPr/>
          </p:nvSpPr>
          <p:spPr>
            <a:xfrm>
              <a:off x="1778597" y="2317678"/>
              <a:ext cx="402625" cy="375507"/>
            </a:xfrm>
            <a:custGeom>
              <a:rect b="b" l="l" r="r" t="t"/>
              <a:pathLst>
                <a:path extrusionOk="0" h="4791" w="5137">
                  <a:moveTo>
                    <a:pt x="4048" y="0"/>
                  </a:moveTo>
                  <a:cubicBezTo>
                    <a:pt x="3762" y="0"/>
                    <a:pt x="3477" y="127"/>
                    <a:pt x="3281" y="370"/>
                  </a:cubicBezTo>
                  <a:lnTo>
                    <a:pt x="359" y="3302"/>
                  </a:lnTo>
                  <a:cubicBezTo>
                    <a:pt x="1" y="3702"/>
                    <a:pt x="72" y="4327"/>
                    <a:pt x="513" y="4634"/>
                  </a:cubicBezTo>
                  <a:cubicBezTo>
                    <a:pt x="657" y="4739"/>
                    <a:pt x="824" y="4790"/>
                    <a:pt x="990" y="4790"/>
                  </a:cubicBezTo>
                  <a:cubicBezTo>
                    <a:pt x="1213" y="4790"/>
                    <a:pt x="1435" y="4698"/>
                    <a:pt x="1600" y="4522"/>
                  </a:cubicBezTo>
                  <a:lnTo>
                    <a:pt x="4727" y="1733"/>
                  </a:lnTo>
                  <a:cubicBezTo>
                    <a:pt x="5137" y="1292"/>
                    <a:pt x="5106" y="595"/>
                    <a:pt x="4645" y="206"/>
                  </a:cubicBezTo>
                  <a:cubicBezTo>
                    <a:pt x="4467" y="67"/>
                    <a:pt x="4257" y="0"/>
                    <a:pt x="4048" y="0"/>
                  </a:cubicBez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7"/>
            <p:cNvSpPr/>
            <p:nvPr/>
          </p:nvSpPr>
          <p:spPr>
            <a:xfrm>
              <a:off x="1933706" y="2275119"/>
              <a:ext cx="264367" cy="311786"/>
            </a:xfrm>
            <a:custGeom>
              <a:rect b="b" l="l" r="r" t="t"/>
              <a:pathLst>
                <a:path extrusionOk="0" h="3978" w="3373">
                  <a:moveTo>
                    <a:pt x="2819" y="0"/>
                  </a:moveTo>
                  <a:cubicBezTo>
                    <a:pt x="2819" y="0"/>
                    <a:pt x="1558" y="257"/>
                    <a:pt x="0" y="2184"/>
                  </a:cubicBezTo>
                  <a:lnTo>
                    <a:pt x="1343" y="3978"/>
                  </a:lnTo>
                  <a:lnTo>
                    <a:pt x="3373" y="2471"/>
                  </a:lnTo>
                  <a:lnTo>
                    <a:pt x="28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7"/>
            <p:cNvSpPr/>
            <p:nvPr/>
          </p:nvSpPr>
          <p:spPr>
            <a:xfrm>
              <a:off x="2092734" y="2478430"/>
              <a:ext cx="92485" cy="68345"/>
            </a:xfrm>
            <a:custGeom>
              <a:rect b="b" l="l" r="r" t="t"/>
              <a:pathLst>
                <a:path extrusionOk="0" fill="none" h="872" w="1180">
                  <a:moveTo>
                    <a:pt x="1" y="871"/>
                  </a:moveTo>
                  <a:lnTo>
                    <a:pt x="1180" y="0"/>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7"/>
            <p:cNvSpPr/>
            <p:nvPr/>
          </p:nvSpPr>
          <p:spPr>
            <a:xfrm>
              <a:off x="2160295" y="2600151"/>
              <a:ext cx="163104" cy="162790"/>
            </a:xfrm>
            <a:custGeom>
              <a:rect b="b" l="l" r="r" t="t"/>
              <a:pathLst>
                <a:path extrusionOk="0" h="2077" w="2081">
                  <a:moveTo>
                    <a:pt x="1292" y="1"/>
                  </a:moveTo>
                  <a:cubicBezTo>
                    <a:pt x="1137" y="1"/>
                    <a:pt x="961" y="45"/>
                    <a:pt x="769" y="149"/>
                  </a:cubicBezTo>
                  <a:cubicBezTo>
                    <a:pt x="10" y="569"/>
                    <a:pt x="133" y="1451"/>
                    <a:pt x="133" y="1451"/>
                  </a:cubicBezTo>
                  <a:cubicBezTo>
                    <a:pt x="133" y="1451"/>
                    <a:pt x="0" y="2066"/>
                    <a:pt x="923" y="2076"/>
                  </a:cubicBezTo>
                  <a:cubicBezTo>
                    <a:pt x="928" y="2076"/>
                    <a:pt x="933" y="2076"/>
                    <a:pt x="939" y="2076"/>
                  </a:cubicBezTo>
                  <a:cubicBezTo>
                    <a:pt x="1848" y="2076"/>
                    <a:pt x="2081" y="1202"/>
                    <a:pt x="2050" y="733"/>
                  </a:cubicBezTo>
                  <a:cubicBezTo>
                    <a:pt x="2027" y="381"/>
                    <a:pt x="1748" y="1"/>
                    <a:pt x="1292" y="1"/>
                  </a:cubicBez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7"/>
            <p:cNvSpPr/>
            <p:nvPr/>
          </p:nvSpPr>
          <p:spPr>
            <a:xfrm>
              <a:off x="2240632" y="2586826"/>
              <a:ext cx="131831" cy="46713"/>
            </a:xfrm>
            <a:custGeom>
              <a:rect b="b" l="l" r="r" t="t"/>
              <a:pathLst>
                <a:path extrusionOk="0" h="596" w="1682">
                  <a:moveTo>
                    <a:pt x="1507" y="1"/>
                  </a:moveTo>
                  <a:cubicBezTo>
                    <a:pt x="995" y="1"/>
                    <a:pt x="492" y="73"/>
                    <a:pt x="0" y="216"/>
                  </a:cubicBezTo>
                  <a:lnTo>
                    <a:pt x="380" y="596"/>
                  </a:lnTo>
                  <a:lnTo>
                    <a:pt x="1528" y="339"/>
                  </a:lnTo>
                  <a:cubicBezTo>
                    <a:pt x="1620" y="319"/>
                    <a:pt x="1681" y="227"/>
                    <a:pt x="1661" y="134"/>
                  </a:cubicBezTo>
                  <a:cubicBezTo>
                    <a:pt x="1640" y="62"/>
                    <a:pt x="1579" y="11"/>
                    <a:pt x="1507" y="1"/>
                  </a:cubicBez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7"/>
            <p:cNvSpPr/>
            <p:nvPr/>
          </p:nvSpPr>
          <p:spPr>
            <a:xfrm>
              <a:off x="1836440" y="2553908"/>
              <a:ext cx="413049" cy="205819"/>
            </a:xfrm>
            <a:custGeom>
              <a:rect b="b" l="l" r="r" t="t"/>
              <a:pathLst>
                <a:path extrusionOk="0" h="2626" w="5270">
                  <a:moveTo>
                    <a:pt x="616" y="1"/>
                  </a:moveTo>
                  <a:lnTo>
                    <a:pt x="1" y="1733"/>
                  </a:lnTo>
                  <a:lnTo>
                    <a:pt x="4706" y="2625"/>
                  </a:lnTo>
                  <a:lnTo>
                    <a:pt x="5270" y="1887"/>
                  </a:lnTo>
                  <a:lnTo>
                    <a:pt x="616" y="1"/>
                  </a:ln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7"/>
            <p:cNvSpPr/>
            <p:nvPr/>
          </p:nvSpPr>
          <p:spPr>
            <a:xfrm>
              <a:off x="1911212" y="2564332"/>
              <a:ext cx="77986" cy="32213"/>
            </a:xfrm>
            <a:custGeom>
              <a:rect b="b" l="l" r="r" t="t"/>
              <a:pathLst>
                <a:path extrusionOk="0" fill="none" h="411" w="995">
                  <a:moveTo>
                    <a:pt x="994" y="411"/>
                  </a:moveTo>
                  <a:lnTo>
                    <a:pt x="0" y="1"/>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7"/>
            <p:cNvSpPr/>
            <p:nvPr/>
          </p:nvSpPr>
          <p:spPr>
            <a:xfrm>
              <a:off x="2264694" y="2076668"/>
              <a:ext cx="132693" cy="217811"/>
            </a:xfrm>
            <a:custGeom>
              <a:rect b="b" l="l" r="r" t="t"/>
              <a:pathLst>
                <a:path extrusionOk="0" h="2779" w="1693">
                  <a:moveTo>
                    <a:pt x="360" y="0"/>
                  </a:moveTo>
                  <a:lnTo>
                    <a:pt x="1" y="2655"/>
                  </a:lnTo>
                  <a:lnTo>
                    <a:pt x="1641" y="2778"/>
                  </a:lnTo>
                  <a:lnTo>
                    <a:pt x="1692" y="759"/>
                  </a:lnTo>
                  <a:lnTo>
                    <a:pt x="360" y="0"/>
                  </a:ln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7"/>
            <p:cNvSpPr/>
            <p:nvPr/>
          </p:nvSpPr>
          <p:spPr>
            <a:xfrm>
              <a:off x="2317755" y="2138508"/>
              <a:ext cx="79632" cy="75634"/>
            </a:xfrm>
            <a:custGeom>
              <a:rect b="b" l="l" r="r" t="t"/>
              <a:pathLst>
                <a:path extrusionOk="0" h="965" w="1016">
                  <a:moveTo>
                    <a:pt x="0" y="1"/>
                  </a:moveTo>
                  <a:lnTo>
                    <a:pt x="995" y="964"/>
                  </a:lnTo>
                  <a:lnTo>
                    <a:pt x="1015" y="2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7"/>
            <p:cNvSpPr/>
            <p:nvPr/>
          </p:nvSpPr>
          <p:spPr>
            <a:xfrm>
              <a:off x="2251134" y="1862541"/>
              <a:ext cx="247438" cy="306456"/>
            </a:xfrm>
            <a:custGeom>
              <a:rect b="b" l="l" r="r" t="t"/>
              <a:pathLst>
                <a:path extrusionOk="0" h="3910" w="3157">
                  <a:moveTo>
                    <a:pt x="1684" y="0"/>
                  </a:moveTo>
                  <a:cubicBezTo>
                    <a:pt x="823" y="0"/>
                    <a:pt x="0" y="746"/>
                    <a:pt x="143" y="2209"/>
                  </a:cubicBezTo>
                  <a:cubicBezTo>
                    <a:pt x="287" y="3716"/>
                    <a:pt x="1291" y="3839"/>
                    <a:pt x="1291" y="3839"/>
                  </a:cubicBezTo>
                  <a:cubicBezTo>
                    <a:pt x="1466" y="3887"/>
                    <a:pt x="1629" y="3910"/>
                    <a:pt x="1779" y="3910"/>
                  </a:cubicBezTo>
                  <a:cubicBezTo>
                    <a:pt x="2369" y="3910"/>
                    <a:pt x="2770" y="3563"/>
                    <a:pt x="2983" y="3040"/>
                  </a:cubicBezTo>
                  <a:cubicBezTo>
                    <a:pt x="3157" y="2620"/>
                    <a:pt x="3106" y="1758"/>
                    <a:pt x="3044" y="1205"/>
                  </a:cubicBezTo>
                  <a:cubicBezTo>
                    <a:pt x="3003" y="713"/>
                    <a:pt x="2696" y="292"/>
                    <a:pt x="2245" y="108"/>
                  </a:cubicBezTo>
                  <a:cubicBezTo>
                    <a:pt x="2062" y="36"/>
                    <a:pt x="1872" y="0"/>
                    <a:pt x="1684" y="0"/>
                  </a:cubicBez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7"/>
            <p:cNvSpPr/>
            <p:nvPr/>
          </p:nvSpPr>
          <p:spPr>
            <a:xfrm>
              <a:off x="2149009" y="1837225"/>
              <a:ext cx="323072" cy="238738"/>
            </a:xfrm>
            <a:custGeom>
              <a:rect b="b" l="l" r="r" t="t"/>
              <a:pathLst>
                <a:path extrusionOk="0" h="3046" w="4122">
                  <a:moveTo>
                    <a:pt x="2556" y="0"/>
                  </a:moveTo>
                  <a:cubicBezTo>
                    <a:pt x="2471" y="0"/>
                    <a:pt x="2381" y="4"/>
                    <a:pt x="2287" y="11"/>
                  </a:cubicBezTo>
                  <a:cubicBezTo>
                    <a:pt x="1" y="195"/>
                    <a:pt x="667" y="2625"/>
                    <a:pt x="1754" y="3045"/>
                  </a:cubicBezTo>
                  <a:lnTo>
                    <a:pt x="1907" y="2532"/>
                  </a:lnTo>
                  <a:cubicBezTo>
                    <a:pt x="1907" y="2532"/>
                    <a:pt x="2317" y="1764"/>
                    <a:pt x="2164" y="933"/>
                  </a:cubicBezTo>
                  <a:cubicBezTo>
                    <a:pt x="2164" y="933"/>
                    <a:pt x="3332" y="923"/>
                    <a:pt x="4122" y="913"/>
                  </a:cubicBezTo>
                  <a:cubicBezTo>
                    <a:pt x="4122" y="913"/>
                    <a:pt x="3976" y="0"/>
                    <a:pt x="25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7"/>
            <p:cNvSpPr/>
            <p:nvPr/>
          </p:nvSpPr>
          <p:spPr>
            <a:xfrm>
              <a:off x="2215708" y="2004717"/>
              <a:ext cx="102675" cy="86372"/>
            </a:xfrm>
            <a:custGeom>
              <a:rect b="b" l="l" r="r" t="t"/>
              <a:pathLst>
                <a:path extrusionOk="0" h="1102" w="1310">
                  <a:moveTo>
                    <a:pt x="614" y="1"/>
                  </a:moveTo>
                  <a:cubicBezTo>
                    <a:pt x="572" y="1"/>
                    <a:pt x="527" y="6"/>
                    <a:pt x="482" y="16"/>
                  </a:cubicBezTo>
                  <a:cubicBezTo>
                    <a:pt x="185" y="78"/>
                    <a:pt x="0" y="375"/>
                    <a:pt x="72" y="672"/>
                  </a:cubicBezTo>
                  <a:cubicBezTo>
                    <a:pt x="131" y="950"/>
                    <a:pt x="368" y="1102"/>
                    <a:pt x="608" y="1102"/>
                  </a:cubicBezTo>
                  <a:cubicBezTo>
                    <a:pt x="785" y="1102"/>
                    <a:pt x="964" y="1020"/>
                    <a:pt x="1077" y="847"/>
                  </a:cubicBezTo>
                  <a:cubicBezTo>
                    <a:pt x="1309" y="466"/>
                    <a:pt x="1028" y="1"/>
                    <a:pt x="614" y="1"/>
                  </a:cubicBezTo>
                  <a:close/>
                </a:path>
              </a:pathLst>
            </a:custGeom>
            <a:solidFill>
              <a:srgbClr val="A9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7"/>
            <p:cNvSpPr/>
            <p:nvPr/>
          </p:nvSpPr>
          <p:spPr>
            <a:xfrm>
              <a:off x="2592883" y="1806507"/>
              <a:ext cx="300188" cy="300188"/>
            </a:xfrm>
            <a:custGeom>
              <a:rect b="b" l="l" r="r" t="t"/>
              <a:pathLst>
                <a:path extrusionOk="0" h="5260" w="5260">
                  <a:moveTo>
                    <a:pt x="2625" y="1"/>
                  </a:moveTo>
                  <a:cubicBezTo>
                    <a:pt x="1179" y="1"/>
                    <a:pt x="0" y="1180"/>
                    <a:pt x="0" y="2636"/>
                  </a:cubicBezTo>
                  <a:cubicBezTo>
                    <a:pt x="0" y="4081"/>
                    <a:pt x="1179" y="5260"/>
                    <a:pt x="2625" y="5260"/>
                  </a:cubicBezTo>
                  <a:cubicBezTo>
                    <a:pt x="4080" y="5260"/>
                    <a:pt x="5259" y="4081"/>
                    <a:pt x="5259" y="2636"/>
                  </a:cubicBezTo>
                  <a:cubicBezTo>
                    <a:pt x="5259" y="1180"/>
                    <a:pt x="4080" y="1"/>
                    <a:pt x="26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7"/>
            <p:cNvSpPr/>
            <p:nvPr/>
          </p:nvSpPr>
          <p:spPr>
            <a:xfrm>
              <a:off x="2670670" y="1884351"/>
              <a:ext cx="144558" cy="144558"/>
            </a:xfrm>
            <a:custGeom>
              <a:rect b="b" l="l" r="r" t="t"/>
              <a:pathLst>
                <a:path extrusionOk="0" h="2533" w="2533">
                  <a:moveTo>
                    <a:pt x="1262" y="0"/>
                  </a:moveTo>
                  <a:cubicBezTo>
                    <a:pt x="564" y="0"/>
                    <a:pt x="1" y="564"/>
                    <a:pt x="1" y="1272"/>
                  </a:cubicBezTo>
                  <a:cubicBezTo>
                    <a:pt x="1" y="1969"/>
                    <a:pt x="564" y="2533"/>
                    <a:pt x="1262" y="2533"/>
                  </a:cubicBezTo>
                  <a:cubicBezTo>
                    <a:pt x="1959" y="2533"/>
                    <a:pt x="2533" y="1969"/>
                    <a:pt x="2533" y="1272"/>
                  </a:cubicBezTo>
                  <a:cubicBezTo>
                    <a:pt x="2533" y="564"/>
                    <a:pt x="1959" y="0"/>
                    <a:pt x="12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88"/>
          <p:cNvSpPr/>
          <p:nvPr/>
        </p:nvSpPr>
        <p:spPr>
          <a:xfrm>
            <a:off x="2463550" y="4059350"/>
            <a:ext cx="1621800" cy="657300"/>
          </a:xfrm>
          <a:prstGeom prst="roundRect">
            <a:avLst>
              <a:gd fmla="val 16667" name="adj"/>
            </a:avLst>
          </a:prstGeom>
          <a:solidFill>
            <a:schemeClr val="lt2"/>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8"/>
          <p:cNvSpPr/>
          <p:nvPr/>
        </p:nvSpPr>
        <p:spPr>
          <a:xfrm>
            <a:off x="120275" y="4059350"/>
            <a:ext cx="1621800" cy="657300"/>
          </a:xfrm>
          <a:prstGeom prst="roundRect">
            <a:avLst>
              <a:gd fmla="val 16667" name="adj"/>
            </a:avLst>
          </a:prstGeom>
          <a:solidFill>
            <a:schemeClr val="lt2"/>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8"/>
          <p:cNvSpPr/>
          <p:nvPr/>
        </p:nvSpPr>
        <p:spPr>
          <a:xfrm>
            <a:off x="120275" y="2395650"/>
            <a:ext cx="1621800" cy="657300"/>
          </a:xfrm>
          <a:prstGeom prst="roundRect">
            <a:avLst>
              <a:gd fmla="val 16667" name="adj"/>
            </a:avLst>
          </a:prstGeom>
          <a:solidFill>
            <a:schemeClr val="lt2"/>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8"/>
          <p:cNvSpPr/>
          <p:nvPr/>
        </p:nvSpPr>
        <p:spPr>
          <a:xfrm>
            <a:off x="5073375" y="2382250"/>
            <a:ext cx="1621800" cy="657300"/>
          </a:xfrm>
          <a:prstGeom prst="roundRect">
            <a:avLst>
              <a:gd fmla="val 16667" name="adj"/>
            </a:avLst>
          </a:prstGeom>
          <a:solidFill>
            <a:schemeClr val="lt2"/>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8"/>
          <p:cNvSpPr/>
          <p:nvPr/>
        </p:nvSpPr>
        <p:spPr>
          <a:xfrm>
            <a:off x="2422763" y="2382600"/>
            <a:ext cx="1621800" cy="657300"/>
          </a:xfrm>
          <a:prstGeom prst="roundRect">
            <a:avLst>
              <a:gd fmla="val 16667" name="adj"/>
            </a:avLst>
          </a:prstGeom>
          <a:solidFill>
            <a:schemeClr val="lt2"/>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8"/>
          <p:cNvSpPr/>
          <p:nvPr/>
        </p:nvSpPr>
        <p:spPr>
          <a:xfrm>
            <a:off x="4825738" y="884350"/>
            <a:ext cx="1621800" cy="657300"/>
          </a:xfrm>
          <a:prstGeom prst="roundRect">
            <a:avLst>
              <a:gd fmla="val 16667" name="adj"/>
            </a:avLst>
          </a:prstGeom>
          <a:solidFill>
            <a:schemeClr val="lt2"/>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8"/>
          <p:cNvSpPr/>
          <p:nvPr/>
        </p:nvSpPr>
        <p:spPr>
          <a:xfrm>
            <a:off x="2330075" y="871650"/>
            <a:ext cx="1621800" cy="657300"/>
          </a:xfrm>
          <a:prstGeom prst="roundRect">
            <a:avLst>
              <a:gd fmla="val 16667" name="adj"/>
            </a:avLst>
          </a:prstGeom>
          <a:solidFill>
            <a:schemeClr val="lt2"/>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8"/>
          <p:cNvSpPr txBox="1"/>
          <p:nvPr>
            <p:ph type="title"/>
          </p:nvPr>
        </p:nvSpPr>
        <p:spPr>
          <a:xfrm>
            <a:off x="457200" y="732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Overview of system design</a:t>
            </a:r>
            <a:endParaRPr sz="2000"/>
          </a:p>
        </p:txBody>
      </p:sp>
      <p:sp>
        <p:nvSpPr>
          <p:cNvPr id="2207" name="Google Shape;2207;p88"/>
          <p:cNvSpPr txBox="1"/>
          <p:nvPr/>
        </p:nvSpPr>
        <p:spPr>
          <a:xfrm>
            <a:off x="2278263" y="971025"/>
            <a:ext cx="168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pen Sans"/>
                <a:ea typeface="Open Sans"/>
                <a:cs typeface="Open Sans"/>
                <a:sym typeface="Open Sans"/>
              </a:rPr>
              <a:t>Data P</a:t>
            </a:r>
            <a:r>
              <a:rPr lang="en" sz="1200">
                <a:latin typeface="Open Sans"/>
                <a:ea typeface="Open Sans"/>
                <a:cs typeface="Open Sans"/>
                <a:sym typeface="Open Sans"/>
              </a:rPr>
              <a:t>reprocessing</a:t>
            </a:r>
            <a:endParaRPr sz="1200">
              <a:latin typeface="Open Sans"/>
              <a:ea typeface="Open Sans"/>
              <a:cs typeface="Open Sans"/>
              <a:sym typeface="Open Sans"/>
            </a:endParaRPr>
          </a:p>
        </p:txBody>
      </p:sp>
      <p:sp>
        <p:nvSpPr>
          <p:cNvPr id="2208" name="Google Shape;2208;p88"/>
          <p:cNvSpPr txBox="1"/>
          <p:nvPr/>
        </p:nvSpPr>
        <p:spPr>
          <a:xfrm>
            <a:off x="4840575" y="954813"/>
            <a:ext cx="1684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pen Sans"/>
                <a:ea typeface="Open Sans"/>
                <a:cs typeface="Open Sans"/>
                <a:sym typeface="Open Sans"/>
              </a:rPr>
              <a:t>Recursive Feature</a:t>
            </a:r>
            <a:endParaRPr sz="1200">
              <a:latin typeface="Open Sans"/>
              <a:ea typeface="Open Sans"/>
              <a:cs typeface="Open Sans"/>
              <a:sym typeface="Open Sans"/>
            </a:endParaRPr>
          </a:p>
          <a:p>
            <a:pPr indent="0" lvl="0" marL="0" rtl="0" algn="ctr">
              <a:spcBef>
                <a:spcPts val="0"/>
              </a:spcBef>
              <a:spcAft>
                <a:spcPts val="0"/>
              </a:spcAft>
              <a:buNone/>
            </a:pPr>
            <a:r>
              <a:rPr lang="en" sz="1200">
                <a:latin typeface="Open Sans"/>
                <a:ea typeface="Open Sans"/>
                <a:cs typeface="Open Sans"/>
                <a:sym typeface="Open Sans"/>
              </a:rPr>
              <a:t>Elimination</a:t>
            </a:r>
            <a:endParaRPr sz="1200">
              <a:latin typeface="Open Sans"/>
              <a:ea typeface="Open Sans"/>
              <a:cs typeface="Open Sans"/>
              <a:sym typeface="Open Sans"/>
            </a:endParaRPr>
          </a:p>
        </p:txBody>
      </p:sp>
      <p:sp>
        <p:nvSpPr>
          <p:cNvPr id="2209" name="Google Shape;2209;p88"/>
          <p:cNvSpPr txBox="1"/>
          <p:nvPr/>
        </p:nvSpPr>
        <p:spPr>
          <a:xfrm>
            <a:off x="5010975" y="2526250"/>
            <a:ext cx="168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pen Sans"/>
                <a:ea typeface="Open Sans"/>
                <a:cs typeface="Open Sans"/>
                <a:sym typeface="Open Sans"/>
              </a:rPr>
              <a:t>Train LSTM</a:t>
            </a:r>
            <a:endParaRPr sz="1200">
              <a:latin typeface="Open Sans"/>
              <a:ea typeface="Open Sans"/>
              <a:cs typeface="Open Sans"/>
              <a:sym typeface="Open Sans"/>
            </a:endParaRPr>
          </a:p>
        </p:txBody>
      </p:sp>
      <p:sp>
        <p:nvSpPr>
          <p:cNvPr id="2210" name="Google Shape;2210;p88"/>
          <p:cNvSpPr txBox="1"/>
          <p:nvPr/>
        </p:nvSpPr>
        <p:spPr>
          <a:xfrm>
            <a:off x="2343963" y="2434200"/>
            <a:ext cx="1684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pen Sans"/>
                <a:ea typeface="Open Sans"/>
                <a:cs typeface="Open Sans"/>
                <a:sym typeface="Open Sans"/>
              </a:rPr>
              <a:t>Hyperparameter Tuning</a:t>
            </a:r>
            <a:endParaRPr sz="1200">
              <a:latin typeface="Open Sans"/>
              <a:ea typeface="Open Sans"/>
              <a:cs typeface="Open Sans"/>
              <a:sym typeface="Open Sans"/>
            </a:endParaRPr>
          </a:p>
        </p:txBody>
      </p:sp>
      <p:sp>
        <p:nvSpPr>
          <p:cNvPr id="2211" name="Google Shape;2211;p88"/>
          <p:cNvSpPr txBox="1"/>
          <p:nvPr/>
        </p:nvSpPr>
        <p:spPr>
          <a:xfrm>
            <a:off x="89063" y="2466025"/>
            <a:ext cx="168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pen Sans"/>
                <a:ea typeface="Open Sans"/>
                <a:cs typeface="Open Sans"/>
                <a:sym typeface="Open Sans"/>
              </a:rPr>
              <a:t>Predicted Results</a:t>
            </a:r>
            <a:endParaRPr sz="1200">
              <a:latin typeface="Open Sans"/>
              <a:ea typeface="Open Sans"/>
              <a:cs typeface="Open Sans"/>
              <a:sym typeface="Open Sans"/>
            </a:endParaRPr>
          </a:p>
        </p:txBody>
      </p:sp>
      <p:sp>
        <p:nvSpPr>
          <p:cNvPr id="2212" name="Google Shape;2212;p88"/>
          <p:cNvSpPr txBox="1"/>
          <p:nvPr/>
        </p:nvSpPr>
        <p:spPr>
          <a:xfrm>
            <a:off x="89075" y="4227475"/>
            <a:ext cx="168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pen Sans"/>
                <a:ea typeface="Open Sans"/>
                <a:cs typeface="Open Sans"/>
                <a:sym typeface="Open Sans"/>
              </a:rPr>
              <a:t>Sentiment Analysis</a:t>
            </a:r>
            <a:endParaRPr sz="1200">
              <a:latin typeface="Open Sans"/>
              <a:ea typeface="Open Sans"/>
              <a:cs typeface="Open Sans"/>
              <a:sym typeface="Open Sans"/>
            </a:endParaRPr>
          </a:p>
        </p:txBody>
      </p:sp>
      <p:sp>
        <p:nvSpPr>
          <p:cNvPr id="2213" name="Google Shape;2213;p88"/>
          <p:cNvSpPr txBox="1"/>
          <p:nvPr/>
        </p:nvSpPr>
        <p:spPr>
          <a:xfrm>
            <a:off x="2432350" y="4110950"/>
            <a:ext cx="1684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pen Sans"/>
                <a:ea typeface="Open Sans"/>
                <a:cs typeface="Open Sans"/>
                <a:sym typeface="Open Sans"/>
              </a:rPr>
              <a:t>Portfolio</a:t>
            </a:r>
            <a:r>
              <a:rPr lang="en" sz="1200">
                <a:latin typeface="Open Sans"/>
                <a:ea typeface="Open Sans"/>
                <a:cs typeface="Open Sans"/>
                <a:sym typeface="Open Sans"/>
              </a:rPr>
              <a:t> Building and Optimization</a:t>
            </a:r>
            <a:endParaRPr sz="1200">
              <a:latin typeface="Open Sans"/>
              <a:ea typeface="Open Sans"/>
              <a:cs typeface="Open Sans"/>
              <a:sym typeface="Open Sans"/>
            </a:endParaRPr>
          </a:p>
        </p:txBody>
      </p:sp>
      <p:sp>
        <p:nvSpPr>
          <p:cNvPr id="2214" name="Google Shape;2214;p88"/>
          <p:cNvSpPr/>
          <p:nvPr/>
        </p:nvSpPr>
        <p:spPr>
          <a:xfrm>
            <a:off x="208388" y="884413"/>
            <a:ext cx="1326150" cy="657225"/>
          </a:xfrm>
          <a:prstGeom prst="flowChartMagneticDisk">
            <a:avLst/>
          </a:prstGeom>
          <a:solidFill>
            <a:srgbClr val="F7E191"/>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8"/>
          <p:cNvSpPr txBox="1"/>
          <p:nvPr/>
        </p:nvSpPr>
        <p:spPr>
          <a:xfrm>
            <a:off x="388163" y="1090350"/>
            <a:ext cx="96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Open Sans"/>
                <a:ea typeface="Open Sans"/>
                <a:cs typeface="Open Sans"/>
                <a:sym typeface="Open Sans"/>
              </a:rPr>
              <a:t>Raw Data</a:t>
            </a:r>
            <a:endParaRPr b="1" sz="1200">
              <a:latin typeface="Open Sans"/>
              <a:ea typeface="Open Sans"/>
              <a:cs typeface="Open Sans"/>
              <a:sym typeface="Open Sans"/>
            </a:endParaRPr>
          </a:p>
        </p:txBody>
      </p:sp>
      <p:sp>
        <p:nvSpPr>
          <p:cNvPr id="2216" name="Google Shape;2216;p88"/>
          <p:cNvSpPr/>
          <p:nvPr/>
        </p:nvSpPr>
        <p:spPr>
          <a:xfrm>
            <a:off x="7627175" y="2448425"/>
            <a:ext cx="1326150" cy="657225"/>
          </a:xfrm>
          <a:prstGeom prst="flowChartMagneticDisk">
            <a:avLst/>
          </a:prstGeom>
          <a:solidFill>
            <a:srgbClr val="F7E191"/>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8"/>
          <p:cNvSpPr txBox="1"/>
          <p:nvPr/>
        </p:nvSpPr>
        <p:spPr>
          <a:xfrm>
            <a:off x="7601775" y="2662150"/>
            <a:ext cx="174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Open Sans"/>
                <a:ea typeface="Open Sans"/>
                <a:cs typeface="Open Sans"/>
                <a:sym typeface="Open Sans"/>
              </a:rPr>
              <a:t>Processed </a:t>
            </a:r>
            <a:r>
              <a:rPr b="1" lang="en" sz="1200">
                <a:latin typeface="Open Sans"/>
                <a:ea typeface="Open Sans"/>
                <a:cs typeface="Open Sans"/>
                <a:sym typeface="Open Sans"/>
              </a:rPr>
              <a:t>Data</a:t>
            </a:r>
            <a:endParaRPr b="1" sz="1200">
              <a:latin typeface="Open Sans"/>
              <a:ea typeface="Open Sans"/>
              <a:cs typeface="Open Sans"/>
              <a:sym typeface="Open Sans"/>
            </a:endParaRPr>
          </a:p>
        </p:txBody>
      </p:sp>
      <p:pic>
        <p:nvPicPr>
          <p:cNvPr id="2218" name="Google Shape;2218;p88"/>
          <p:cNvPicPr preferRelativeResize="0"/>
          <p:nvPr/>
        </p:nvPicPr>
        <p:blipFill>
          <a:blip r:embed="rId3">
            <a:alphaModFix/>
          </a:blip>
          <a:stretch>
            <a:fillRect/>
          </a:stretch>
        </p:blipFill>
        <p:spPr>
          <a:xfrm rot="5400000">
            <a:off x="6943688" y="2432688"/>
            <a:ext cx="257175" cy="657225"/>
          </a:xfrm>
          <a:prstGeom prst="rect">
            <a:avLst/>
          </a:prstGeom>
          <a:noFill/>
          <a:ln>
            <a:noFill/>
          </a:ln>
        </p:spPr>
      </p:pic>
      <p:pic>
        <p:nvPicPr>
          <p:cNvPr id="2219" name="Google Shape;2219;p88"/>
          <p:cNvPicPr preferRelativeResize="0"/>
          <p:nvPr/>
        </p:nvPicPr>
        <p:blipFill>
          <a:blip r:embed="rId4">
            <a:alphaModFix/>
          </a:blip>
          <a:stretch>
            <a:fillRect/>
          </a:stretch>
        </p:blipFill>
        <p:spPr>
          <a:xfrm rot="-5400000">
            <a:off x="1854025" y="914350"/>
            <a:ext cx="257175" cy="657225"/>
          </a:xfrm>
          <a:prstGeom prst="rect">
            <a:avLst/>
          </a:prstGeom>
          <a:noFill/>
          <a:ln>
            <a:noFill/>
          </a:ln>
        </p:spPr>
      </p:pic>
      <p:pic>
        <p:nvPicPr>
          <p:cNvPr id="2220" name="Google Shape;2220;p88"/>
          <p:cNvPicPr preferRelativeResize="0"/>
          <p:nvPr/>
        </p:nvPicPr>
        <p:blipFill>
          <a:blip r:embed="rId4">
            <a:alphaModFix/>
          </a:blip>
          <a:stretch>
            <a:fillRect/>
          </a:stretch>
        </p:blipFill>
        <p:spPr>
          <a:xfrm rot="-5400000">
            <a:off x="4292425" y="914350"/>
            <a:ext cx="257175" cy="657225"/>
          </a:xfrm>
          <a:prstGeom prst="rect">
            <a:avLst/>
          </a:prstGeom>
          <a:noFill/>
          <a:ln>
            <a:noFill/>
          </a:ln>
        </p:spPr>
      </p:pic>
      <p:pic>
        <p:nvPicPr>
          <p:cNvPr id="2221" name="Google Shape;2221;p88"/>
          <p:cNvPicPr preferRelativeResize="0"/>
          <p:nvPr/>
        </p:nvPicPr>
        <p:blipFill>
          <a:blip r:embed="rId4">
            <a:alphaModFix/>
          </a:blip>
          <a:stretch>
            <a:fillRect/>
          </a:stretch>
        </p:blipFill>
        <p:spPr>
          <a:xfrm rot="-5400000">
            <a:off x="6807025" y="914350"/>
            <a:ext cx="257175" cy="657225"/>
          </a:xfrm>
          <a:prstGeom prst="rect">
            <a:avLst/>
          </a:prstGeom>
          <a:noFill/>
          <a:ln>
            <a:noFill/>
          </a:ln>
        </p:spPr>
      </p:pic>
      <p:sp>
        <p:nvSpPr>
          <p:cNvPr id="2222" name="Google Shape;2222;p88"/>
          <p:cNvSpPr/>
          <p:nvPr/>
        </p:nvSpPr>
        <p:spPr>
          <a:xfrm>
            <a:off x="7264150" y="903738"/>
            <a:ext cx="1621800" cy="657300"/>
          </a:xfrm>
          <a:prstGeom prst="roundRect">
            <a:avLst>
              <a:gd fmla="val 16667" name="adj"/>
            </a:avLst>
          </a:prstGeom>
          <a:solidFill>
            <a:schemeClr val="lt2"/>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8"/>
          <p:cNvSpPr txBox="1"/>
          <p:nvPr/>
        </p:nvSpPr>
        <p:spPr>
          <a:xfrm>
            <a:off x="7346450" y="903150"/>
            <a:ext cx="1545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pen Sans"/>
                <a:ea typeface="Open Sans"/>
                <a:cs typeface="Open Sans"/>
                <a:sym typeface="Open Sans"/>
              </a:rPr>
              <a:t>Principal Component Analysis</a:t>
            </a:r>
            <a:endParaRPr sz="1200">
              <a:latin typeface="Open Sans"/>
              <a:ea typeface="Open Sans"/>
              <a:cs typeface="Open Sans"/>
              <a:sym typeface="Open Sans"/>
            </a:endParaRPr>
          </a:p>
        </p:txBody>
      </p:sp>
      <p:pic>
        <p:nvPicPr>
          <p:cNvPr id="2224" name="Google Shape;2224;p88"/>
          <p:cNvPicPr preferRelativeResize="0"/>
          <p:nvPr/>
        </p:nvPicPr>
        <p:blipFill>
          <a:blip r:embed="rId3">
            <a:alphaModFix/>
          </a:blip>
          <a:stretch>
            <a:fillRect/>
          </a:stretch>
        </p:blipFill>
        <p:spPr>
          <a:xfrm>
            <a:off x="8072750" y="1716625"/>
            <a:ext cx="257175" cy="657225"/>
          </a:xfrm>
          <a:prstGeom prst="rect">
            <a:avLst/>
          </a:prstGeom>
          <a:noFill/>
          <a:ln>
            <a:noFill/>
          </a:ln>
        </p:spPr>
      </p:pic>
      <p:pic>
        <p:nvPicPr>
          <p:cNvPr id="2225" name="Google Shape;2225;p88"/>
          <p:cNvPicPr preferRelativeResize="0"/>
          <p:nvPr/>
        </p:nvPicPr>
        <p:blipFill>
          <a:blip r:embed="rId3">
            <a:alphaModFix/>
          </a:blip>
          <a:stretch>
            <a:fillRect/>
          </a:stretch>
        </p:blipFill>
        <p:spPr>
          <a:xfrm rot="5400000">
            <a:off x="4276688" y="2432688"/>
            <a:ext cx="257175" cy="657225"/>
          </a:xfrm>
          <a:prstGeom prst="rect">
            <a:avLst/>
          </a:prstGeom>
          <a:noFill/>
          <a:ln>
            <a:noFill/>
          </a:ln>
        </p:spPr>
      </p:pic>
      <p:pic>
        <p:nvPicPr>
          <p:cNvPr id="2226" name="Google Shape;2226;p88"/>
          <p:cNvPicPr preferRelativeResize="0"/>
          <p:nvPr/>
        </p:nvPicPr>
        <p:blipFill>
          <a:blip r:embed="rId4">
            <a:alphaModFix/>
          </a:blip>
          <a:stretch>
            <a:fillRect/>
          </a:stretch>
        </p:blipFill>
        <p:spPr>
          <a:xfrm rot="5400000">
            <a:off x="1854025" y="2438350"/>
            <a:ext cx="257175" cy="657225"/>
          </a:xfrm>
          <a:prstGeom prst="rect">
            <a:avLst/>
          </a:prstGeom>
          <a:noFill/>
          <a:ln>
            <a:noFill/>
          </a:ln>
        </p:spPr>
      </p:pic>
      <p:pic>
        <p:nvPicPr>
          <p:cNvPr id="2227" name="Google Shape;2227;p88"/>
          <p:cNvPicPr preferRelativeResize="0"/>
          <p:nvPr/>
        </p:nvPicPr>
        <p:blipFill>
          <a:blip r:embed="rId4">
            <a:alphaModFix/>
          </a:blip>
          <a:stretch>
            <a:fillRect/>
          </a:stretch>
        </p:blipFill>
        <p:spPr>
          <a:xfrm rot="-5400000">
            <a:off x="2076125" y="4083513"/>
            <a:ext cx="257175" cy="657225"/>
          </a:xfrm>
          <a:prstGeom prst="rect">
            <a:avLst/>
          </a:prstGeom>
          <a:noFill/>
          <a:ln>
            <a:noFill/>
          </a:ln>
        </p:spPr>
      </p:pic>
      <p:pic>
        <p:nvPicPr>
          <p:cNvPr id="2228" name="Google Shape;2228;p88"/>
          <p:cNvPicPr preferRelativeResize="0"/>
          <p:nvPr/>
        </p:nvPicPr>
        <p:blipFill>
          <a:blip r:embed="rId3">
            <a:alphaModFix/>
          </a:blip>
          <a:stretch>
            <a:fillRect/>
          </a:stretch>
        </p:blipFill>
        <p:spPr>
          <a:xfrm>
            <a:off x="681350" y="3316825"/>
            <a:ext cx="257175" cy="657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2" name="Shape 2232"/>
        <p:cNvGrpSpPr/>
        <p:nvPr/>
      </p:nvGrpSpPr>
      <p:grpSpPr>
        <a:xfrm>
          <a:off x="0" y="0"/>
          <a:ext cx="0" cy="0"/>
          <a:chOff x="0" y="0"/>
          <a:chExt cx="0" cy="0"/>
        </a:xfrm>
      </p:grpSpPr>
      <p:sp>
        <p:nvSpPr>
          <p:cNvPr id="2233" name="Google Shape;2233;p89"/>
          <p:cNvSpPr/>
          <p:nvPr/>
        </p:nvSpPr>
        <p:spPr>
          <a:xfrm>
            <a:off x="626750" y="2503175"/>
            <a:ext cx="2670000" cy="1946700"/>
          </a:xfrm>
          <a:prstGeom prst="roundRect">
            <a:avLst>
              <a:gd fmla="val 16667" name="adj"/>
            </a:avLst>
          </a:prstGeom>
          <a:solidFill>
            <a:schemeClr val="lt2"/>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9"/>
          <p:cNvSpPr txBox="1"/>
          <p:nvPr>
            <p:ph type="title"/>
          </p:nvPr>
        </p:nvSpPr>
        <p:spPr>
          <a:xfrm>
            <a:off x="1094050" y="25625"/>
            <a:ext cx="6752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t>Recursive Feature Elimination</a:t>
            </a:r>
            <a:endParaRPr sz="2000"/>
          </a:p>
          <a:p>
            <a:pPr indent="0" lvl="0" marL="0" rtl="0" algn="l">
              <a:spcBef>
                <a:spcPts val="0"/>
              </a:spcBef>
              <a:spcAft>
                <a:spcPts val="0"/>
              </a:spcAft>
              <a:buNone/>
            </a:pPr>
            <a:r>
              <a:t/>
            </a:r>
            <a:endParaRPr/>
          </a:p>
        </p:txBody>
      </p:sp>
      <p:sp>
        <p:nvSpPr>
          <p:cNvPr id="2235" name="Google Shape;2235;p89"/>
          <p:cNvSpPr txBox="1"/>
          <p:nvPr>
            <p:ph idx="4294967295" type="subTitle"/>
          </p:nvPr>
        </p:nvSpPr>
        <p:spPr>
          <a:xfrm>
            <a:off x="122400" y="705550"/>
            <a:ext cx="8899200" cy="129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latin typeface="Montserrat"/>
                <a:ea typeface="Montserrat"/>
                <a:cs typeface="Montserrat"/>
                <a:sym typeface="Montserrat"/>
              </a:rPr>
              <a:t>Recursive Feature Elimination (RFE) is used to identify the most important and informative features in the multi-dimensional stock data. Using cross-validation technique, the algorithm applies the dataset to a regression model, and in each iteration drops a configurable number of features. The features that are </a:t>
            </a:r>
            <a:r>
              <a:rPr lang="en" sz="1200">
                <a:latin typeface="Montserrat"/>
                <a:ea typeface="Montserrat"/>
                <a:cs typeface="Montserrat"/>
                <a:sym typeface="Montserrat"/>
              </a:rPr>
              <a:t>assigned</a:t>
            </a:r>
            <a:r>
              <a:rPr lang="en" sz="1200">
                <a:latin typeface="Montserrat"/>
                <a:ea typeface="Montserrat"/>
                <a:cs typeface="Montserrat"/>
                <a:sym typeface="Montserrat"/>
              </a:rPr>
              <a:t> the lowest weights by the regression model are dropped. </a:t>
            </a:r>
            <a:endParaRPr sz="1200">
              <a:latin typeface="Montserrat"/>
              <a:ea typeface="Montserrat"/>
              <a:cs typeface="Montserrat"/>
              <a:sym typeface="Montserrat"/>
            </a:endParaRPr>
          </a:p>
          <a:p>
            <a:pPr indent="0" lvl="0" marL="0" rtl="0" algn="l">
              <a:lnSpc>
                <a:spcPct val="150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914400" rtl="0" algn="l">
              <a:lnSpc>
                <a:spcPct val="150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457200" rtl="0" algn="l">
              <a:lnSpc>
                <a:spcPct val="150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914400" rtl="0" algn="l">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457200" rtl="0" algn="l">
              <a:lnSpc>
                <a:spcPct val="150000"/>
              </a:lnSpc>
              <a:spcBef>
                <a:spcPts val="1600"/>
              </a:spcBef>
              <a:spcAft>
                <a:spcPts val="0"/>
              </a:spcAft>
              <a:buNone/>
            </a:pPr>
            <a:r>
              <a:t/>
            </a:r>
            <a:endParaRPr sz="1200">
              <a:solidFill>
                <a:srgbClr val="202124"/>
              </a:solidFill>
              <a:highlight>
                <a:srgbClr val="FFFFFF"/>
              </a:highlight>
              <a:latin typeface="Arial"/>
              <a:ea typeface="Arial"/>
              <a:cs typeface="Arial"/>
              <a:sym typeface="Arial"/>
            </a:endParaRPr>
          </a:p>
          <a:p>
            <a:pPr indent="0" lvl="0" marL="457200" rtl="0" algn="l">
              <a:lnSpc>
                <a:spcPct val="150000"/>
              </a:lnSpc>
              <a:spcBef>
                <a:spcPts val="1600"/>
              </a:spcBef>
              <a:spcAft>
                <a:spcPts val="0"/>
              </a:spcAft>
              <a:buNone/>
            </a:pPr>
            <a:r>
              <a:t/>
            </a:r>
            <a:endParaRPr/>
          </a:p>
          <a:p>
            <a:pPr indent="0" lvl="0" marL="457200" rtl="0" algn="l">
              <a:lnSpc>
                <a:spcPct val="115000"/>
              </a:lnSpc>
              <a:spcBef>
                <a:spcPts val="1600"/>
              </a:spcBef>
              <a:spcAft>
                <a:spcPts val="0"/>
              </a:spcAft>
              <a:buNone/>
            </a:pPr>
            <a:r>
              <a:t/>
            </a:r>
            <a:endParaRPr/>
          </a:p>
          <a:p>
            <a:pPr indent="0" lvl="0" marL="457200" rtl="0" algn="l">
              <a:lnSpc>
                <a:spcPct val="115000"/>
              </a:lnSpc>
              <a:spcBef>
                <a:spcPts val="1600"/>
              </a:spcBef>
              <a:spcAft>
                <a:spcPts val="1600"/>
              </a:spcAft>
              <a:buNone/>
            </a:pPr>
            <a:r>
              <a:t/>
            </a:r>
            <a:endParaRPr/>
          </a:p>
        </p:txBody>
      </p:sp>
      <p:sp>
        <p:nvSpPr>
          <p:cNvPr id="2236" name="Google Shape;2236;p89"/>
          <p:cNvSpPr txBox="1"/>
          <p:nvPr/>
        </p:nvSpPr>
        <p:spPr>
          <a:xfrm>
            <a:off x="1621550" y="2775850"/>
            <a:ext cx="122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EMA 3</a:t>
            </a:r>
            <a:endParaRPr b="1">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237" name="Google Shape;2237;p89"/>
          <p:cNvSpPr txBox="1"/>
          <p:nvPr/>
        </p:nvSpPr>
        <p:spPr>
          <a:xfrm>
            <a:off x="1016300" y="3834225"/>
            <a:ext cx="101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SMA 3</a:t>
            </a:r>
            <a:endParaRPr b="1">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238" name="Google Shape;2238;p89"/>
          <p:cNvSpPr txBox="1"/>
          <p:nvPr/>
        </p:nvSpPr>
        <p:spPr>
          <a:xfrm>
            <a:off x="2429225" y="3218625"/>
            <a:ext cx="61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RSI</a:t>
            </a:r>
            <a:endParaRPr b="1">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239" name="Google Shape;2239;p89"/>
          <p:cNvSpPr txBox="1"/>
          <p:nvPr/>
        </p:nvSpPr>
        <p:spPr>
          <a:xfrm>
            <a:off x="1016300" y="3247225"/>
            <a:ext cx="84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HIGH </a:t>
            </a:r>
            <a:endParaRPr b="1">
              <a:latin typeface="Open Sans"/>
              <a:ea typeface="Open Sans"/>
              <a:cs typeface="Open Sans"/>
              <a:sym typeface="Open Sans"/>
            </a:endParaRPr>
          </a:p>
        </p:txBody>
      </p:sp>
      <p:sp>
        <p:nvSpPr>
          <p:cNvPr id="2240" name="Google Shape;2240;p89"/>
          <p:cNvSpPr txBox="1"/>
          <p:nvPr/>
        </p:nvSpPr>
        <p:spPr>
          <a:xfrm>
            <a:off x="2363850" y="3834225"/>
            <a:ext cx="61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LOW </a:t>
            </a:r>
            <a:endParaRPr b="1">
              <a:latin typeface="Open Sans"/>
              <a:ea typeface="Open Sans"/>
              <a:cs typeface="Open Sans"/>
              <a:sym typeface="Open Sans"/>
            </a:endParaRPr>
          </a:p>
        </p:txBody>
      </p:sp>
      <p:sp>
        <p:nvSpPr>
          <p:cNvPr id="2241" name="Google Shape;2241;p89"/>
          <p:cNvSpPr/>
          <p:nvPr/>
        </p:nvSpPr>
        <p:spPr>
          <a:xfrm>
            <a:off x="5545750" y="2550188"/>
            <a:ext cx="2670000" cy="1946700"/>
          </a:xfrm>
          <a:prstGeom prst="roundRect">
            <a:avLst>
              <a:gd fmla="val 16667" name="adj"/>
            </a:avLst>
          </a:prstGeom>
          <a:solidFill>
            <a:srgbClr val="F7E191"/>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9"/>
          <p:cNvSpPr txBox="1"/>
          <p:nvPr/>
        </p:nvSpPr>
        <p:spPr>
          <a:xfrm>
            <a:off x="6419050" y="2744625"/>
            <a:ext cx="122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EMA 3</a:t>
            </a:r>
            <a:endParaRPr b="1">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243" name="Google Shape;2243;p89"/>
          <p:cNvSpPr txBox="1"/>
          <p:nvPr/>
        </p:nvSpPr>
        <p:spPr>
          <a:xfrm>
            <a:off x="6419050" y="3326325"/>
            <a:ext cx="84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HIGH </a:t>
            </a:r>
            <a:endParaRPr b="1">
              <a:latin typeface="Open Sans"/>
              <a:ea typeface="Open Sans"/>
              <a:cs typeface="Open Sans"/>
              <a:sym typeface="Open Sans"/>
            </a:endParaRPr>
          </a:p>
        </p:txBody>
      </p:sp>
      <p:sp>
        <p:nvSpPr>
          <p:cNvPr id="2244" name="Google Shape;2244;p89"/>
          <p:cNvSpPr txBox="1"/>
          <p:nvPr/>
        </p:nvSpPr>
        <p:spPr>
          <a:xfrm>
            <a:off x="3470200" y="2550200"/>
            <a:ext cx="149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RFE Process</a:t>
            </a:r>
            <a:endParaRPr b="1">
              <a:latin typeface="Open Sans"/>
              <a:ea typeface="Open Sans"/>
              <a:cs typeface="Open Sans"/>
              <a:sym typeface="Open Sans"/>
            </a:endParaRPr>
          </a:p>
        </p:txBody>
      </p:sp>
      <p:sp>
        <p:nvSpPr>
          <p:cNvPr id="2245" name="Google Shape;2245;p89"/>
          <p:cNvSpPr/>
          <p:nvPr/>
        </p:nvSpPr>
        <p:spPr>
          <a:xfrm>
            <a:off x="3593261" y="3276428"/>
            <a:ext cx="1656000" cy="400200"/>
          </a:xfrm>
          <a:prstGeom prst="striped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pic>
        <p:nvPicPr>
          <p:cNvPr id="2250" name="Google Shape;2250;p90"/>
          <p:cNvPicPr preferRelativeResize="0"/>
          <p:nvPr/>
        </p:nvPicPr>
        <p:blipFill>
          <a:blip r:embed="rId3">
            <a:alphaModFix/>
          </a:blip>
          <a:stretch>
            <a:fillRect/>
          </a:stretch>
        </p:blipFill>
        <p:spPr>
          <a:xfrm>
            <a:off x="905150" y="1351550"/>
            <a:ext cx="7514098" cy="2934650"/>
          </a:xfrm>
          <a:prstGeom prst="rect">
            <a:avLst/>
          </a:prstGeom>
          <a:noFill/>
          <a:ln>
            <a:noFill/>
          </a:ln>
        </p:spPr>
      </p:pic>
      <p:sp>
        <p:nvSpPr>
          <p:cNvPr id="2251" name="Google Shape;2251;p90"/>
          <p:cNvSpPr txBox="1"/>
          <p:nvPr>
            <p:ph type="title"/>
          </p:nvPr>
        </p:nvSpPr>
        <p:spPr>
          <a:xfrm>
            <a:off x="457200" y="64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rPr>
              <a:t>Long Short Term Memory Model</a:t>
            </a:r>
            <a:endParaRPr sz="2000">
              <a:solidFill>
                <a:schemeClr val="dk1"/>
              </a:solidFill>
            </a:endParaRPr>
          </a:p>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5" name="Shape 2255"/>
        <p:cNvGrpSpPr/>
        <p:nvPr/>
      </p:nvGrpSpPr>
      <p:grpSpPr>
        <a:xfrm>
          <a:off x="0" y="0"/>
          <a:ext cx="0" cy="0"/>
          <a:chOff x="0" y="0"/>
          <a:chExt cx="0" cy="0"/>
        </a:xfrm>
      </p:grpSpPr>
      <p:pic>
        <p:nvPicPr>
          <p:cNvPr id="2256" name="Google Shape;2256;p91"/>
          <p:cNvPicPr preferRelativeResize="0"/>
          <p:nvPr/>
        </p:nvPicPr>
        <p:blipFill>
          <a:blip r:embed="rId3">
            <a:alphaModFix/>
          </a:blip>
          <a:stretch>
            <a:fillRect/>
          </a:stretch>
        </p:blipFill>
        <p:spPr>
          <a:xfrm>
            <a:off x="1066550" y="1511400"/>
            <a:ext cx="7296150" cy="2781300"/>
          </a:xfrm>
          <a:prstGeom prst="rect">
            <a:avLst/>
          </a:prstGeom>
          <a:noFill/>
          <a:ln>
            <a:noFill/>
          </a:ln>
        </p:spPr>
      </p:pic>
      <p:sp>
        <p:nvSpPr>
          <p:cNvPr id="2257" name="Google Shape;2257;p91"/>
          <p:cNvSpPr txBox="1"/>
          <p:nvPr>
            <p:ph type="title"/>
          </p:nvPr>
        </p:nvSpPr>
        <p:spPr>
          <a:xfrm>
            <a:off x="457200" y="64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rPr>
              <a:t>Long Short Term Memory Model</a:t>
            </a:r>
            <a:endParaRPr sz="2000">
              <a:solidFill>
                <a:schemeClr val="dk1"/>
              </a:solidFill>
            </a:endParaRPr>
          </a:p>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92"/>
          <p:cNvSpPr txBox="1"/>
          <p:nvPr>
            <p:ph idx="4294967295" type="subTitle"/>
          </p:nvPr>
        </p:nvSpPr>
        <p:spPr>
          <a:xfrm>
            <a:off x="122400" y="1139325"/>
            <a:ext cx="8899200" cy="2467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After feature processing, the final dataset is fed to the LSTM model. The model uses the data from the past 21 days (21 datapoints) to predict the close price of the next 3 days. During the epochs, the weights of the m</a:t>
            </a:r>
            <a:r>
              <a:rPr lang="en" sz="1200"/>
              <a:t>odel that produces the lowest validation error are exported to a file. These weights are later loaded back into memory and used to predict the test set. This helps prevent overfitting. </a:t>
            </a:r>
            <a:endParaRPr sz="1200"/>
          </a:p>
          <a:p>
            <a:pPr indent="0" lvl="0" marL="0" rtl="0" algn="l">
              <a:lnSpc>
                <a:spcPct val="150000"/>
              </a:lnSpc>
              <a:spcBef>
                <a:spcPts val="1600"/>
              </a:spcBef>
              <a:spcAft>
                <a:spcPts val="0"/>
              </a:spcAft>
              <a:buNone/>
            </a:pPr>
            <a:r>
              <a:rPr lang="en" sz="1200"/>
              <a:t>A callback function is incorporated such that it reduces the learning rate when the validation loss does not decrease after a fixed number of epochs. This helps the LSTM model to adapt to the dataset in real-time , and accurately predict stocks with different behaviour and momentum. </a:t>
            </a:r>
            <a:endParaRPr sz="1200"/>
          </a:p>
          <a:p>
            <a:pPr indent="0" lvl="0" marL="0" rtl="0" algn="l">
              <a:lnSpc>
                <a:spcPct val="150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914400" rtl="0" algn="l">
              <a:lnSpc>
                <a:spcPct val="150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457200" rtl="0" algn="l">
              <a:lnSpc>
                <a:spcPct val="150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914400" rtl="0" algn="l">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457200" rtl="0" algn="l">
              <a:lnSpc>
                <a:spcPct val="150000"/>
              </a:lnSpc>
              <a:spcBef>
                <a:spcPts val="1600"/>
              </a:spcBef>
              <a:spcAft>
                <a:spcPts val="0"/>
              </a:spcAft>
              <a:buNone/>
            </a:pPr>
            <a:r>
              <a:t/>
            </a:r>
            <a:endParaRPr sz="1200">
              <a:solidFill>
                <a:srgbClr val="202124"/>
              </a:solidFill>
              <a:highlight>
                <a:srgbClr val="FFFFFF"/>
              </a:highlight>
              <a:latin typeface="Arial"/>
              <a:ea typeface="Arial"/>
              <a:cs typeface="Arial"/>
              <a:sym typeface="Arial"/>
            </a:endParaRPr>
          </a:p>
          <a:p>
            <a:pPr indent="0" lvl="0" marL="457200" rtl="0" algn="l">
              <a:lnSpc>
                <a:spcPct val="150000"/>
              </a:lnSpc>
              <a:spcBef>
                <a:spcPts val="1600"/>
              </a:spcBef>
              <a:spcAft>
                <a:spcPts val="0"/>
              </a:spcAft>
              <a:buNone/>
            </a:pPr>
            <a:r>
              <a:t/>
            </a:r>
            <a:endParaRPr/>
          </a:p>
          <a:p>
            <a:pPr indent="0" lvl="0" marL="457200" rtl="0" algn="l">
              <a:lnSpc>
                <a:spcPct val="115000"/>
              </a:lnSpc>
              <a:spcBef>
                <a:spcPts val="1600"/>
              </a:spcBef>
              <a:spcAft>
                <a:spcPts val="0"/>
              </a:spcAft>
              <a:buNone/>
            </a:pPr>
            <a:r>
              <a:t/>
            </a:r>
            <a:endParaRPr/>
          </a:p>
          <a:p>
            <a:pPr indent="0" lvl="0" marL="457200" rtl="0" algn="l">
              <a:lnSpc>
                <a:spcPct val="115000"/>
              </a:lnSpc>
              <a:spcBef>
                <a:spcPts val="1600"/>
              </a:spcBef>
              <a:spcAft>
                <a:spcPts val="1600"/>
              </a:spcAft>
              <a:buNone/>
            </a:pPr>
            <a:r>
              <a:t/>
            </a:r>
            <a:endParaRPr/>
          </a:p>
        </p:txBody>
      </p:sp>
      <p:sp>
        <p:nvSpPr>
          <p:cNvPr id="2263" name="Google Shape;2263;p92"/>
          <p:cNvSpPr txBox="1"/>
          <p:nvPr>
            <p:ph type="title"/>
          </p:nvPr>
        </p:nvSpPr>
        <p:spPr>
          <a:xfrm>
            <a:off x="457200" y="64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rPr>
              <a:t>Train LSTM with Hyperparameter Tuning</a:t>
            </a:r>
            <a:endParaRPr sz="2000">
              <a:solidFill>
                <a:schemeClr val="dk1"/>
              </a:solidFill>
            </a:endParaRPr>
          </a:p>
          <a:p>
            <a:pPr indent="0" lvl="0" marL="0" rtl="0" algn="ctr">
              <a:spcBef>
                <a:spcPts val="0"/>
              </a:spcBef>
              <a:spcAft>
                <a:spcPts val="0"/>
              </a:spcAft>
              <a:buNone/>
            </a:pPr>
            <a:r>
              <a:t/>
            </a:r>
            <a:endParaRPr/>
          </a:p>
        </p:txBody>
      </p:sp>
      <p:pic>
        <p:nvPicPr>
          <p:cNvPr id="2264" name="Google Shape;2264;p92"/>
          <p:cNvPicPr preferRelativeResize="0"/>
          <p:nvPr/>
        </p:nvPicPr>
        <p:blipFill>
          <a:blip r:embed="rId3">
            <a:alphaModFix/>
          </a:blip>
          <a:stretch>
            <a:fillRect/>
          </a:stretch>
        </p:blipFill>
        <p:spPr>
          <a:xfrm>
            <a:off x="2082825" y="3397975"/>
            <a:ext cx="4337251" cy="1653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93"/>
          <p:cNvSpPr txBox="1"/>
          <p:nvPr>
            <p:ph type="title"/>
          </p:nvPr>
        </p:nvSpPr>
        <p:spPr>
          <a:xfrm>
            <a:off x="457200" y="64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rPr>
              <a:t>Sentiment Analysis</a:t>
            </a:r>
            <a:endParaRPr sz="2000">
              <a:solidFill>
                <a:schemeClr val="dk1"/>
              </a:solidFill>
            </a:endParaRPr>
          </a:p>
          <a:p>
            <a:pPr indent="0" lvl="0" marL="0" rtl="0" algn="ctr">
              <a:spcBef>
                <a:spcPts val="0"/>
              </a:spcBef>
              <a:spcAft>
                <a:spcPts val="0"/>
              </a:spcAft>
              <a:buNone/>
            </a:pPr>
            <a:r>
              <a:t/>
            </a:r>
            <a:endParaRPr/>
          </a:p>
        </p:txBody>
      </p:sp>
      <p:sp>
        <p:nvSpPr>
          <p:cNvPr id="2270" name="Google Shape;2270;p93"/>
          <p:cNvSpPr txBox="1"/>
          <p:nvPr>
            <p:ph idx="4" type="subTitle"/>
          </p:nvPr>
        </p:nvSpPr>
        <p:spPr>
          <a:xfrm>
            <a:off x="122400" y="866650"/>
            <a:ext cx="8899200" cy="1473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200"/>
              <a:t>Random bullish or bearish swings which cannot be supported by technical or fundamental analysis can be predicted by analysing news and events. In order to predict such random swings, important news headlines are analyzed by the VADER sentiment analyzer. The analyser outputs a sentiment score which indicates if a certain news headline is positive, negative, or neutral. The average of such sentiment scores for a stock helps predict a bullish or bearish movement. </a:t>
            </a:r>
            <a:endParaRPr sz="1200"/>
          </a:p>
          <a:p>
            <a:pPr indent="0" lvl="0" marL="0" rtl="0" algn="ctr">
              <a:lnSpc>
                <a:spcPct val="15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914400" rtl="0" algn="ctr">
              <a:lnSpc>
                <a:spcPct val="15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457200" rtl="0" algn="ctr">
              <a:lnSpc>
                <a:spcPct val="15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914400" rtl="0" algn="ctr">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solidFill>
                <a:srgbClr val="202124"/>
              </a:solidFill>
              <a:highlight>
                <a:srgbClr val="FFFFFF"/>
              </a:highlight>
              <a:latin typeface="Arial"/>
              <a:ea typeface="Arial"/>
              <a:cs typeface="Arial"/>
              <a:sym typeface="Arial"/>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p:txBody>
      </p:sp>
      <p:sp>
        <p:nvSpPr>
          <p:cNvPr id="2271" name="Google Shape;2271;p93"/>
          <p:cNvSpPr/>
          <p:nvPr/>
        </p:nvSpPr>
        <p:spPr>
          <a:xfrm>
            <a:off x="308300" y="2664575"/>
            <a:ext cx="2145600" cy="5121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pen Sans"/>
                <a:ea typeface="Open Sans"/>
                <a:cs typeface="Open Sans"/>
                <a:sym typeface="Open Sans"/>
              </a:rPr>
              <a:t>“TSLA sales increase after gas prices soar”</a:t>
            </a:r>
            <a:endParaRPr sz="1200">
              <a:latin typeface="Open Sans"/>
              <a:ea typeface="Open Sans"/>
              <a:cs typeface="Open Sans"/>
              <a:sym typeface="Open Sans"/>
            </a:endParaRPr>
          </a:p>
        </p:txBody>
      </p:sp>
      <p:sp>
        <p:nvSpPr>
          <p:cNvPr id="2272" name="Google Shape;2272;p93"/>
          <p:cNvSpPr/>
          <p:nvPr/>
        </p:nvSpPr>
        <p:spPr>
          <a:xfrm>
            <a:off x="308300" y="3439025"/>
            <a:ext cx="2145600" cy="572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pen Sans"/>
                <a:ea typeface="Open Sans"/>
                <a:cs typeface="Open Sans"/>
                <a:sym typeface="Open Sans"/>
              </a:rPr>
              <a:t>“JPM faces hefty fines in corruption case”</a:t>
            </a:r>
            <a:endParaRPr sz="1200">
              <a:latin typeface="Open Sans"/>
              <a:ea typeface="Open Sans"/>
              <a:cs typeface="Open Sans"/>
              <a:sym typeface="Open Sans"/>
            </a:endParaRPr>
          </a:p>
        </p:txBody>
      </p:sp>
      <p:sp>
        <p:nvSpPr>
          <p:cNvPr id="2273" name="Google Shape;2273;p93"/>
          <p:cNvSpPr/>
          <p:nvPr/>
        </p:nvSpPr>
        <p:spPr>
          <a:xfrm>
            <a:off x="3488800" y="2480825"/>
            <a:ext cx="2145600" cy="2021100"/>
          </a:xfrm>
          <a:prstGeom prst="rect">
            <a:avLst/>
          </a:prstGeom>
          <a:solidFill>
            <a:srgbClr val="F7E19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pen Sans"/>
                <a:ea typeface="Open Sans"/>
                <a:cs typeface="Open Sans"/>
                <a:sym typeface="Open Sans"/>
              </a:rPr>
              <a:t>Sentiment Analyzer</a:t>
            </a:r>
            <a:endParaRPr sz="1200">
              <a:latin typeface="Open Sans"/>
              <a:ea typeface="Open Sans"/>
              <a:cs typeface="Open Sans"/>
              <a:sym typeface="Open Sans"/>
            </a:endParaRPr>
          </a:p>
        </p:txBody>
      </p:sp>
      <p:sp>
        <p:nvSpPr>
          <p:cNvPr id="2274" name="Google Shape;2274;p93"/>
          <p:cNvSpPr/>
          <p:nvPr/>
        </p:nvSpPr>
        <p:spPr>
          <a:xfrm>
            <a:off x="2652206" y="3176676"/>
            <a:ext cx="732300" cy="317700"/>
          </a:xfrm>
          <a:prstGeom prst="striped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93"/>
          <p:cNvSpPr/>
          <p:nvPr/>
        </p:nvSpPr>
        <p:spPr>
          <a:xfrm>
            <a:off x="5776406" y="3176676"/>
            <a:ext cx="732300" cy="317700"/>
          </a:xfrm>
          <a:prstGeom prst="striped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93"/>
          <p:cNvSpPr/>
          <p:nvPr/>
        </p:nvSpPr>
        <p:spPr>
          <a:xfrm>
            <a:off x="6732050" y="2588375"/>
            <a:ext cx="2145600" cy="5121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pen Sans"/>
                <a:ea typeface="Open Sans"/>
                <a:cs typeface="Open Sans"/>
                <a:sym typeface="Open Sans"/>
              </a:rPr>
              <a:t>1</a:t>
            </a:r>
            <a:endParaRPr sz="1200">
              <a:latin typeface="Open Sans"/>
              <a:ea typeface="Open Sans"/>
              <a:cs typeface="Open Sans"/>
              <a:sym typeface="Open Sans"/>
            </a:endParaRPr>
          </a:p>
        </p:txBody>
      </p:sp>
      <p:sp>
        <p:nvSpPr>
          <p:cNvPr id="2277" name="Google Shape;2277;p93"/>
          <p:cNvSpPr/>
          <p:nvPr/>
        </p:nvSpPr>
        <p:spPr>
          <a:xfrm>
            <a:off x="6732050" y="3426575"/>
            <a:ext cx="2145600" cy="5121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Open Sans"/>
                <a:ea typeface="Open Sans"/>
                <a:cs typeface="Open Sans"/>
                <a:sym typeface="Open Sans"/>
              </a:rPr>
              <a:t>-1</a:t>
            </a:r>
            <a:endParaRPr sz="1200">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76"/>
          <p:cNvSpPr txBox="1"/>
          <p:nvPr>
            <p:ph type="title"/>
          </p:nvPr>
        </p:nvSpPr>
        <p:spPr>
          <a:xfrm>
            <a:off x="457200" y="445025"/>
            <a:ext cx="82296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TABLE OF CONTENTS</a:t>
            </a:r>
            <a:endParaRPr sz="2000"/>
          </a:p>
        </p:txBody>
      </p:sp>
      <p:sp>
        <p:nvSpPr>
          <p:cNvPr id="983" name="Google Shape;983;p76"/>
          <p:cNvSpPr txBox="1"/>
          <p:nvPr>
            <p:ph idx="2" type="title"/>
          </p:nvPr>
        </p:nvSpPr>
        <p:spPr>
          <a:xfrm>
            <a:off x="1120050" y="1827650"/>
            <a:ext cx="22401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Introduction &amp; Background</a:t>
            </a:r>
            <a:endParaRPr sz="2000"/>
          </a:p>
        </p:txBody>
      </p:sp>
      <p:sp>
        <p:nvSpPr>
          <p:cNvPr id="984" name="Google Shape;984;p76"/>
          <p:cNvSpPr txBox="1"/>
          <p:nvPr>
            <p:ph idx="3" type="title"/>
          </p:nvPr>
        </p:nvSpPr>
        <p:spPr>
          <a:xfrm>
            <a:off x="1136550" y="1261027"/>
            <a:ext cx="22401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01</a:t>
            </a:r>
            <a:endParaRPr sz="2000"/>
          </a:p>
        </p:txBody>
      </p:sp>
      <p:sp>
        <p:nvSpPr>
          <p:cNvPr id="985" name="Google Shape;985;p76"/>
          <p:cNvSpPr txBox="1"/>
          <p:nvPr>
            <p:ph idx="4" type="title"/>
          </p:nvPr>
        </p:nvSpPr>
        <p:spPr>
          <a:xfrm>
            <a:off x="1051675" y="3604000"/>
            <a:ext cx="24099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Reflection</a:t>
            </a:r>
            <a:r>
              <a:rPr lang="en" sz="2000"/>
              <a:t> and Future Work</a:t>
            </a:r>
            <a:endParaRPr sz="2000"/>
          </a:p>
        </p:txBody>
      </p:sp>
      <p:sp>
        <p:nvSpPr>
          <p:cNvPr id="986" name="Google Shape;986;p76"/>
          <p:cNvSpPr txBox="1"/>
          <p:nvPr>
            <p:ph idx="6" type="title"/>
          </p:nvPr>
        </p:nvSpPr>
        <p:spPr>
          <a:xfrm>
            <a:off x="1136550" y="3036281"/>
            <a:ext cx="2240100" cy="63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04</a:t>
            </a:r>
            <a:endParaRPr sz="2000"/>
          </a:p>
        </p:txBody>
      </p:sp>
      <p:sp>
        <p:nvSpPr>
          <p:cNvPr id="987" name="Google Shape;987;p76"/>
          <p:cNvSpPr txBox="1"/>
          <p:nvPr>
            <p:ph idx="7" type="title"/>
          </p:nvPr>
        </p:nvSpPr>
        <p:spPr>
          <a:xfrm>
            <a:off x="3528725" y="1817425"/>
            <a:ext cx="22401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System Design &amp; Methodology</a:t>
            </a:r>
            <a:endParaRPr sz="2000"/>
          </a:p>
        </p:txBody>
      </p:sp>
      <p:sp>
        <p:nvSpPr>
          <p:cNvPr id="988" name="Google Shape;988;p76"/>
          <p:cNvSpPr txBox="1"/>
          <p:nvPr>
            <p:ph idx="9" type="title"/>
          </p:nvPr>
        </p:nvSpPr>
        <p:spPr>
          <a:xfrm>
            <a:off x="3442327" y="1235450"/>
            <a:ext cx="2240100" cy="68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02</a:t>
            </a:r>
            <a:endParaRPr sz="2000"/>
          </a:p>
        </p:txBody>
      </p:sp>
      <p:sp>
        <p:nvSpPr>
          <p:cNvPr id="989" name="Google Shape;989;p76"/>
          <p:cNvSpPr txBox="1"/>
          <p:nvPr>
            <p:ph idx="13" type="title"/>
          </p:nvPr>
        </p:nvSpPr>
        <p:spPr>
          <a:xfrm>
            <a:off x="3442327" y="3604003"/>
            <a:ext cx="22401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Conclusion</a:t>
            </a:r>
            <a:endParaRPr sz="2000"/>
          </a:p>
        </p:txBody>
      </p:sp>
      <p:sp>
        <p:nvSpPr>
          <p:cNvPr id="990" name="Google Shape;990;p76"/>
          <p:cNvSpPr txBox="1"/>
          <p:nvPr>
            <p:ph idx="15" type="title"/>
          </p:nvPr>
        </p:nvSpPr>
        <p:spPr>
          <a:xfrm>
            <a:off x="3442327" y="3012050"/>
            <a:ext cx="2240100" cy="6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05</a:t>
            </a:r>
            <a:endParaRPr sz="2000"/>
          </a:p>
        </p:txBody>
      </p:sp>
      <p:sp>
        <p:nvSpPr>
          <p:cNvPr id="991" name="Google Shape;991;p76"/>
          <p:cNvSpPr txBox="1"/>
          <p:nvPr>
            <p:ph idx="16" type="title"/>
          </p:nvPr>
        </p:nvSpPr>
        <p:spPr>
          <a:xfrm>
            <a:off x="5682425" y="1826175"/>
            <a:ext cx="24099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Evaluation and Results</a:t>
            </a:r>
            <a:endParaRPr sz="2000"/>
          </a:p>
        </p:txBody>
      </p:sp>
      <p:sp>
        <p:nvSpPr>
          <p:cNvPr id="992" name="Google Shape;992;p76"/>
          <p:cNvSpPr txBox="1"/>
          <p:nvPr>
            <p:ph idx="18" type="title"/>
          </p:nvPr>
        </p:nvSpPr>
        <p:spPr>
          <a:xfrm>
            <a:off x="5768951" y="1264506"/>
            <a:ext cx="22401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03</a:t>
            </a:r>
            <a:endParaRPr sz="2000"/>
          </a:p>
        </p:txBody>
      </p:sp>
      <p:sp>
        <p:nvSpPr>
          <p:cNvPr id="993" name="Google Shape;993;p76"/>
          <p:cNvSpPr txBox="1"/>
          <p:nvPr>
            <p:ph idx="19" type="title"/>
          </p:nvPr>
        </p:nvSpPr>
        <p:spPr>
          <a:xfrm>
            <a:off x="5768952" y="3602543"/>
            <a:ext cx="22401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References</a:t>
            </a:r>
            <a:endParaRPr sz="2000"/>
          </a:p>
        </p:txBody>
      </p:sp>
      <p:sp>
        <p:nvSpPr>
          <p:cNvPr id="994" name="Google Shape;994;p76"/>
          <p:cNvSpPr txBox="1"/>
          <p:nvPr>
            <p:ph idx="21" type="title"/>
          </p:nvPr>
        </p:nvSpPr>
        <p:spPr>
          <a:xfrm>
            <a:off x="5768951" y="3039614"/>
            <a:ext cx="2240100" cy="63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06</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p94"/>
          <p:cNvSpPr txBox="1"/>
          <p:nvPr>
            <p:ph idx="4294967295" type="subTitle"/>
          </p:nvPr>
        </p:nvSpPr>
        <p:spPr>
          <a:xfrm>
            <a:off x="122400" y="779900"/>
            <a:ext cx="8899200" cy="2467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Markowitz Portfolio Optimization Technique attempts to build a portfolio of anti-correlated securities to reduce the risk while trying to achieve a target return. This is also known as a market neutral approach. This technique also introduced the Efficient Frontier, which helps identify the optimal portfolio that can deliver the highest return for a given amount of risk. </a:t>
            </a:r>
            <a:endParaRPr sz="12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914400" rtl="0" algn="l">
              <a:lnSpc>
                <a:spcPct val="150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457200" rtl="0" algn="l">
              <a:lnSpc>
                <a:spcPct val="150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914400" rtl="0" algn="l">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457200" rtl="0" algn="l">
              <a:lnSpc>
                <a:spcPct val="150000"/>
              </a:lnSpc>
              <a:spcBef>
                <a:spcPts val="1600"/>
              </a:spcBef>
              <a:spcAft>
                <a:spcPts val="0"/>
              </a:spcAft>
              <a:buNone/>
            </a:pPr>
            <a:r>
              <a:t/>
            </a:r>
            <a:endParaRPr sz="1200">
              <a:solidFill>
                <a:srgbClr val="202124"/>
              </a:solidFill>
              <a:highlight>
                <a:srgbClr val="FFFFFF"/>
              </a:highlight>
              <a:latin typeface="Arial"/>
              <a:ea typeface="Arial"/>
              <a:cs typeface="Arial"/>
              <a:sym typeface="Arial"/>
            </a:endParaRPr>
          </a:p>
          <a:p>
            <a:pPr indent="0" lvl="0" marL="457200" rtl="0" algn="l">
              <a:lnSpc>
                <a:spcPct val="150000"/>
              </a:lnSpc>
              <a:spcBef>
                <a:spcPts val="1600"/>
              </a:spcBef>
              <a:spcAft>
                <a:spcPts val="0"/>
              </a:spcAft>
              <a:buNone/>
            </a:pPr>
            <a:r>
              <a:t/>
            </a:r>
            <a:endParaRPr/>
          </a:p>
          <a:p>
            <a:pPr indent="0" lvl="0" marL="457200" rtl="0" algn="l">
              <a:lnSpc>
                <a:spcPct val="115000"/>
              </a:lnSpc>
              <a:spcBef>
                <a:spcPts val="1600"/>
              </a:spcBef>
              <a:spcAft>
                <a:spcPts val="0"/>
              </a:spcAft>
              <a:buNone/>
            </a:pPr>
            <a:r>
              <a:t/>
            </a:r>
            <a:endParaRPr/>
          </a:p>
          <a:p>
            <a:pPr indent="0" lvl="0" marL="457200" rtl="0" algn="l">
              <a:lnSpc>
                <a:spcPct val="115000"/>
              </a:lnSpc>
              <a:spcBef>
                <a:spcPts val="1600"/>
              </a:spcBef>
              <a:spcAft>
                <a:spcPts val="1600"/>
              </a:spcAft>
              <a:buNone/>
            </a:pPr>
            <a:r>
              <a:t/>
            </a:r>
            <a:endParaRPr/>
          </a:p>
        </p:txBody>
      </p:sp>
      <p:sp>
        <p:nvSpPr>
          <p:cNvPr id="2283" name="Google Shape;2283;p94"/>
          <p:cNvSpPr txBox="1"/>
          <p:nvPr>
            <p:ph type="title"/>
          </p:nvPr>
        </p:nvSpPr>
        <p:spPr>
          <a:xfrm>
            <a:off x="457200" y="64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rPr>
              <a:t>Markowitz Portfolio Optimization Technique</a:t>
            </a:r>
            <a:endParaRPr sz="2000">
              <a:solidFill>
                <a:schemeClr val="dk1"/>
              </a:solidFill>
            </a:endParaRPr>
          </a:p>
          <a:p>
            <a:pPr indent="0" lvl="0" marL="0" rtl="0" algn="l">
              <a:spcBef>
                <a:spcPts val="0"/>
              </a:spcBef>
              <a:spcAft>
                <a:spcPts val="0"/>
              </a:spcAft>
              <a:buNone/>
            </a:pPr>
            <a:r>
              <a:t/>
            </a:r>
            <a:endParaRPr/>
          </a:p>
        </p:txBody>
      </p:sp>
      <p:pic>
        <p:nvPicPr>
          <p:cNvPr id="2284" name="Google Shape;2284;p94"/>
          <p:cNvPicPr preferRelativeResize="0"/>
          <p:nvPr/>
        </p:nvPicPr>
        <p:blipFill rotWithShape="1">
          <a:blip r:embed="rId3">
            <a:alphaModFix/>
          </a:blip>
          <a:srcRect b="10608" l="0" r="0" t="18809"/>
          <a:stretch/>
        </p:blipFill>
        <p:spPr>
          <a:xfrm>
            <a:off x="2044925" y="1896300"/>
            <a:ext cx="4660224" cy="2598575"/>
          </a:xfrm>
          <a:prstGeom prst="rect">
            <a:avLst/>
          </a:prstGeom>
          <a:noFill/>
          <a:ln>
            <a:noFill/>
          </a:ln>
        </p:spPr>
      </p:pic>
      <p:sp>
        <p:nvSpPr>
          <p:cNvPr id="2285" name="Google Shape;2285;p94"/>
          <p:cNvSpPr txBox="1"/>
          <p:nvPr/>
        </p:nvSpPr>
        <p:spPr>
          <a:xfrm>
            <a:off x="2295738" y="4633575"/>
            <a:ext cx="4158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Open Sans"/>
                <a:ea typeface="Open Sans"/>
                <a:cs typeface="Open Sans"/>
                <a:sym typeface="Open Sans"/>
              </a:rPr>
              <a:t>Efficient Frontier</a:t>
            </a:r>
            <a:endParaRPr i="1" sz="120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9" name="Shape 2289"/>
        <p:cNvGrpSpPr/>
        <p:nvPr/>
      </p:nvGrpSpPr>
      <p:grpSpPr>
        <a:xfrm>
          <a:off x="0" y="0"/>
          <a:ext cx="0" cy="0"/>
          <a:chOff x="0" y="0"/>
          <a:chExt cx="0" cy="0"/>
        </a:xfrm>
      </p:grpSpPr>
      <p:grpSp>
        <p:nvGrpSpPr>
          <p:cNvPr id="2290" name="Google Shape;2290;p95"/>
          <p:cNvGrpSpPr/>
          <p:nvPr/>
        </p:nvGrpSpPr>
        <p:grpSpPr>
          <a:xfrm>
            <a:off x="114924" y="1398309"/>
            <a:ext cx="4640559" cy="2050020"/>
            <a:chOff x="2609025" y="3812550"/>
            <a:chExt cx="2114150" cy="1301600"/>
          </a:xfrm>
        </p:grpSpPr>
        <p:sp>
          <p:nvSpPr>
            <p:cNvPr id="2291" name="Google Shape;2291;p95"/>
            <p:cNvSpPr/>
            <p:nvPr/>
          </p:nvSpPr>
          <p:spPr>
            <a:xfrm>
              <a:off x="2691550" y="3812550"/>
              <a:ext cx="2031100" cy="1301600"/>
            </a:xfrm>
            <a:custGeom>
              <a:rect b="b" l="l" r="r" t="t"/>
              <a:pathLst>
                <a:path extrusionOk="0" h="52064" w="81244">
                  <a:moveTo>
                    <a:pt x="66569" y="1"/>
                  </a:moveTo>
                  <a:cubicBezTo>
                    <a:pt x="62699" y="1"/>
                    <a:pt x="58851" y="1689"/>
                    <a:pt x="55348" y="3516"/>
                  </a:cubicBezTo>
                  <a:cubicBezTo>
                    <a:pt x="51084" y="5731"/>
                    <a:pt x="46706" y="8242"/>
                    <a:pt x="41898" y="8334"/>
                  </a:cubicBezTo>
                  <a:cubicBezTo>
                    <a:pt x="41818" y="8336"/>
                    <a:pt x="41739" y="8336"/>
                    <a:pt x="41659" y="8336"/>
                  </a:cubicBezTo>
                  <a:cubicBezTo>
                    <a:pt x="37472" y="8336"/>
                    <a:pt x="33502" y="6506"/>
                    <a:pt x="29709" y="4685"/>
                  </a:cubicBezTo>
                  <a:cubicBezTo>
                    <a:pt x="25886" y="2854"/>
                    <a:pt x="21880" y="974"/>
                    <a:pt x="17644" y="974"/>
                  </a:cubicBezTo>
                  <a:cubicBezTo>
                    <a:pt x="17609" y="974"/>
                    <a:pt x="17575" y="974"/>
                    <a:pt x="17541" y="974"/>
                  </a:cubicBezTo>
                  <a:cubicBezTo>
                    <a:pt x="13256" y="994"/>
                    <a:pt x="8663" y="3578"/>
                    <a:pt x="7822" y="7771"/>
                  </a:cubicBezTo>
                  <a:cubicBezTo>
                    <a:pt x="7013" y="11799"/>
                    <a:pt x="9709" y="16320"/>
                    <a:pt x="7689" y="19898"/>
                  </a:cubicBezTo>
                  <a:cubicBezTo>
                    <a:pt x="6561" y="21897"/>
                    <a:pt x="4265" y="22912"/>
                    <a:pt x="2697" y="24604"/>
                  </a:cubicBezTo>
                  <a:cubicBezTo>
                    <a:pt x="62" y="27453"/>
                    <a:pt x="1" y="32323"/>
                    <a:pt x="2584" y="35224"/>
                  </a:cubicBezTo>
                  <a:cubicBezTo>
                    <a:pt x="4532" y="37418"/>
                    <a:pt x="7689" y="38535"/>
                    <a:pt x="9001" y="41160"/>
                  </a:cubicBezTo>
                  <a:cubicBezTo>
                    <a:pt x="9914" y="42984"/>
                    <a:pt x="9729" y="45158"/>
                    <a:pt x="10365" y="47095"/>
                  </a:cubicBezTo>
                  <a:cubicBezTo>
                    <a:pt x="11154" y="49463"/>
                    <a:pt x="13092" y="51278"/>
                    <a:pt x="15511" y="51924"/>
                  </a:cubicBezTo>
                  <a:cubicBezTo>
                    <a:pt x="15887" y="52021"/>
                    <a:pt x="16258" y="52064"/>
                    <a:pt x="16625" y="52064"/>
                  </a:cubicBezTo>
                  <a:cubicBezTo>
                    <a:pt x="18575" y="52064"/>
                    <a:pt x="20407" y="50851"/>
                    <a:pt x="22349" y="50160"/>
                  </a:cubicBezTo>
                  <a:cubicBezTo>
                    <a:pt x="22597" y="50072"/>
                    <a:pt x="22823" y="50034"/>
                    <a:pt x="23034" y="50034"/>
                  </a:cubicBezTo>
                  <a:cubicBezTo>
                    <a:pt x="24418" y="50034"/>
                    <a:pt x="25214" y="51678"/>
                    <a:pt x="28131" y="51749"/>
                  </a:cubicBezTo>
                  <a:cubicBezTo>
                    <a:pt x="28290" y="51753"/>
                    <a:pt x="28449" y="51755"/>
                    <a:pt x="28608" y="51755"/>
                  </a:cubicBezTo>
                  <a:cubicBezTo>
                    <a:pt x="35775" y="51755"/>
                    <a:pt x="42565" y="48037"/>
                    <a:pt x="49587" y="48037"/>
                  </a:cubicBezTo>
                  <a:cubicBezTo>
                    <a:pt x="50526" y="48037"/>
                    <a:pt x="51468" y="48103"/>
                    <a:pt x="52416" y="48254"/>
                  </a:cubicBezTo>
                  <a:cubicBezTo>
                    <a:pt x="56066" y="48828"/>
                    <a:pt x="59623" y="49894"/>
                    <a:pt x="63273" y="50458"/>
                  </a:cubicBezTo>
                  <a:cubicBezTo>
                    <a:pt x="64702" y="50678"/>
                    <a:pt x="66162" y="50816"/>
                    <a:pt x="67615" y="50816"/>
                  </a:cubicBezTo>
                  <a:cubicBezTo>
                    <a:pt x="69872" y="50816"/>
                    <a:pt x="72110" y="50484"/>
                    <a:pt x="74180" y="49617"/>
                  </a:cubicBezTo>
                  <a:cubicBezTo>
                    <a:pt x="77584" y="48182"/>
                    <a:pt x="80444" y="45055"/>
                    <a:pt x="80731" y="41375"/>
                  </a:cubicBezTo>
                  <a:cubicBezTo>
                    <a:pt x="81244" y="34927"/>
                    <a:pt x="74191" y="29688"/>
                    <a:pt x="74734" y="23240"/>
                  </a:cubicBezTo>
                  <a:cubicBezTo>
                    <a:pt x="74990" y="20113"/>
                    <a:pt x="77030" y="17427"/>
                    <a:pt x="77830" y="14393"/>
                  </a:cubicBezTo>
                  <a:cubicBezTo>
                    <a:pt x="79501" y="8047"/>
                    <a:pt x="75513" y="1599"/>
                    <a:pt x="69096" y="256"/>
                  </a:cubicBezTo>
                  <a:cubicBezTo>
                    <a:pt x="68255" y="80"/>
                    <a:pt x="67412" y="1"/>
                    <a:pt x="665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95"/>
            <p:cNvSpPr/>
            <p:nvPr/>
          </p:nvSpPr>
          <p:spPr>
            <a:xfrm>
              <a:off x="2609025" y="4247975"/>
              <a:ext cx="432125" cy="470050"/>
            </a:xfrm>
            <a:custGeom>
              <a:rect b="b" l="l" r="r" t="t"/>
              <a:pathLst>
                <a:path extrusionOk="0" h="18802" w="17285">
                  <a:moveTo>
                    <a:pt x="1682" y="0"/>
                  </a:moveTo>
                  <a:cubicBezTo>
                    <a:pt x="1" y="9083"/>
                    <a:pt x="9914" y="18709"/>
                    <a:pt x="15726" y="18801"/>
                  </a:cubicBezTo>
                  <a:cubicBezTo>
                    <a:pt x="17285" y="13204"/>
                    <a:pt x="10867" y="964"/>
                    <a:pt x="16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95"/>
            <p:cNvSpPr/>
            <p:nvPr/>
          </p:nvSpPr>
          <p:spPr>
            <a:xfrm>
              <a:off x="2621075" y="4268975"/>
              <a:ext cx="387025" cy="417775"/>
            </a:xfrm>
            <a:custGeom>
              <a:rect b="b" l="l" r="r" t="t"/>
              <a:pathLst>
                <a:path extrusionOk="0" h="16711" w="15481">
                  <a:moveTo>
                    <a:pt x="1569" y="1"/>
                  </a:moveTo>
                  <a:lnTo>
                    <a:pt x="1569" y="1"/>
                  </a:lnTo>
                  <a:cubicBezTo>
                    <a:pt x="0" y="8130"/>
                    <a:pt x="8837" y="16659"/>
                    <a:pt x="14055" y="16711"/>
                  </a:cubicBezTo>
                  <a:cubicBezTo>
                    <a:pt x="15480" y="11698"/>
                    <a:pt x="9801" y="811"/>
                    <a:pt x="15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95"/>
            <p:cNvSpPr/>
            <p:nvPr/>
          </p:nvSpPr>
          <p:spPr>
            <a:xfrm>
              <a:off x="2682075" y="4289475"/>
              <a:ext cx="404175" cy="541050"/>
            </a:xfrm>
            <a:custGeom>
              <a:rect b="b" l="l" r="r" t="t"/>
              <a:pathLst>
                <a:path extrusionOk="0" fill="none" h="21642" w="16167">
                  <a:moveTo>
                    <a:pt x="0" y="1"/>
                  </a:moveTo>
                  <a:lnTo>
                    <a:pt x="16167" y="21642"/>
                  </a:lnTo>
                </a:path>
              </a:pathLst>
            </a:custGeom>
            <a:noFill/>
            <a:ln cap="rnd" cmpd="sng" w="3850">
              <a:solidFill>
                <a:srgbClr val="367FC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95"/>
            <p:cNvSpPr/>
            <p:nvPr/>
          </p:nvSpPr>
          <p:spPr>
            <a:xfrm>
              <a:off x="2612350" y="4652225"/>
              <a:ext cx="395475" cy="188975"/>
            </a:xfrm>
            <a:custGeom>
              <a:rect b="b" l="l" r="r" t="t"/>
              <a:pathLst>
                <a:path extrusionOk="0" h="7559" w="15819">
                  <a:moveTo>
                    <a:pt x="5414" y="0"/>
                  </a:moveTo>
                  <a:cubicBezTo>
                    <a:pt x="3341" y="0"/>
                    <a:pt x="1342" y="569"/>
                    <a:pt x="1" y="1832"/>
                  </a:cubicBezTo>
                  <a:cubicBezTo>
                    <a:pt x="2430" y="3831"/>
                    <a:pt x="5403" y="4928"/>
                    <a:pt x="8212" y="5932"/>
                  </a:cubicBezTo>
                  <a:cubicBezTo>
                    <a:pt x="10816" y="6785"/>
                    <a:pt x="13272" y="7558"/>
                    <a:pt x="15174" y="7558"/>
                  </a:cubicBezTo>
                  <a:cubicBezTo>
                    <a:pt x="15331" y="7558"/>
                    <a:pt x="15485" y="7553"/>
                    <a:pt x="15634" y="7542"/>
                  </a:cubicBezTo>
                  <a:cubicBezTo>
                    <a:pt x="15819" y="5799"/>
                    <a:pt x="13840" y="2672"/>
                    <a:pt x="10457" y="1135"/>
                  </a:cubicBezTo>
                  <a:cubicBezTo>
                    <a:pt x="8957" y="404"/>
                    <a:pt x="7160" y="0"/>
                    <a:pt x="54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95"/>
            <p:cNvSpPr/>
            <p:nvPr/>
          </p:nvSpPr>
          <p:spPr>
            <a:xfrm>
              <a:off x="2629525" y="4661375"/>
              <a:ext cx="350875" cy="163850"/>
            </a:xfrm>
            <a:custGeom>
              <a:rect b="b" l="l" r="r" t="t"/>
              <a:pathLst>
                <a:path extrusionOk="0" h="6554" w="14035">
                  <a:moveTo>
                    <a:pt x="4796" y="0"/>
                  </a:moveTo>
                  <a:cubicBezTo>
                    <a:pt x="2974" y="0"/>
                    <a:pt x="1212" y="490"/>
                    <a:pt x="1" y="1579"/>
                  </a:cubicBezTo>
                  <a:cubicBezTo>
                    <a:pt x="2082" y="3455"/>
                    <a:pt x="4737" y="4469"/>
                    <a:pt x="7269" y="5320"/>
                  </a:cubicBezTo>
                  <a:cubicBezTo>
                    <a:pt x="9429" y="6000"/>
                    <a:pt x="11501" y="6553"/>
                    <a:pt x="13138" y="6553"/>
                  </a:cubicBezTo>
                  <a:cubicBezTo>
                    <a:pt x="13427" y="6553"/>
                    <a:pt x="13703" y="6536"/>
                    <a:pt x="13963" y="6499"/>
                  </a:cubicBezTo>
                  <a:cubicBezTo>
                    <a:pt x="14035" y="4910"/>
                    <a:pt x="12210" y="2265"/>
                    <a:pt x="9206" y="963"/>
                  </a:cubicBezTo>
                  <a:cubicBezTo>
                    <a:pt x="7885" y="343"/>
                    <a:pt x="6320" y="0"/>
                    <a:pt x="47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95"/>
            <p:cNvSpPr/>
            <p:nvPr/>
          </p:nvSpPr>
          <p:spPr>
            <a:xfrm>
              <a:off x="2652350" y="4698275"/>
              <a:ext cx="416475" cy="214525"/>
            </a:xfrm>
            <a:custGeom>
              <a:rect b="b" l="l" r="r" t="t"/>
              <a:pathLst>
                <a:path extrusionOk="0" fill="none" h="8581" w="16659">
                  <a:moveTo>
                    <a:pt x="0" y="0"/>
                  </a:moveTo>
                  <a:cubicBezTo>
                    <a:pt x="6910" y="277"/>
                    <a:pt x="12927" y="3629"/>
                    <a:pt x="16659" y="8580"/>
                  </a:cubicBezTo>
                </a:path>
              </a:pathLst>
            </a:custGeom>
            <a:noFill/>
            <a:ln cap="rnd" cmpd="sng" w="2300">
              <a:solidFill>
                <a:schemeClr val="dk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95"/>
            <p:cNvSpPr/>
            <p:nvPr/>
          </p:nvSpPr>
          <p:spPr>
            <a:xfrm>
              <a:off x="3624175" y="4950450"/>
              <a:ext cx="170725" cy="119200"/>
            </a:xfrm>
            <a:custGeom>
              <a:rect b="b" l="l" r="r" t="t"/>
              <a:pathLst>
                <a:path extrusionOk="0" h="4768" w="6829">
                  <a:moveTo>
                    <a:pt x="1" y="0"/>
                  </a:moveTo>
                  <a:lnTo>
                    <a:pt x="1" y="4767"/>
                  </a:lnTo>
                  <a:lnTo>
                    <a:pt x="6828" y="4767"/>
                  </a:lnTo>
                  <a:lnTo>
                    <a:pt x="68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95"/>
            <p:cNvSpPr/>
            <p:nvPr/>
          </p:nvSpPr>
          <p:spPr>
            <a:xfrm>
              <a:off x="3624175" y="4950450"/>
              <a:ext cx="170725" cy="48725"/>
            </a:xfrm>
            <a:custGeom>
              <a:rect b="b" l="l" r="r" t="t"/>
              <a:pathLst>
                <a:path extrusionOk="0" h="1949" w="6829">
                  <a:moveTo>
                    <a:pt x="1" y="0"/>
                  </a:moveTo>
                  <a:lnTo>
                    <a:pt x="1" y="1948"/>
                  </a:lnTo>
                  <a:lnTo>
                    <a:pt x="6828" y="1948"/>
                  </a:lnTo>
                  <a:lnTo>
                    <a:pt x="68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95"/>
            <p:cNvSpPr/>
            <p:nvPr/>
          </p:nvSpPr>
          <p:spPr>
            <a:xfrm>
              <a:off x="3425825" y="5045275"/>
              <a:ext cx="567425" cy="41025"/>
            </a:xfrm>
            <a:custGeom>
              <a:rect b="b" l="l" r="r" t="t"/>
              <a:pathLst>
                <a:path extrusionOk="0" h="1641" w="22697">
                  <a:moveTo>
                    <a:pt x="943" y="0"/>
                  </a:moveTo>
                  <a:cubicBezTo>
                    <a:pt x="420" y="0"/>
                    <a:pt x="0" y="421"/>
                    <a:pt x="0" y="933"/>
                  </a:cubicBezTo>
                  <a:lnTo>
                    <a:pt x="0" y="1641"/>
                  </a:lnTo>
                  <a:lnTo>
                    <a:pt x="22697" y="1641"/>
                  </a:lnTo>
                  <a:lnTo>
                    <a:pt x="22697" y="933"/>
                  </a:lnTo>
                  <a:cubicBezTo>
                    <a:pt x="22697" y="421"/>
                    <a:pt x="22277" y="0"/>
                    <a:pt x="217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95"/>
            <p:cNvSpPr/>
            <p:nvPr/>
          </p:nvSpPr>
          <p:spPr>
            <a:xfrm>
              <a:off x="3425825" y="5045275"/>
              <a:ext cx="567425" cy="41025"/>
            </a:xfrm>
            <a:custGeom>
              <a:rect b="b" l="l" r="r" t="t"/>
              <a:pathLst>
                <a:path extrusionOk="0" h="1641" w="22697">
                  <a:moveTo>
                    <a:pt x="21836" y="0"/>
                  </a:moveTo>
                  <a:lnTo>
                    <a:pt x="21836" y="0"/>
                  </a:lnTo>
                  <a:cubicBezTo>
                    <a:pt x="21948" y="165"/>
                    <a:pt x="22010" y="359"/>
                    <a:pt x="22010" y="554"/>
                  </a:cubicBezTo>
                  <a:lnTo>
                    <a:pt x="22010" y="892"/>
                  </a:lnTo>
                  <a:cubicBezTo>
                    <a:pt x="22010" y="1097"/>
                    <a:pt x="21846" y="1261"/>
                    <a:pt x="21641" y="1261"/>
                  </a:cubicBezTo>
                  <a:lnTo>
                    <a:pt x="0" y="1261"/>
                  </a:lnTo>
                  <a:lnTo>
                    <a:pt x="0" y="1641"/>
                  </a:lnTo>
                  <a:lnTo>
                    <a:pt x="22697" y="1641"/>
                  </a:lnTo>
                  <a:lnTo>
                    <a:pt x="22697" y="933"/>
                  </a:lnTo>
                  <a:cubicBezTo>
                    <a:pt x="22697" y="452"/>
                    <a:pt x="22318" y="41"/>
                    <a:pt x="21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95"/>
            <p:cNvSpPr/>
            <p:nvPr/>
          </p:nvSpPr>
          <p:spPr>
            <a:xfrm>
              <a:off x="2996025" y="4060100"/>
              <a:ext cx="1427025" cy="894225"/>
            </a:xfrm>
            <a:custGeom>
              <a:rect b="b" l="l" r="r" t="t"/>
              <a:pathLst>
                <a:path extrusionOk="0" h="35769" w="57081">
                  <a:moveTo>
                    <a:pt x="2850" y="1"/>
                  </a:moveTo>
                  <a:cubicBezTo>
                    <a:pt x="1271" y="1"/>
                    <a:pt x="0" y="1272"/>
                    <a:pt x="0" y="2851"/>
                  </a:cubicBezTo>
                  <a:lnTo>
                    <a:pt x="0" y="32908"/>
                  </a:lnTo>
                  <a:cubicBezTo>
                    <a:pt x="0" y="34497"/>
                    <a:pt x="1271" y="35768"/>
                    <a:pt x="2850" y="35768"/>
                  </a:cubicBezTo>
                  <a:lnTo>
                    <a:pt x="54231" y="35768"/>
                  </a:lnTo>
                  <a:cubicBezTo>
                    <a:pt x="55809" y="35768"/>
                    <a:pt x="57081" y="34497"/>
                    <a:pt x="57081" y="32908"/>
                  </a:cubicBezTo>
                  <a:lnTo>
                    <a:pt x="57081" y="2851"/>
                  </a:lnTo>
                  <a:cubicBezTo>
                    <a:pt x="57081" y="1272"/>
                    <a:pt x="55809" y="1"/>
                    <a:pt x="54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95"/>
            <p:cNvSpPr/>
            <p:nvPr/>
          </p:nvSpPr>
          <p:spPr>
            <a:xfrm>
              <a:off x="3028825" y="4091375"/>
              <a:ext cx="1361425" cy="831675"/>
            </a:xfrm>
            <a:custGeom>
              <a:rect b="b" l="l" r="r" t="t"/>
              <a:pathLst>
                <a:path extrusionOk="0" h="33267" w="54457">
                  <a:moveTo>
                    <a:pt x="2051" y="1"/>
                  </a:moveTo>
                  <a:cubicBezTo>
                    <a:pt x="923" y="1"/>
                    <a:pt x="0" y="913"/>
                    <a:pt x="0" y="2051"/>
                  </a:cubicBezTo>
                  <a:lnTo>
                    <a:pt x="0" y="31216"/>
                  </a:lnTo>
                  <a:cubicBezTo>
                    <a:pt x="0" y="32354"/>
                    <a:pt x="923" y="33267"/>
                    <a:pt x="2051" y="33267"/>
                  </a:cubicBezTo>
                  <a:lnTo>
                    <a:pt x="52406" y="33267"/>
                  </a:lnTo>
                  <a:cubicBezTo>
                    <a:pt x="53534" y="33267"/>
                    <a:pt x="54456" y="32354"/>
                    <a:pt x="54456" y="31216"/>
                  </a:cubicBezTo>
                  <a:lnTo>
                    <a:pt x="54456" y="2051"/>
                  </a:lnTo>
                  <a:cubicBezTo>
                    <a:pt x="54456" y="913"/>
                    <a:pt x="53534" y="1"/>
                    <a:pt x="524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95"/>
            <p:cNvSpPr/>
            <p:nvPr/>
          </p:nvSpPr>
          <p:spPr>
            <a:xfrm>
              <a:off x="3051125" y="4114450"/>
              <a:ext cx="1268650" cy="775275"/>
            </a:xfrm>
            <a:custGeom>
              <a:rect b="b" l="l" r="r" t="t"/>
              <a:pathLst>
                <a:path extrusionOk="0" h="31011" w="50746">
                  <a:moveTo>
                    <a:pt x="1907" y="0"/>
                  </a:moveTo>
                  <a:cubicBezTo>
                    <a:pt x="851" y="0"/>
                    <a:pt x="0" y="851"/>
                    <a:pt x="0" y="1917"/>
                  </a:cubicBezTo>
                  <a:lnTo>
                    <a:pt x="0" y="29094"/>
                  </a:lnTo>
                  <a:cubicBezTo>
                    <a:pt x="0" y="30160"/>
                    <a:pt x="851" y="31011"/>
                    <a:pt x="1907" y="31011"/>
                  </a:cubicBezTo>
                  <a:lnTo>
                    <a:pt x="48838" y="31011"/>
                  </a:lnTo>
                  <a:cubicBezTo>
                    <a:pt x="49894" y="31011"/>
                    <a:pt x="50745" y="30160"/>
                    <a:pt x="50745" y="29094"/>
                  </a:cubicBezTo>
                  <a:lnTo>
                    <a:pt x="50745" y="1917"/>
                  </a:lnTo>
                  <a:cubicBezTo>
                    <a:pt x="50745" y="851"/>
                    <a:pt x="49894" y="0"/>
                    <a:pt x="488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95"/>
            <p:cNvSpPr/>
            <p:nvPr/>
          </p:nvSpPr>
          <p:spPr>
            <a:xfrm>
              <a:off x="3028825" y="4172100"/>
              <a:ext cx="1361425" cy="25"/>
            </a:xfrm>
            <a:custGeom>
              <a:rect b="b" l="l" r="r" t="t"/>
              <a:pathLst>
                <a:path extrusionOk="0" fill="none" h="1" w="54457">
                  <a:moveTo>
                    <a:pt x="0" y="1"/>
                  </a:moveTo>
                  <a:lnTo>
                    <a:pt x="54456" y="1"/>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95"/>
            <p:cNvSpPr/>
            <p:nvPr/>
          </p:nvSpPr>
          <p:spPr>
            <a:xfrm>
              <a:off x="3028825" y="4236950"/>
              <a:ext cx="1361425" cy="25"/>
            </a:xfrm>
            <a:custGeom>
              <a:rect b="b" l="l" r="r" t="t"/>
              <a:pathLst>
                <a:path extrusionOk="0" fill="none" h="1" w="54457">
                  <a:moveTo>
                    <a:pt x="0" y="0"/>
                  </a:moveTo>
                  <a:lnTo>
                    <a:pt x="54456" y="0"/>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95"/>
            <p:cNvSpPr/>
            <p:nvPr/>
          </p:nvSpPr>
          <p:spPr>
            <a:xfrm>
              <a:off x="3028825" y="4302300"/>
              <a:ext cx="1361425" cy="25"/>
            </a:xfrm>
            <a:custGeom>
              <a:rect b="b" l="l" r="r" t="t"/>
              <a:pathLst>
                <a:path extrusionOk="0" fill="none" h="1" w="54457">
                  <a:moveTo>
                    <a:pt x="0" y="1"/>
                  </a:moveTo>
                  <a:lnTo>
                    <a:pt x="54456" y="1"/>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95"/>
            <p:cNvSpPr/>
            <p:nvPr/>
          </p:nvSpPr>
          <p:spPr>
            <a:xfrm>
              <a:off x="3028825" y="4367400"/>
              <a:ext cx="1361425" cy="25"/>
            </a:xfrm>
            <a:custGeom>
              <a:rect b="b" l="l" r="r" t="t"/>
              <a:pathLst>
                <a:path extrusionOk="0" fill="none" h="1" w="54457">
                  <a:moveTo>
                    <a:pt x="0" y="0"/>
                  </a:moveTo>
                  <a:lnTo>
                    <a:pt x="54456" y="0"/>
                  </a:lnTo>
                </a:path>
              </a:pathLst>
            </a:custGeom>
            <a:noFill/>
            <a:ln cap="flat" cmpd="sng" w="2050">
              <a:solidFill>
                <a:srgbClr val="528E7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95"/>
            <p:cNvSpPr/>
            <p:nvPr/>
          </p:nvSpPr>
          <p:spPr>
            <a:xfrm>
              <a:off x="3028825" y="4432500"/>
              <a:ext cx="1361425" cy="25"/>
            </a:xfrm>
            <a:custGeom>
              <a:rect b="b" l="l" r="r" t="t"/>
              <a:pathLst>
                <a:path extrusionOk="0" fill="none" h="1" w="54457">
                  <a:moveTo>
                    <a:pt x="0" y="0"/>
                  </a:moveTo>
                  <a:lnTo>
                    <a:pt x="54456" y="0"/>
                  </a:lnTo>
                </a:path>
              </a:pathLst>
            </a:custGeom>
            <a:noFill/>
            <a:ln cap="flat" cmpd="sng" w="2050">
              <a:solidFill>
                <a:srgbClr val="528E7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95"/>
            <p:cNvSpPr/>
            <p:nvPr/>
          </p:nvSpPr>
          <p:spPr>
            <a:xfrm>
              <a:off x="3028825" y="4497600"/>
              <a:ext cx="1361425" cy="25"/>
            </a:xfrm>
            <a:custGeom>
              <a:rect b="b" l="l" r="r" t="t"/>
              <a:pathLst>
                <a:path extrusionOk="0" fill="none" h="1" w="54457">
                  <a:moveTo>
                    <a:pt x="0" y="0"/>
                  </a:moveTo>
                  <a:lnTo>
                    <a:pt x="54456" y="0"/>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95"/>
            <p:cNvSpPr/>
            <p:nvPr/>
          </p:nvSpPr>
          <p:spPr>
            <a:xfrm>
              <a:off x="3028825" y="4562700"/>
              <a:ext cx="1361425" cy="25"/>
            </a:xfrm>
            <a:custGeom>
              <a:rect b="b" l="l" r="r" t="t"/>
              <a:pathLst>
                <a:path extrusionOk="0" fill="none" h="1" w="54457">
                  <a:moveTo>
                    <a:pt x="0" y="0"/>
                  </a:moveTo>
                  <a:lnTo>
                    <a:pt x="54456" y="0"/>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95"/>
            <p:cNvSpPr/>
            <p:nvPr/>
          </p:nvSpPr>
          <p:spPr>
            <a:xfrm>
              <a:off x="3028825" y="4627775"/>
              <a:ext cx="1361425" cy="25"/>
            </a:xfrm>
            <a:custGeom>
              <a:rect b="b" l="l" r="r" t="t"/>
              <a:pathLst>
                <a:path extrusionOk="0" fill="none" h="1" w="54457">
                  <a:moveTo>
                    <a:pt x="0" y="1"/>
                  </a:moveTo>
                  <a:lnTo>
                    <a:pt x="54456" y="1"/>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95"/>
            <p:cNvSpPr/>
            <p:nvPr/>
          </p:nvSpPr>
          <p:spPr>
            <a:xfrm>
              <a:off x="3028825" y="4692875"/>
              <a:ext cx="1361425" cy="25"/>
            </a:xfrm>
            <a:custGeom>
              <a:rect b="b" l="l" r="r" t="t"/>
              <a:pathLst>
                <a:path extrusionOk="0" fill="none" h="1" w="54457">
                  <a:moveTo>
                    <a:pt x="0" y="1"/>
                  </a:moveTo>
                  <a:lnTo>
                    <a:pt x="54456" y="1"/>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95"/>
            <p:cNvSpPr/>
            <p:nvPr/>
          </p:nvSpPr>
          <p:spPr>
            <a:xfrm>
              <a:off x="3028825" y="4757975"/>
              <a:ext cx="1361425" cy="25"/>
            </a:xfrm>
            <a:custGeom>
              <a:rect b="b" l="l" r="r" t="t"/>
              <a:pathLst>
                <a:path extrusionOk="0" fill="none" h="1" w="54457">
                  <a:moveTo>
                    <a:pt x="0" y="1"/>
                  </a:moveTo>
                  <a:lnTo>
                    <a:pt x="54456" y="1"/>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95"/>
            <p:cNvSpPr/>
            <p:nvPr/>
          </p:nvSpPr>
          <p:spPr>
            <a:xfrm>
              <a:off x="3028825" y="4823075"/>
              <a:ext cx="1361425" cy="25"/>
            </a:xfrm>
            <a:custGeom>
              <a:rect b="b" l="l" r="r" t="t"/>
              <a:pathLst>
                <a:path extrusionOk="0" fill="none" h="1" w="54457">
                  <a:moveTo>
                    <a:pt x="0" y="0"/>
                  </a:moveTo>
                  <a:lnTo>
                    <a:pt x="54456" y="0"/>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95"/>
            <p:cNvSpPr/>
            <p:nvPr/>
          </p:nvSpPr>
          <p:spPr>
            <a:xfrm>
              <a:off x="4039875" y="4082925"/>
              <a:ext cx="383175" cy="249125"/>
            </a:xfrm>
            <a:custGeom>
              <a:rect b="b" l="l" r="r" t="t"/>
              <a:pathLst>
                <a:path extrusionOk="0" h="9965" w="15327">
                  <a:moveTo>
                    <a:pt x="1" y="0"/>
                  </a:moveTo>
                  <a:lnTo>
                    <a:pt x="1" y="9186"/>
                  </a:lnTo>
                  <a:cubicBezTo>
                    <a:pt x="1" y="9616"/>
                    <a:pt x="349" y="9965"/>
                    <a:pt x="780" y="9965"/>
                  </a:cubicBezTo>
                  <a:lnTo>
                    <a:pt x="15327" y="9965"/>
                  </a:lnTo>
                  <a:lnTo>
                    <a:pt x="15327" y="2850"/>
                  </a:lnTo>
                  <a:cubicBezTo>
                    <a:pt x="15327" y="1271"/>
                    <a:pt x="14055" y="0"/>
                    <a:pt x="124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95"/>
            <p:cNvSpPr/>
            <p:nvPr/>
          </p:nvSpPr>
          <p:spPr>
            <a:xfrm>
              <a:off x="3093675" y="4392525"/>
              <a:ext cx="17950" cy="55625"/>
            </a:xfrm>
            <a:custGeom>
              <a:rect b="b" l="l" r="r" t="t"/>
              <a:pathLst>
                <a:path extrusionOk="0" h="2225" w="718">
                  <a:moveTo>
                    <a:pt x="0" y="0"/>
                  </a:moveTo>
                  <a:lnTo>
                    <a:pt x="0" y="2225"/>
                  </a:lnTo>
                  <a:lnTo>
                    <a:pt x="718" y="2225"/>
                  </a:lnTo>
                  <a:lnTo>
                    <a:pt x="7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95"/>
            <p:cNvSpPr/>
            <p:nvPr/>
          </p:nvSpPr>
          <p:spPr>
            <a:xfrm>
              <a:off x="3102625" y="4379700"/>
              <a:ext cx="25" cy="17975"/>
            </a:xfrm>
            <a:custGeom>
              <a:rect b="b" l="l" r="r" t="t"/>
              <a:pathLst>
                <a:path extrusionOk="0" fill="none" h="719" w="1">
                  <a:moveTo>
                    <a:pt x="1" y="71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95"/>
            <p:cNvSpPr/>
            <p:nvPr/>
          </p:nvSpPr>
          <p:spPr>
            <a:xfrm>
              <a:off x="3102625" y="4443525"/>
              <a:ext cx="25" cy="81775"/>
            </a:xfrm>
            <a:custGeom>
              <a:rect b="b" l="l" r="r" t="t"/>
              <a:pathLst>
                <a:path extrusionOk="0" fill="none" h="3271" w="1">
                  <a:moveTo>
                    <a:pt x="1" y="0"/>
                  </a:moveTo>
                  <a:lnTo>
                    <a:pt x="1" y="327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95"/>
            <p:cNvSpPr/>
            <p:nvPr/>
          </p:nvSpPr>
          <p:spPr>
            <a:xfrm>
              <a:off x="3160300" y="4465300"/>
              <a:ext cx="18225" cy="98700"/>
            </a:xfrm>
            <a:custGeom>
              <a:rect b="b" l="l" r="r" t="t"/>
              <a:pathLst>
                <a:path extrusionOk="0" h="3948" w="729">
                  <a:moveTo>
                    <a:pt x="0" y="0"/>
                  </a:moveTo>
                  <a:lnTo>
                    <a:pt x="0" y="3947"/>
                  </a:lnTo>
                  <a:lnTo>
                    <a:pt x="728" y="3947"/>
                  </a:lnTo>
                  <a:lnTo>
                    <a:pt x="7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95"/>
            <p:cNvSpPr/>
            <p:nvPr/>
          </p:nvSpPr>
          <p:spPr>
            <a:xfrm>
              <a:off x="3169525" y="4452475"/>
              <a:ext cx="25" cy="17975"/>
            </a:xfrm>
            <a:custGeom>
              <a:rect b="b" l="l" r="r" t="t"/>
              <a:pathLst>
                <a:path extrusionOk="0" fill="none" h="719" w="1">
                  <a:moveTo>
                    <a:pt x="1" y="718"/>
                  </a:moveTo>
                  <a:lnTo>
                    <a:pt x="1"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95"/>
            <p:cNvSpPr/>
            <p:nvPr/>
          </p:nvSpPr>
          <p:spPr>
            <a:xfrm>
              <a:off x="3169525" y="4558850"/>
              <a:ext cx="25" cy="48725"/>
            </a:xfrm>
            <a:custGeom>
              <a:rect b="b" l="l" r="r" t="t"/>
              <a:pathLst>
                <a:path extrusionOk="0" fill="none" h="1949" w="1">
                  <a:moveTo>
                    <a:pt x="1" y="0"/>
                  </a:moveTo>
                  <a:lnTo>
                    <a:pt x="1" y="194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95"/>
            <p:cNvSpPr/>
            <p:nvPr/>
          </p:nvSpPr>
          <p:spPr>
            <a:xfrm>
              <a:off x="3227200" y="4583200"/>
              <a:ext cx="17950" cy="84325"/>
            </a:xfrm>
            <a:custGeom>
              <a:rect b="b" l="l" r="r" t="t"/>
              <a:pathLst>
                <a:path extrusionOk="0" h="3373" w="718">
                  <a:moveTo>
                    <a:pt x="0" y="0"/>
                  </a:moveTo>
                  <a:lnTo>
                    <a:pt x="0" y="3373"/>
                  </a:lnTo>
                  <a:lnTo>
                    <a:pt x="718" y="3373"/>
                  </a:lnTo>
                  <a:lnTo>
                    <a:pt x="718" y="0"/>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95"/>
            <p:cNvSpPr/>
            <p:nvPr/>
          </p:nvSpPr>
          <p:spPr>
            <a:xfrm>
              <a:off x="3236150" y="4552950"/>
              <a:ext cx="25" cy="33600"/>
            </a:xfrm>
            <a:custGeom>
              <a:rect b="b" l="l" r="r" t="t"/>
              <a:pathLst>
                <a:path extrusionOk="0" fill="none" h="1344" w="1">
                  <a:moveTo>
                    <a:pt x="1" y="0"/>
                  </a:moveTo>
                  <a:lnTo>
                    <a:pt x="1" y="1343"/>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95"/>
            <p:cNvSpPr/>
            <p:nvPr/>
          </p:nvSpPr>
          <p:spPr>
            <a:xfrm>
              <a:off x="3236150" y="4662375"/>
              <a:ext cx="25" cy="17975"/>
            </a:xfrm>
            <a:custGeom>
              <a:rect b="b" l="l" r="r" t="t"/>
              <a:pathLst>
                <a:path extrusionOk="0" fill="none" h="719" w="1">
                  <a:moveTo>
                    <a:pt x="1" y="1"/>
                  </a:moveTo>
                  <a:lnTo>
                    <a:pt x="1"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95"/>
            <p:cNvSpPr/>
            <p:nvPr/>
          </p:nvSpPr>
          <p:spPr>
            <a:xfrm>
              <a:off x="3260500" y="4511675"/>
              <a:ext cx="17975" cy="119975"/>
            </a:xfrm>
            <a:custGeom>
              <a:rect b="b" l="l" r="r" t="t"/>
              <a:pathLst>
                <a:path extrusionOk="0" h="4799" w="719">
                  <a:moveTo>
                    <a:pt x="1" y="1"/>
                  </a:moveTo>
                  <a:lnTo>
                    <a:pt x="1" y="4799"/>
                  </a:lnTo>
                  <a:lnTo>
                    <a:pt x="718" y="4799"/>
                  </a:lnTo>
                  <a:lnTo>
                    <a:pt x="718" y="1"/>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95"/>
            <p:cNvSpPr/>
            <p:nvPr/>
          </p:nvSpPr>
          <p:spPr>
            <a:xfrm>
              <a:off x="3269475" y="4498875"/>
              <a:ext cx="25" cy="17950"/>
            </a:xfrm>
            <a:custGeom>
              <a:rect b="b" l="l" r="r" t="t"/>
              <a:pathLst>
                <a:path extrusionOk="0" fill="none" h="718" w="1">
                  <a:moveTo>
                    <a:pt x="1" y="71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95"/>
            <p:cNvSpPr/>
            <p:nvPr/>
          </p:nvSpPr>
          <p:spPr>
            <a:xfrm>
              <a:off x="3269475" y="4626250"/>
              <a:ext cx="25" cy="18225"/>
            </a:xfrm>
            <a:custGeom>
              <a:rect b="b" l="l" r="r" t="t"/>
              <a:pathLst>
                <a:path extrusionOk="0" fill="none" h="729" w="1">
                  <a:moveTo>
                    <a:pt x="1" y="0"/>
                  </a:moveTo>
                  <a:lnTo>
                    <a:pt x="1" y="72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95"/>
            <p:cNvSpPr/>
            <p:nvPr/>
          </p:nvSpPr>
          <p:spPr>
            <a:xfrm>
              <a:off x="3293825" y="4562700"/>
              <a:ext cx="18225" cy="119700"/>
            </a:xfrm>
            <a:custGeom>
              <a:rect b="b" l="l" r="r" t="t"/>
              <a:pathLst>
                <a:path extrusionOk="0" h="4788" w="729">
                  <a:moveTo>
                    <a:pt x="1" y="0"/>
                  </a:moveTo>
                  <a:lnTo>
                    <a:pt x="1" y="4787"/>
                  </a:lnTo>
                  <a:lnTo>
                    <a:pt x="728" y="4787"/>
                  </a:lnTo>
                  <a:lnTo>
                    <a:pt x="728" y="0"/>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95"/>
            <p:cNvSpPr/>
            <p:nvPr/>
          </p:nvSpPr>
          <p:spPr>
            <a:xfrm>
              <a:off x="3302800" y="4549875"/>
              <a:ext cx="25" cy="17975"/>
            </a:xfrm>
            <a:custGeom>
              <a:rect b="b" l="l" r="r" t="t"/>
              <a:pathLst>
                <a:path extrusionOk="0" fill="none" h="719" w="1">
                  <a:moveTo>
                    <a:pt x="0" y="718"/>
                  </a:moveTo>
                  <a:lnTo>
                    <a:pt x="0"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95"/>
            <p:cNvSpPr/>
            <p:nvPr/>
          </p:nvSpPr>
          <p:spPr>
            <a:xfrm>
              <a:off x="3302800" y="4677250"/>
              <a:ext cx="25" cy="18225"/>
            </a:xfrm>
            <a:custGeom>
              <a:rect b="b" l="l" r="r" t="t"/>
              <a:pathLst>
                <a:path extrusionOk="0" fill="none" h="729" w="1">
                  <a:moveTo>
                    <a:pt x="0" y="0"/>
                  </a:moveTo>
                  <a:lnTo>
                    <a:pt x="0" y="72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95"/>
            <p:cNvSpPr/>
            <p:nvPr/>
          </p:nvSpPr>
          <p:spPr>
            <a:xfrm>
              <a:off x="3394025" y="4498875"/>
              <a:ext cx="17975" cy="119975"/>
            </a:xfrm>
            <a:custGeom>
              <a:rect b="b" l="l" r="r" t="t"/>
              <a:pathLst>
                <a:path extrusionOk="0" h="4799" w="719">
                  <a:moveTo>
                    <a:pt x="1" y="0"/>
                  </a:moveTo>
                  <a:lnTo>
                    <a:pt x="1" y="4798"/>
                  </a:lnTo>
                  <a:lnTo>
                    <a:pt x="718" y="4798"/>
                  </a:lnTo>
                  <a:lnTo>
                    <a:pt x="718" y="0"/>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95"/>
            <p:cNvSpPr/>
            <p:nvPr/>
          </p:nvSpPr>
          <p:spPr>
            <a:xfrm>
              <a:off x="3403000" y="4486050"/>
              <a:ext cx="25" cy="17975"/>
            </a:xfrm>
            <a:custGeom>
              <a:rect b="b" l="l" r="r" t="t"/>
              <a:pathLst>
                <a:path extrusionOk="0" fill="none" h="719" w="1">
                  <a:moveTo>
                    <a:pt x="1" y="718"/>
                  </a:moveTo>
                  <a:lnTo>
                    <a:pt x="1"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95"/>
            <p:cNvSpPr/>
            <p:nvPr/>
          </p:nvSpPr>
          <p:spPr>
            <a:xfrm>
              <a:off x="3403000" y="4613425"/>
              <a:ext cx="25" cy="18225"/>
            </a:xfrm>
            <a:custGeom>
              <a:rect b="b" l="l" r="r" t="t"/>
              <a:pathLst>
                <a:path extrusionOk="0" fill="none" h="729" w="1">
                  <a:moveTo>
                    <a:pt x="1" y="1"/>
                  </a:moveTo>
                  <a:lnTo>
                    <a:pt x="1" y="729"/>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95"/>
            <p:cNvSpPr/>
            <p:nvPr/>
          </p:nvSpPr>
          <p:spPr>
            <a:xfrm>
              <a:off x="3427350" y="4495025"/>
              <a:ext cx="17975" cy="85875"/>
            </a:xfrm>
            <a:custGeom>
              <a:rect b="b" l="l" r="r" t="t"/>
              <a:pathLst>
                <a:path extrusionOk="0" h="3435" w="719">
                  <a:moveTo>
                    <a:pt x="1" y="1"/>
                  </a:moveTo>
                  <a:lnTo>
                    <a:pt x="1" y="3435"/>
                  </a:lnTo>
                  <a:lnTo>
                    <a:pt x="718" y="3435"/>
                  </a:lnTo>
                  <a:lnTo>
                    <a:pt x="718" y="1"/>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95"/>
            <p:cNvSpPr/>
            <p:nvPr/>
          </p:nvSpPr>
          <p:spPr>
            <a:xfrm>
              <a:off x="3436325" y="4448125"/>
              <a:ext cx="25" cy="53850"/>
            </a:xfrm>
            <a:custGeom>
              <a:rect b="b" l="l" r="r" t="t"/>
              <a:pathLst>
                <a:path extrusionOk="0" fill="none" h="2154" w="1">
                  <a:moveTo>
                    <a:pt x="0" y="2153"/>
                  </a:moveTo>
                  <a:lnTo>
                    <a:pt x="0"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95"/>
            <p:cNvSpPr/>
            <p:nvPr/>
          </p:nvSpPr>
          <p:spPr>
            <a:xfrm>
              <a:off x="3436325" y="4575750"/>
              <a:ext cx="25" cy="17975"/>
            </a:xfrm>
            <a:custGeom>
              <a:rect b="b" l="l" r="r" t="t"/>
              <a:pathLst>
                <a:path extrusionOk="0" fill="none" h="719" w="1">
                  <a:moveTo>
                    <a:pt x="0" y="1"/>
                  </a:moveTo>
                  <a:lnTo>
                    <a:pt x="0"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95"/>
            <p:cNvSpPr/>
            <p:nvPr/>
          </p:nvSpPr>
          <p:spPr>
            <a:xfrm>
              <a:off x="3493975" y="4483750"/>
              <a:ext cx="18225" cy="103575"/>
            </a:xfrm>
            <a:custGeom>
              <a:rect b="b" l="l" r="r" t="t"/>
              <a:pathLst>
                <a:path extrusionOk="0" h="4143" w="729">
                  <a:moveTo>
                    <a:pt x="1" y="1"/>
                  </a:moveTo>
                  <a:lnTo>
                    <a:pt x="1" y="4142"/>
                  </a:lnTo>
                  <a:lnTo>
                    <a:pt x="729" y="4142"/>
                  </a:lnTo>
                  <a:lnTo>
                    <a:pt x="7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95"/>
            <p:cNvSpPr/>
            <p:nvPr/>
          </p:nvSpPr>
          <p:spPr>
            <a:xfrm>
              <a:off x="3502950" y="4447350"/>
              <a:ext cx="25" cy="41800"/>
            </a:xfrm>
            <a:custGeom>
              <a:rect b="b" l="l" r="r" t="t"/>
              <a:pathLst>
                <a:path extrusionOk="0" fill="none" h="1672" w="1">
                  <a:moveTo>
                    <a:pt x="1" y="1672"/>
                  </a:moveTo>
                  <a:lnTo>
                    <a:pt x="1"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95"/>
            <p:cNvSpPr/>
            <p:nvPr/>
          </p:nvSpPr>
          <p:spPr>
            <a:xfrm>
              <a:off x="3502950" y="4582175"/>
              <a:ext cx="25" cy="17950"/>
            </a:xfrm>
            <a:custGeom>
              <a:rect b="b" l="l" r="r" t="t"/>
              <a:pathLst>
                <a:path extrusionOk="0" fill="none" h="718" w="1">
                  <a:moveTo>
                    <a:pt x="1" y="0"/>
                  </a:moveTo>
                  <a:lnTo>
                    <a:pt x="1"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95"/>
            <p:cNvSpPr/>
            <p:nvPr/>
          </p:nvSpPr>
          <p:spPr>
            <a:xfrm>
              <a:off x="3527300" y="4456325"/>
              <a:ext cx="18225" cy="119975"/>
            </a:xfrm>
            <a:custGeom>
              <a:rect b="b" l="l" r="r" t="t"/>
              <a:pathLst>
                <a:path extrusionOk="0" h="4799" w="729">
                  <a:moveTo>
                    <a:pt x="1" y="1"/>
                  </a:moveTo>
                  <a:lnTo>
                    <a:pt x="1" y="4798"/>
                  </a:lnTo>
                  <a:lnTo>
                    <a:pt x="728" y="4798"/>
                  </a:lnTo>
                  <a:lnTo>
                    <a:pt x="7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95"/>
            <p:cNvSpPr/>
            <p:nvPr/>
          </p:nvSpPr>
          <p:spPr>
            <a:xfrm>
              <a:off x="3536525" y="4443525"/>
              <a:ext cx="25" cy="17950"/>
            </a:xfrm>
            <a:custGeom>
              <a:rect b="b" l="l" r="r" t="t"/>
              <a:pathLst>
                <a:path extrusionOk="0" fill="none" h="718" w="1">
                  <a:moveTo>
                    <a:pt x="1" y="718"/>
                  </a:moveTo>
                  <a:lnTo>
                    <a:pt x="1" y="0"/>
                  </a:lnTo>
                </a:path>
              </a:pathLst>
            </a:custGeom>
            <a:solidFill>
              <a:schemeClr val="lt2"/>
            </a:solidFill>
            <a:ln cap="rnd" cmpd="sng" w="775">
              <a:solidFill>
                <a:schemeClr val="l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95"/>
            <p:cNvSpPr/>
            <p:nvPr/>
          </p:nvSpPr>
          <p:spPr>
            <a:xfrm>
              <a:off x="3536525" y="4570900"/>
              <a:ext cx="25" cy="18200"/>
            </a:xfrm>
            <a:custGeom>
              <a:rect b="b" l="l" r="r" t="t"/>
              <a:pathLst>
                <a:path extrusionOk="0" fill="none" h="728" w="1">
                  <a:moveTo>
                    <a:pt x="1" y="0"/>
                  </a:moveTo>
                  <a:lnTo>
                    <a:pt x="1" y="72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95"/>
            <p:cNvSpPr/>
            <p:nvPr/>
          </p:nvSpPr>
          <p:spPr>
            <a:xfrm>
              <a:off x="3594200" y="4392525"/>
              <a:ext cx="17950" cy="93550"/>
            </a:xfrm>
            <a:custGeom>
              <a:rect b="b" l="l" r="r" t="t"/>
              <a:pathLst>
                <a:path extrusionOk="0" h="3742" w="718">
                  <a:moveTo>
                    <a:pt x="0" y="0"/>
                  </a:moveTo>
                  <a:lnTo>
                    <a:pt x="0" y="3742"/>
                  </a:lnTo>
                  <a:lnTo>
                    <a:pt x="718" y="3742"/>
                  </a:lnTo>
                  <a:lnTo>
                    <a:pt x="7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95"/>
            <p:cNvSpPr/>
            <p:nvPr/>
          </p:nvSpPr>
          <p:spPr>
            <a:xfrm>
              <a:off x="3603175" y="4379700"/>
              <a:ext cx="25" cy="17975"/>
            </a:xfrm>
            <a:custGeom>
              <a:rect b="b" l="l" r="r" t="t"/>
              <a:pathLst>
                <a:path extrusionOk="0" fill="none" h="719" w="1">
                  <a:moveTo>
                    <a:pt x="0" y="718"/>
                  </a:moveTo>
                  <a:lnTo>
                    <a:pt x="0"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95"/>
            <p:cNvSpPr/>
            <p:nvPr/>
          </p:nvSpPr>
          <p:spPr>
            <a:xfrm>
              <a:off x="3603175" y="4477350"/>
              <a:ext cx="25" cy="47950"/>
            </a:xfrm>
            <a:custGeom>
              <a:rect b="b" l="l" r="r" t="t"/>
              <a:pathLst>
                <a:path extrusionOk="0" fill="none" h="1918" w="1">
                  <a:moveTo>
                    <a:pt x="0" y="0"/>
                  </a:moveTo>
                  <a:lnTo>
                    <a:pt x="0" y="1917"/>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95"/>
            <p:cNvSpPr/>
            <p:nvPr/>
          </p:nvSpPr>
          <p:spPr>
            <a:xfrm>
              <a:off x="3660825" y="4390200"/>
              <a:ext cx="18225" cy="96150"/>
            </a:xfrm>
            <a:custGeom>
              <a:rect b="b" l="l" r="r" t="t"/>
              <a:pathLst>
                <a:path extrusionOk="0" h="3846" w="729">
                  <a:moveTo>
                    <a:pt x="1" y="1"/>
                  </a:moveTo>
                  <a:lnTo>
                    <a:pt x="1" y="3845"/>
                  </a:lnTo>
                  <a:lnTo>
                    <a:pt x="728" y="3845"/>
                  </a:lnTo>
                  <a:lnTo>
                    <a:pt x="7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95"/>
            <p:cNvSpPr/>
            <p:nvPr/>
          </p:nvSpPr>
          <p:spPr>
            <a:xfrm>
              <a:off x="3669800" y="4353550"/>
              <a:ext cx="25" cy="43350"/>
            </a:xfrm>
            <a:custGeom>
              <a:rect b="b" l="l" r="r" t="t"/>
              <a:pathLst>
                <a:path extrusionOk="0" fill="none" h="1734" w="1">
                  <a:moveTo>
                    <a:pt x="0" y="1733"/>
                  </a:moveTo>
                  <a:lnTo>
                    <a:pt x="0"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95"/>
            <p:cNvSpPr/>
            <p:nvPr/>
          </p:nvSpPr>
          <p:spPr>
            <a:xfrm>
              <a:off x="3669800" y="4481200"/>
              <a:ext cx="25" cy="17950"/>
            </a:xfrm>
            <a:custGeom>
              <a:rect b="b" l="l" r="r" t="t"/>
              <a:pathLst>
                <a:path extrusionOk="0" fill="none" h="718" w="1">
                  <a:moveTo>
                    <a:pt x="0" y="0"/>
                  </a:moveTo>
                  <a:lnTo>
                    <a:pt x="0"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95"/>
            <p:cNvSpPr/>
            <p:nvPr/>
          </p:nvSpPr>
          <p:spPr>
            <a:xfrm>
              <a:off x="3694150" y="4306650"/>
              <a:ext cx="18225" cy="111775"/>
            </a:xfrm>
            <a:custGeom>
              <a:rect b="b" l="l" r="r" t="t"/>
              <a:pathLst>
                <a:path extrusionOk="0" h="4471" w="729">
                  <a:moveTo>
                    <a:pt x="0" y="1"/>
                  </a:moveTo>
                  <a:lnTo>
                    <a:pt x="0" y="4470"/>
                  </a:lnTo>
                  <a:lnTo>
                    <a:pt x="728" y="4470"/>
                  </a:lnTo>
                  <a:lnTo>
                    <a:pt x="7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95"/>
            <p:cNvSpPr/>
            <p:nvPr/>
          </p:nvSpPr>
          <p:spPr>
            <a:xfrm>
              <a:off x="3703375" y="4293850"/>
              <a:ext cx="25" cy="17950"/>
            </a:xfrm>
            <a:custGeom>
              <a:rect b="b" l="l" r="r" t="t"/>
              <a:pathLst>
                <a:path extrusionOk="0" fill="none" h="718" w="1">
                  <a:moveTo>
                    <a:pt x="0" y="718"/>
                  </a:moveTo>
                  <a:lnTo>
                    <a:pt x="0"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95"/>
            <p:cNvSpPr/>
            <p:nvPr/>
          </p:nvSpPr>
          <p:spPr>
            <a:xfrm>
              <a:off x="3703375" y="4413275"/>
              <a:ext cx="25" cy="25900"/>
            </a:xfrm>
            <a:custGeom>
              <a:rect b="b" l="l" r="r" t="t"/>
              <a:pathLst>
                <a:path extrusionOk="0" fill="none" h="1036" w="1">
                  <a:moveTo>
                    <a:pt x="0" y="0"/>
                  </a:moveTo>
                  <a:lnTo>
                    <a:pt x="0" y="1036"/>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95"/>
            <p:cNvSpPr/>
            <p:nvPr/>
          </p:nvSpPr>
          <p:spPr>
            <a:xfrm>
              <a:off x="3727475" y="4332550"/>
              <a:ext cx="18200" cy="119950"/>
            </a:xfrm>
            <a:custGeom>
              <a:rect b="b" l="l" r="r" t="t"/>
              <a:pathLst>
                <a:path extrusionOk="0" h="4798" w="728">
                  <a:moveTo>
                    <a:pt x="0" y="0"/>
                  </a:moveTo>
                  <a:lnTo>
                    <a:pt x="0" y="4798"/>
                  </a:lnTo>
                  <a:lnTo>
                    <a:pt x="728" y="4798"/>
                  </a:lnTo>
                  <a:lnTo>
                    <a:pt x="7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95"/>
            <p:cNvSpPr/>
            <p:nvPr/>
          </p:nvSpPr>
          <p:spPr>
            <a:xfrm>
              <a:off x="3736700" y="4319725"/>
              <a:ext cx="25" cy="18225"/>
            </a:xfrm>
            <a:custGeom>
              <a:rect b="b" l="l" r="r" t="t"/>
              <a:pathLst>
                <a:path extrusionOk="0" fill="none" h="729" w="1">
                  <a:moveTo>
                    <a:pt x="0" y="728"/>
                  </a:moveTo>
                  <a:lnTo>
                    <a:pt x="0"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95"/>
            <p:cNvSpPr/>
            <p:nvPr/>
          </p:nvSpPr>
          <p:spPr>
            <a:xfrm>
              <a:off x="3736700" y="4447350"/>
              <a:ext cx="25" cy="17975"/>
            </a:xfrm>
            <a:custGeom>
              <a:rect b="b" l="l" r="r" t="t"/>
              <a:pathLst>
                <a:path extrusionOk="0" fill="none" h="719" w="1">
                  <a:moveTo>
                    <a:pt x="0" y="1"/>
                  </a:moveTo>
                  <a:lnTo>
                    <a:pt x="0"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95"/>
            <p:cNvSpPr/>
            <p:nvPr/>
          </p:nvSpPr>
          <p:spPr>
            <a:xfrm>
              <a:off x="3761025" y="4259750"/>
              <a:ext cx="17975" cy="119975"/>
            </a:xfrm>
            <a:custGeom>
              <a:rect b="b" l="l" r="r" t="t"/>
              <a:pathLst>
                <a:path extrusionOk="0" h="4799" w="719">
                  <a:moveTo>
                    <a:pt x="1" y="1"/>
                  </a:moveTo>
                  <a:lnTo>
                    <a:pt x="1" y="4798"/>
                  </a:lnTo>
                  <a:lnTo>
                    <a:pt x="719" y="4798"/>
                  </a:lnTo>
                  <a:lnTo>
                    <a:pt x="7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95"/>
            <p:cNvSpPr/>
            <p:nvPr/>
          </p:nvSpPr>
          <p:spPr>
            <a:xfrm>
              <a:off x="3770000" y="4246950"/>
              <a:ext cx="25" cy="18225"/>
            </a:xfrm>
            <a:custGeom>
              <a:rect b="b" l="l" r="r" t="t"/>
              <a:pathLst>
                <a:path extrusionOk="0" fill="none" h="729" w="1">
                  <a:moveTo>
                    <a:pt x="1" y="72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95"/>
            <p:cNvSpPr/>
            <p:nvPr/>
          </p:nvSpPr>
          <p:spPr>
            <a:xfrm>
              <a:off x="3770000" y="4374325"/>
              <a:ext cx="25" cy="18225"/>
            </a:xfrm>
            <a:custGeom>
              <a:rect b="b" l="l" r="r" t="t"/>
              <a:pathLst>
                <a:path extrusionOk="0" fill="none" h="729" w="1">
                  <a:moveTo>
                    <a:pt x="1" y="0"/>
                  </a:moveTo>
                  <a:lnTo>
                    <a:pt x="1" y="72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95"/>
            <p:cNvSpPr/>
            <p:nvPr/>
          </p:nvSpPr>
          <p:spPr>
            <a:xfrm>
              <a:off x="3827675" y="4251825"/>
              <a:ext cx="18225" cy="119950"/>
            </a:xfrm>
            <a:custGeom>
              <a:rect b="b" l="l" r="r" t="t"/>
              <a:pathLst>
                <a:path extrusionOk="0" h="4798" w="729">
                  <a:moveTo>
                    <a:pt x="0" y="0"/>
                  </a:moveTo>
                  <a:lnTo>
                    <a:pt x="0" y="4798"/>
                  </a:lnTo>
                  <a:lnTo>
                    <a:pt x="728" y="4798"/>
                  </a:lnTo>
                  <a:lnTo>
                    <a:pt x="7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95"/>
            <p:cNvSpPr/>
            <p:nvPr/>
          </p:nvSpPr>
          <p:spPr>
            <a:xfrm>
              <a:off x="3836650" y="4239000"/>
              <a:ext cx="25" cy="17975"/>
            </a:xfrm>
            <a:custGeom>
              <a:rect b="b" l="l" r="r" t="t"/>
              <a:pathLst>
                <a:path extrusionOk="0" fill="none" h="719" w="1">
                  <a:moveTo>
                    <a:pt x="0" y="718"/>
                  </a:moveTo>
                  <a:lnTo>
                    <a:pt x="0"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95"/>
            <p:cNvSpPr/>
            <p:nvPr/>
          </p:nvSpPr>
          <p:spPr>
            <a:xfrm>
              <a:off x="3836650" y="4366375"/>
              <a:ext cx="25" cy="18225"/>
            </a:xfrm>
            <a:custGeom>
              <a:rect b="b" l="l" r="r" t="t"/>
              <a:pathLst>
                <a:path extrusionOk="0" fill="none" h="729" w="1">
                  <a:moveTo>
                    <a:pt x="0" y="0"/>
                  </a:moveTo>
                  <a:lnTo>
                    <a:pt x="0" y="72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95"/>
            <p:cNvSpPr/>
            <p:nvPr/>
          </p:nvSpPr>
          <p:spPr>
            <a:xfrm>
              <a:off x="3861000" y="4264625"/>
              <a:ext cx="18200" cy="119975"/>
            </a:xfrm>
            <a:custGeom>
              <a:rect b="b" l="l" r="r" t="t"/>
              <a:pathLst>
                <a:path extrusionOk="0" h="4799" w="728">
                  <a:moveTo>
                    <a:pt x="0" y="1"/>
                  </a:moveTo>
                  <a:lnTo>
                    <a:pt x="0" y="4798"/>
                  </a:lnTo>
                  <a:lnTo>
                    <a:pt x="728" y="4798"/>
                  </a:lnTo>
                  <a:lnTo>
                    <a:pt x="7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95"/>
            <p:cNvSpPr/>
            <p:nvPr/>
          </p:nvSpPr>
          <p:spPr>
            <a:xfrm>
              <a:off x="3869950" y="4251825"/>
              <a:ext cx="25" cy="17950"/>
            </a:xfrm>
            <a:custGeom>
              <a:rect b="b" l="l" r="r" t="t"/>
              <a:pathLst>
                <a:path extrusionOk="0" fill="none" h="718" w="1">
                  <a:moveTo>
                    <a:pt x="1" y="71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95"/>
            <p:cNvSpPr/>
            <p:nvPr/>
          </p:nvSpPr>
          <p:spPr>
            <a:xfrm>
              <a:off x="3869950" y="4379450"/>
              <a:ext cx="25" cy="17950"/>
            </a:xfrm>
            <a:custGeom>
              <a:rect b="b" l="l" r="r" t="t"/>
              <a:pathLst>
                <a:path extrusionOk="0" fill="none" h="718" w="1">
                  <a:moveTo>
                    <a:pt x="1" y="0"/>
                  </a:moveTo>
                  <a:lnTo>
                    <a:pt x="1"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95"/>
            <p:cNvSpPr/>
            <p:nvPr/>
          </p:nvSpPr>
          <p:spPr>
            <a:xfrm>
              <a:off x="3894300" y="4233875"/>
              <a:ext cx="18225" cy="119700"/>
            </a:xfrm>
            <a:custGeom>
              <a:rect b="b" l="l" r="r" t="t"/>
              <a:pathLst>
                <a:path extrusionOk="0" h="4788" w="729">
                  <a:moveTo>
                    <a:pt x="1" y="0"/>
                  </a:moveTo>
                  <a:lnTo>
                    <a:pt x="1" y="4788"/>
                  </a:lnTo>
                  <a:lnTo>
                    <a:pt x="729" y="4788"/>
                  </a:lnTo>
                  <a:lnTo>
                    <a:pt x="7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95"/>
            <p:cNvSpPr/>
            <p:nvPr/>
          </p:nvSpPr>
          <p:spPr>
            <a:xfrm>
              <a:off x="3903525" y="4220800"/>
              <a:ext cx="25" cy="18225"/>
            </a:xfrm>
            <a:custGeom>
              <a:rect b="b" l="l" r="r" t="t"/>
              <a:pathLst>
                <a:path extrusionOk="0" fill="none" h="729" w="1">
                  <a:moveTo>
                    <a:pt x="1" y="728"/>
                  </a:moveTo>
                  <a:lnTo>
                    <a:pt x="1"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95"/>
            <p:cNvSpPr/>
            <p:nvPr/>
          </p:nvSpPr>
          <p:spPr>
            <a:xfrm>
              <a:off x="3903525" y="4348425"/>
              <a:ext cx="25" cy="17975"/>
            </a:xfrm>
            <a:custGeom>
              <a:rect b="b" l="l" r="r" t="t"/>
              <a:pathLst>
                <a:path extrusionOk="0" fill="none" h="719" w="1">
                  <a:moveTo>
                    <a:pt x="1" y="1"/>
                  </a:moveTo>
                  <a:lnTo>
                    <a:pt x="1"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95"/>
            <p:cNvSpPr/>
            <p:nvPr/>
          </p:nvSpPr>
          <p:spPr>
            <a:xfrm>
              <a:off x="3994525" y="4277950"/>
              <a:ext cx="18200" cy="119725"/>
            </a:xfrm>
            <a:custGeom>
              <a:rect b="b" l="l" r="r" t="t"/>
              <a:pathLst>
                <a:path extrusionOk="0" h="4789" w="728">
                  <a:moveTo>
                    <a:pt x="0" y="1"/>
                  </a:moveTo>
                  <a:lnTo>
                    <a:pt x="0" y="4788"/>
                  </a:lnTo>
                  <a:lnTo>
                    <a:pt x="728" y="4788"/>
                  </a:lnTo>
                  <a:lnTo>
                    <a:pt x="7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95"/>
            <p:cNvSpPr/>
            <p:nvPr/>
          </p:nvSpPr>
          <p:spPr>
            <a:xfrm>
              <a:off x="4003475" y="4265150"/>
              <a:ext cx="25" cy="17950"/>
            </a:xfrm>
            <a:custGeom>
              <a:rect b="b" l="l" r="r" t="t"/>
              <a:pathLst>
                <a:path extrusionOk="0" fill="none" h="718" w="1">
                  <a:moveTo>
                    <a:pt x="1" y="71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95"/>
            <p:cNvSpPr/>
            <p:nvPr/>
          </p:nvSpPr>
          <p:spPr>
            <a:xfrm>
              <a:off x="4003475" y="4392525"/>
              <a:ext cx="25" cy="17950"/>
            </a:xfrm>
            <a:custGeom>
              <a:rect b="b" l="l" r="r" t="t"/>
              <a:pathLst>
                <a:path extrusionOk="0" fill="none" h="718" w="1">
                  <a:moveTo>
                    <a:pt x="1" y="0"/>
                  </a:moveTo>
                  <a:lnTo>
                    <a:pt x="1"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95"/>
            <p:cNvSpPr/>
            <p:nvPr/>
          </p:nvSpPr>
          <p:spPr>
            <a:xfrm>
              <a:off x="4027825" y="4341525"/>
              <a:ext cx="18225" cy="100225"/>
            </a:xfrm>
            <a:custGeom>
              <a:rect b="b" l="l" r="r" t="t"/>
              <a:pathLst>
                <a:path extrusionOk="0" h="4009" w="729">
                  <a:moveTo>
                    <a:pt x="1" y="0"/>
                  </a:moveTo>
                  <a:lnTo>
                    <a:pt x="1" y="4008"/>
                  </a:lnTo>
                  <a:lnTo>
                    <a:pt x="729" y="4008"/>
                  </a:lnTo>
                  <a:lnTo>
                    <a:pt x="7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95"/>
            <p:cNvSpPr/>
            <p:nvPr/>
          </p:nvSpPr>
          <p:spPr>
            <a:xfrm>
              <a:off x="4036800" y="4328700"/>
              <a:ext cx="25" cy="18225"/>
            </a:xfrm>
            <a:custGeom>
              <a:rect b="b" l="l" r="r" t="t"/>
              <a:pathLst>
                <a:path extrusionOk="0" fill="none" h="729" w="1">
                  <a:moveTo>
                    <a:pt x="1" y="72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95"/>
            <p:cNvSpPr/>
            <p:nvPr/>
          </p:nvSpPr>
          <p:spPr>
            <a:xfrm>
              <a:off x="4036800" y="4435575"/>
              <a:ext cx="25" cy="38725"/>
            </a:xfrm>
            <a:custGeom>
              <a:rect b="b" l="l" r="r" t="t"/>
              <a:pathLst>
                <a:path extrusionOk="0" fill="none" h="1549" w="1">
                  <a:moveTo>
                    <a:pt x="1" y="0"/>
                  </a:moveTo>
                  <a:lnTo>
                    <a:pt x="1" y="154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95"/>
            <p:cNvSpPr/>
            <p:nvPr/>
          </p:nvSpPr>
          <p:spPr>
            <a:xfrm>
              <a:off x="4061150" y="4370225"/>
              <a:ext cx="18225" cy="119950"/>
            </a:xfrm>
            <a:custGeom>
              <a:rect b="b" l="l" r="r" t="t"/>
              <a:pathLst>
                <a:path extrusionOk="0" h="4798" w="729">
                  <a:moveTo>
                    <a:pt x="0" y="0"/>
                  </a:moveTo>
                  <a:lnTo>
                    <a:pt x="0" y="4798"/>
                  </a:lnTo>
                  <a:lnTo>
                    <a:pt x="728" y="4798"/>
                  </a:lnTo>
                  <a:lnTo>
                    <a:pt x="7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95"/>
            <p:cNvSpPr/>
            <p:nvPr/>
          </p:nvSpPr>
          <p:spPr>
            <a:xfrm>
              <a:off x="4070375" y="4357400"/>
              <a:ext cx="25" cy="18225"/>
            </a:xfrm>
            <a:custGeom>
              <a:rect b="b" l="l" r="r" t="t"/>
              <a:pathLst>
                <a:path extrusionOk="0" fill="none" h="729" w="1">
                  <a:moveTo>
                    <a:pt x="1" y="728"/>
                  </a:moveTo>
                  <a:lnTo>
                    <a:pt x="1"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95"/>
            <p:cNvSpPr/>
            <p:nvPr/>
          </p:nvSpPr>
          <p:spPr>
            <a:xfrm>
              <a:off x="4070375" y="4485025"/>
              <a:ext cx="25" cy="17975"/>
            </a:xfrm>
            <a:custGeom>
              <a:rect b="b" l="l" r="r" t="t"/>
              <a:pathLst>
                <a:path extrusionOk="0" fill="none" h="719" w="1">
                  <a:moveTo>
                    <a:pt x="1" y="1"/>
                  </a:moveTo>
                  <a:lnTo>
                    <a:pt x="1"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95"/>
            <p:cNvSpPr/>
            <p:nvPr/>
          </p:nvSpPr>
          <p:spPr>
            <a:xfrm>
              <a:off x="4094725" y="4378150"/>
              <a:ext cx="17975" cy="92300"/>
            </a:xfrm>
            <a:custGeom>
              <a:rect b="b" l="l" r="r" t="t"/>
              <a:pathLst>
                <a:path extrusionOk="0" h="3692" w="719">
                  <a:moveTo>
                    <a:pt x="0" y="1"/>
                  </a:moveTo>
                  <a:lnTo>
                    <a:pt x="0" y="3691"/>
                  </a:lnTo>
                  <a:lnTo>
                    <a:pt x="718" y="3691"/>
                  </a:lnTo>
                  <a:lnTo>
                    <a:pt x="7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95"/>
            <p:cNvSpPr/>
            <p:nvPr/>
          </p:nvSpPr>
          <p:spPr>
            <a:xfrm>
              <a:off x="4103700" y="4337925"/>
              <a:ext cx="25" cy="46675"/>
            </a:xfrm>
            <a:custGeom>
              <a:rect b="b" l="l" r="r" t="t"/>
              <a:pathLst>
                <a:path extrusionOk="0" fill="none" h="1867" w="1">
                  <a:moveTo>
                    <a:pt x="0" y="1866"/>
                  </a:moveTo>
                  <a:lnTo>
                    <a:pt x="0"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95"/>
            <p:cNvSpPr/>
            <p:nvPr/>
          </p:nvSpPr>
          <p:spPr>
            <a:xfrm>
              <a:off x="4103700" y="4465300"/>
              <a:ext cx="25" cy="18225"/>
            </a:xfrm>
            <a:custGeom>
              <a:rect b="b" l="l" r="r" t="t"/>
              <a:pathLst>
                <a:path extrusionOk="0" fill="none" h="729" w="1">
                  <a:moveTo>
                    <a:pt x="0" y="0"/>
                  </a:moveTo>
                  <a:lnTo>
                    <a:pt x="0" y="72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95"/>
            <p:cNvSpPr/>
            <p:nvPr/>
          </p:nvSpPr>
          <p:spPr>
            <a:xfrm>
              <a:off x="4161350" y="4456325"/>
              <a:ext cx="17975" cy="119975"/>
            </a:xfrm>
            <a:custGeom>
              <a:rect b="b" l="l" r="r" t="t"/>
              <a:pathLst>
                <a:path extrusionOk="0" h="4799" w="719">
                  <a:moveTo>
                    <a:pt x="1" y="1"/>
                  </a:moveTo>
                  <a:lnTo>
                    <a:pt x="1" y="4798"/>
                  </a:lnTo>
                  <a:lnTo>
                    <a:pt x="718" y="4798"/>
                  </a:lnTo>
                  <a:lnTo>
                    <a:pt x="7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95"/>
            <p:cNvSpPr/>
            <p:nvPr/>
          </p:nvSpPr>
          <p:spPr>
            <a:xfrm>
              <a:off x="4170325" y="4443525"/>
              <a:ext cx="25" cy="17950"/>
            </a:xfrm>
            <a:custGeom>
              <a:rect b="b" l="l" r="r" t="t"/>
              <a:pathLst>
                <a:path extrusionOk="0" fill="none" h="718" w="1">
                  <a:moveTo>
                    <a:pt x="1" y="71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95"/>
            <p:cNvSpPr/>
            <p:nvPr/>
          </p:nvSpPr>
          <p:spPr>
            <a:xfrm>
              <a:off x="4170325" y="4570900"/>
              <a:ext cx="25" cy="18200"/>
            </a:xfrm>
            <a:custGeom>
              <a:rect b="b" l="l" r="r" t="t"/>
              <a:pathLst>
                <a:path extrusionOk="0" fill="none" h="728" w="1">
                  <a:moveTo>
                    <a:pt x="1" y="0"/>
                  </a:moveTo>
                  <a:lnTo>
                    <a:pt x="1" y="72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95"/>
            <p:cNvSpPr/>
            <p:nvPr/>
          </p:nvSpPr>
          <p:spPr>
            <a:xfrm>
              <a:off x="4194675" y="4423525"/>
              <a:ext cx="18225" cy="88950"/>
            </a:xfrm>
            <a:custGeom>
              <a:rect b="b" l="l" r="r" t="t"/>
              <a:pathLst>
                <a:path extrusionOk="0" h="3558" w="729">
                  <a:moveTo>
                    <a:pt x="0" y="0"/>
                  </a:moveTo>
                  <a:lnTo>
                    <a:pt x="0" y="3558"/>
                  </a:lnTo>
                  <a:lnTo>
                    <a:pt x="728" y="3558"/>
                  </a:lnTo>
                  <a:lnTo>
                    <a:pt x="7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95"/>
            <p:cNvSpPr/>
            <p:nvPr/>
          </p:nvSpPr>
          <p:spPr>
            <a:xfrm>
              <a:off x="4203650" y="4410450"/>
              <a:ext cx="25" cy="18225"/>
            </a:xfrm>
            <a:custGeom>
              <a:rect b="b" l="l" r="r" t="t"/>
              <a:pathLst>
                <a:path extrusionOk="0" fill="none" h="729" w="1">
                  <a:moveTo>
                    <a:pt x="0" y="729"/>
                  </a:moveTo>
                  <a:lnTo>
                    <a:pt x="0"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95"/>
            <p:cNvSpPr/>
            <p:nvPr/>
          </p:nvSpPr>
          <p:spPr>
            <a:xfrm>
              <a:off x="4203650" y="4508600"/>
              <a:ext cx="25" cy="47700"/>
            </a:xfrm>
            <a:custGeom>
              <a:rect b="b" l="l" r="r" t="t"/>
              <a:pathLst>
                <a:path extrusionOk="0" fill="none" h="1908" w="1">
                  <a:moveTo>
                    <a:pt x="0" y="1"/>
                  </a:moveTo>
                  <a:lnTo>
                    <a:pt x="0" y="190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95"/>
            <p:cNvSpPr/>
            <p:nvPr/>
          </p:nvSpPr>
          <p:spPr>
            <a:xfrm>
              <a:off x="3126975" y="4467350"/>
              <a:ext cx="18225" cy="73825"/>
            </a:xfrm>
            <a:custGeom>
              <a:rect b="b" l="l" r="r" t="t"/>
              <a:pathLst>
                <a:path extrusionOk="0" h="2953" w="729">
                  <a:moveTo>
                    <a:pt x="1" y="0"/>
                  </a:moveTo>
                  <a:lnTo>
                    <a:pt x="1" y="2953"/>
                  </a:lnTo>
                  <a:lnTo>
                    <a:pt x="729" y="2953"/>
                  </a:lnTo>
                  <a:lnTo>
                    <a:pt x="72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95"/>
            <p:cNvSpPr/>
            <p:nvPr/>
          </p:nvSpPr>
          <p:spPr>
            <a:xfrm>
              <a:off x="3135950" y="4417375"/>
              <a:ext cx="25" cy="55125"/>
            </a:xfrm>
            <a:custGeom>
              <a:rect b="b" l="l" r="r" t="t"/>
              <a:pathLst>
                <a:path extrusionOk="0" fill="none" h="2205" w="1">
                  <a:moveTo>
                    <a:pt x="1" y="2205"/>
                  </a:moveTo>
                  <a:lnTo>
                    <a:pt x="1" y="0"/>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95"/>
            <p:cNvSpPr/>
            <p:nvPr/>
          </p:nvSpPr>
          <p:spPr>
            <a:xfrm>
              <a:off x="3135950" y="4535775"/>
              <a:ext cx="25" cy="18225"/>
            </a:xfrm>
            <a:custGeom>
              <a:rect b="b" l="l" r="r" t="t"/>
              <a:pathLst>
                <a:path extrusionOk="0" fill="none" h="729" w="1">
                  <a:moveTo>
                    <a:pt x="1" y="1"/>
                  </a:moveTo>
                  <a:lnTo>
                    <a:pt x="1" y="72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95"/>
            <p:cNvSpPr/>
            <p:nvPr/>
          </p:nvSpPr>
          <p:spPr>
            <a:xfrm>
              <a:off x="3193625" y="4541150"/>
              <a:ext cx="18225" cy="81525"/>
            </a:xfrm>
            <a:custGeom>
              <a:rect b="b" l="l" r="r" t="t"/>
              <a:pathLst>
                <a:path extrusionOk="0" h="3261" w="729">
                  <a:moveTo>
                    <a:pt x="0" y="1"/>
                  </a:moveTo>
                  <a:lnTo>
                    <a:pt x="0" y="3261"/>
                  </a:lnTo>
                  <a:lnTo>
                    <a:pt x="728" y="3261"/>
                  </a:lnTo>
                  <a:lnTo>
                    <a:pt x="72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95"/>
            <p:cNvSpPr/>
            <p:nvPr/>
          </p:nvSpPr>
          <p:spPr>
            <a:xfrm>
              <a:off x="3202850" y="4489900"/>
              <a:ext cx="25" cy="57700"/>
            </a:xfrm>
            <a:custGeom>
              <a:rect b="b" l="l" r="r" t="t"/>
              <a:pathLst>
                <a:path extrusionOk="0" fill="none" h="2308" w="1">
                  <a:moveTo>
                    <a:pt x="0" y="2307"/>
                  </a:moveTo>
                  <a:lnTo>
                    <a:pt x="0" y="1"/>
                  </a:lnTo>
                </a:path>
              </a:pathLst>
            </a:custGeom>
            <a:noFill/>
            <a:ln cap="rnd" cmpd="sng" w="775">
              <a:solidFill>
                <a:schemeClr val="accent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95"/>
            <p:cNvSpPr/>
            <p:nvPr/>
          </p:nvSpPr>
          <p:spPr>
            <a:xfrm>
              <a:off x="3202850" y="4617275"/>
              <a:ext cx="25" cy="18225"/>
            </a:xfrm>
            <a:custGeom>
              <a:rect b="b" l="l" r="r" t="t"/>
              <a:pathLst>
                <a:path extrusionOk="0" fill="none" h="729" w="1">
                  <a:moveTo>
                    <a:pt x="0" y="1"/>
                  </a:moveTo>
                  <a:lnTo>
                    <a:pt x="0" y="72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95"/>
            <p:cNvSpPr/>
            <p:nvPr/>
          </p:nvSpPr>
          <p:spPr>
            <a:xfrm>
              <a:off x="3327150" y="4587550"/>
              <a:ext cx="18225" cy="77675"/>
            </a:xfrm>
            <a:custGeom>
              <a:rect b="b" l="l" r="r" t="t"/>
              <a:pathLst>
                <a:path extrusionOk="0" h="3107" w="729">
                  <a:moveTo>
                    <a:pt x="0" y="0"/>
                  </a:moveTo>
                  <a:lnTo>
                    <a:pt x="0" y="3107"/>
                  </a:lnTo>
                  <a:lnTo>
                    <a:pt x="728" y="3107"/>
                  </a:lnTo>
                  <a:lnTo>
                    <a:pt x="728" y="0"/>
                  </a:lnTo>
                  <a:close/>
                </a:path>
              </a:pathLst>
            </a:custGeom>
            <a:solidFill>
              <a:srgbClr val="FF8A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95"/>
            <p:cNvSpPr/>
            <p:nvPr/>
          </p:nvSpPr>
          <p:spPr>
            <a:xfrm>
              <a:off x="3336375" y="4574725"/>
              <a:ext cx="25" cy="18225"/>
            </a:xfrm>
            <a:custGeom>
              <a:rect b="b" l="l" r="r" t="t"/>
              <a:pathLst>
                <a:path extrusionOk="0" fill="none" h="729" w="1">
                  <a:moveTo>
                    <a:pt x="0" y="729"/>
                  </a:moveTo>
                  <a:lnTo>
                    <a:pt x="0" y="1"/>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95"/>
            <p:cNvSpPr/>
            <p:nvPr/>
          </p:nvSpPr>
          <p:spPr>
            <a:xfrm>
              <a:off x="3336375" y="4656225"/>
              <a:ext cx="25" cy="64100"/>
            </a:xfrm>
            <a:custGeom>
              <a:rect b="b" l="l" r="r" t="t"/>
              <a:pathLst>
                <a:path extrusionOk="0" fill="none" h="2564" w="1">
                  <a:moveTo>
                    <a:pt x="0" y="1"/>
                  </a:moveTo>
                  <a:lnTo>
                    <a:pt x="0" y="2564"/>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95"/>
            <p:cNvSpPr/>
            <p:nvPr/>
          </p:nvSpPr>
          <p:spPr>
            <a:xfrm>
              <a:off x="3360450" y="4553975"/>
              <a:ext cx="18225" cy="119975"/>
            </a:xfrm>
            <a:custGeom>
              <a:rect b="b" l="l" r="r" t="t"/>
              <a:pathLst>
                <a:path extrusionOk="0" h="4799" w="729">
                  <a:moveTo>
                    <a:pt x="1" y="0"/>
                  </a:moveTo>
                  <a:lnTo>
                    <a:pt x="1" y="4798"/>
                  </a:lnTo>
                  <a:lnTo>
                    <a:pt x="729" y="4798"/>
                  </a:lnTo>
                  <a:lnTo>
                    <a:pt x="729" y="0"/>
                  </a:lnTo>
                  <a:close/>
                </a:path>
              </a:pathLst>
            </a:custGeom>
            <a:solidFill>
              <a:srgbClr val="FF8A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95"/>
            <p:cNvSpPr/>
            <p:nvPr/>
          </p:nvSpPr>
          <p:spPr>
            <a:xfrm>
              <a:off x="3369675" y="4541150"/>
              <a:ext cx="25" cy="17975"/>
            </a:xfrm>
            <a:custGeom>
              <a:rect b="b" l="l" r="r" t="t"/>
              <a:pathLst>
                <a:path extrusionOk="0" fill="none" h="719" w="1">
                  <a:moveTo>
                    <a:pt x="1" y="718"/>
                  </a:moveTo>
                  <a:lnTo>
                    <a:pt x="1" y="1"/>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95"/>
            <p:cNvSpPr/>
            <p:nvPr/>
          </p:nvSpPr>
          <p:spPr>
            <a:xfrm>
              <a:off x="3369675" y="4668800"/>
              <a:ext cx="25" cy="17950"/>
            </a:xfrm>
            <a:custGeom>
              <a:rect b="b" l="l" r="r" t="t"/>
              <a:pathLst>
                <a:path extrusionOk="0" fill="none" h="718" w="1">
                  <a:moveTo>
                    <a:pt x="1" y="0"/>
                  </a:moveTo>
                  <a:lnTo>
                    <a:pt x="1" y="71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95"/>
            <p:cNvSpPr/>
            <p:nvPr/>
          </p:nvSpPr>
          <p:spPr>
            <a:xfrm>
              <a:off x="3460675" y="4492975"/>
              <a:ext cx="17950" cy="58200"/>
            </a:xfrm>
            <a:custGeom>
              <a:rect b="b" l="l" r="r" t="t"/>
              <a:pathLst>
                <a:path extrusionOk="0" h="2328" w="718">
                  <a:moveTo>
                    <a:pt x="0" y="1"/>
                  </a:moveTo>
                  <a:lnTo>
                    <a:pt x="0" y="2328"/>
                  </a:lnTo>
                  <a:lnTo>
                    <a:pt x="718" y="2328"/>
                  </a:lnTo>
                  <a:lnTo>
                    <a:pt x="718" y="1"/>
                  </a:lnTo>
                  <a:close/>
                </a:path>
              </a:pathLst>
            </a:custGeom>
            <a:solidFill>
              <a:srgbClr val="FF8A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95"/>
            <p:cNvSpPr/>
            <p:nvPr/>
          </p:nvSpPr>
          <p:spPr>
            <a:xfrm>
              <a:off x="3469650" y="4480175"/>
              <a:ext cx="25" cy="17950"/>
            </a:xfrm>
            <a:custGeom>
              <a:rect b="b" l="l" r="r" t="t"/>
              <a:pathLst>
                <a:path extrusionOk="0" fill="none" h="718" w="1">
                  <a:moveTo>
                    <a:pt x="0" y="718"/>
                  </a:moveTo>
                  <a:lnTo>
                    <a:pt x="0" y="0"/>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95"/>
            <p:cNvSpPr/>
            <p:nvPr/>
          </p:nvSpPr>
          <p:spPr>
            <a:xfrm>
              <a:off x="3469650" y="4547300"/>
              <a:ext cx="25" cy="78450"/>
            </a:xfrm>
            <a:custGeom>
              <a:rect b="b" l="l" r="r" t="t"/>
              <a:pathLst>
                <a:path extrusionOk="0" fill="none" h="3138" w="1">
                  <a:moveTo>
                    <a:pt x="0" y="1"/>
                  </a:moveTo>
                  <a:lnTo>
                    <a:pt x="0" y="313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95"/>
            <p:cNvSpPr/>
            <p:nvPr/>
          </p:nvSpPr>
          <p:spPr>
            <a:xfrm>
              <a:off x="3560875" y="4426075"/>
              <a:ext cx="17975" cy="119975"/>
            </a:xfrm>
            <a:custGeom>
              <a:rect b="b" l="l" r="r" t="t"/>
              <a:pathLst>
                <a:path extrusionOk="0" h="4799" w="719">
                  <a:moveTo>
                    <a:pt x="1" y="1"/>
                  </a:moveTo>
                  <a:lnTo>
                    <a:pt x="1" y="4799"/>
                  </a:lnTo>
                  <a:lnTo>
                    <a:pt x="718" y="4799"/>
                  </a:lnTo>
                  <a:lnTo>
                    <a:pt x="7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95"/>
            <p:cNvSpPr/>
            <p:nvPr/>
          </p:nvSpPr>
          <p:spPr>
            <a:xfrm>
              <a:off x="3569850" y="4413275"/>
              <a:ext cx="25" cy="17975"/>
            </a:xfrm>
            <a:custGeom>
              <a:rect b="b" l="l" r="r" t="t"/>
              <a:pathLst>
                <a:path extrusionOk="0" fill="none" h="719" w="1">
                  <a:moveTo>
                    <a:pt x="0" y="718"/>
                  </a:moveTo>
                  <a:lnTo>
                    <a:pt x="0" y="0"/>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95"/>
            <p:cNvSpPr/>
            <p:nvPr/>
          </p:nvSpPr>
          <p:spPr>
            <a:xfrm>
              <a:off x="3569850" y="4540650"/>
              <a:ext cx="25" cy="18225"/>
            </a:xfrm>
            <a:custGeom>
              <a:rect b="b" l="l" r="r" t="t"/>
              <a:pathLst>
                <a:path extrusionOk="0" fill="none" h="729" w="1">
                  <a:moveTo>
                    <a:pt x="0" y="0"/>
                  </a:moveTo>
                  <a:lnTo>
                    <a:pt x="0" y="72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95"/>
            <p:cNvSpPr/>
            <p:nvPr/>
          </p:nvSpPr>
          <p:spPr>
            <a:xfrm>
              <a:off x="3627500" y="4357400"/>
              <a:ext cx="17975" cy="92550"/>
            </a:xfrm>
            <a:custGeom>
              <a:rect b="b" l="l" r="r" t="t"/>
              <a:pathLst>
                <a:path extrusionOk="0" h="3702" w="719">
                  <a:moveTo>
                    <a:pt x="1" y="1"/>
                  </a:moveTo>
                  <a:lnTo>
                    <a:pt x="1" y="3701"/>
                  </a:lnTo>
                  <a:lnTo>
                    <a:pt x="719" y="3701"/>
                  </a:lnTo>
                  <a:lnTo>
                    <a:pt x="71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95"/>
            <p:cNvSpPr/>
            <p:nvPr/>
          </p:nvSpPr>
          <p:spPr>
            <a:xfrm>
              <a:off x="3636475" y="4344600"/>
              <a:ext cx="25" cy="18200"/>
            </a:xfrm>
            <a:custGeom>
              <a:rect b="b" l="l" r="r" t="t"/>
              <a:pathLst>
                <a:path extrusionOk="0" fill="none" h="728" w="1">
                  <a:moveTo>
                    <a:pt x="1" y="728"/>
                  </a:moveTo>
                  <a:lnTo>
                    <a:pt x="1" y="0"/>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95"/>
            <p:cNvSpPr/>
            <p:nvPr/>
          </p:nvSpPr>
          <p:spPr>
            <a:xfrm>
              <a:off x="3636475" y="4448125"/>
              <a:ext cx="25" cy="42050"/>
            </a:xfrm>
            <a:custGeom>
              <a:rect b="b" l="l" r="r" t="t"/>
              <a:pathLst>
                <a:path extrusionOk="0" fill="none" h="1682" w="1">
                  <a:moveTo>
                    <a:pt x="1" y="1"/>
                  </a:moveTo>
                  <a:lnTo>
                    <a:pt x="1" y="1682"/>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95"/>
            <p:cNvSpPr/>
            <p:nvPr/>
          </p:nvSpPr>
          <p:spPr>
            <a:xfrm>
              <a:off x="3794350" y="4332550"/>
              <a:ext cx="17975" cy="119950"/>
            </a:xfrm>
            <a:custGeom>
              <a:rect b="b" l="l" r="r" t="t"/>
              <a:pathLst>
                <a:path extrusionOk="0" h="4798" w="719">
                  <a:moveTo>
                    <a:pt x="1" y="0"/>
                  </a:moveTo>
                  <a:lnTo>
                    <a:pt x="1" y="4798"/>
                  </a:lnTo>
                  <a:lnTo>
                    <a:pt x="718" y="4798"/>
                  </a:lnTo>
                  <a:lnTo>
                    <a:pt x="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95"/>
            <p:cNvSpPr/>
            <p:nvPr/>
          </p:nvSpPr>
          <p:spPr>
            <a:xfrm>
              <a:off x="3803325" y="4319725"/>
              <a:ext cx="25" cy="18225"/>
            </a:xfrm>
            <a:custGeom>
              <a:rect b="b" l="l" r="r" t="t"/>
              <a:pathLst>
                <a:path extrusionOk="0" fill="none" h="729" w="1">
                  <a:moveTo>
                    <a:pt x="0" y="728"/>
                  </a:moveTo>
                  <a:lnTo>
                    <a:pt x="0" y="1"/>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95"/>
            <p:cNvSpPr/>
            <p:nvPr/>
          </p:nvSpPr>
          <p:spPr>
            <a:xfrm>
              <a:off x="3803325" y="4447350"/>
              <a:ext cx="25" cy="17975"/>
            </a:xfrm>
            <a:custGeom>
              <a:rect b="b" l="l" r="r" t="t"/>
              <a:pathLst>
                <a:path extrusionOk="0" fill="none" h="719" w="1">
                  <a:moveTo>
                    <a:pt x="0" y="1"/>
                  </a:moveTo>
                  <a:lnTo>
                    <a:pt x="0" y="71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95"/>
            <p:cNvSpPr/>
            <p:nvPr/>
          </p:nvSpPr>
          <p:spPr>
            <a:xfrm>
              <a:off x="3927875" y="4272575"/>
              <a:ext cx="17975" cy="119975"/>
            </a:xfrm>
            <a:custGeom>
              <a:rect b="b" l="l" r="r" t="t"/>
              <a:pathLst>
                <a:path extrusionOk="0" h="4799" w="719">
                  <a:moveTo>
                    <a:pt x="1" y="0"/>
                  </a:moveTo>
                  <a:lnTo>
                    <a:pt x="1" y="4798"/>
                  </a:lnTo>
                  <a:lnTo>
                    <a:pt x="718" y="4798"/>
                  </a:lnTo>
                  <a:lnTo>
                    <a:pt x="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95"/>
            <p:cNvSpPr/>
            <p:nvPr/>
          </p:nvSpPr>
          <p:spPr>
            <a:xfrm>
              <a:off x="3936850" y="4259750"/>
              <a:ext cx="25" cy="18225"/>
            </a:xfrm>
            <a:custGeom>
              <a:rect b="b" l="l" r="r" t="t"/>
              <a:pathLst>
                <a:path extrusionOk="0" fill="none" h="729" w="1">
                  <a:moveTo>
                    <a:pt x="0" y="729"/>
                  </a:moveTo>
                  <a:lnTo>
                    <a:pt x="0" y="1"/>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95"/>
            <p:cNvSpPr/>
            <p:nvPr/>
          </p:nvSpPr>
          <p:spPr>
            <a:xfrm>
              <a:off x="3936850" y="4387400"/>
              <a:ext cx="25" cy="17950"/>
            </a:xfrm>
            <a:custGeom>
              <a:rect b="b" l="l" r="r" t="t"/>
              <a:pathLst>
                <a:path extrusionOk="0" fill="none" h="718" w="1">
                  <a:moveTo>
                    <a:pt x="0" y="0"/>
                  </a:moveTo>
                  <a:lnTo>
                    <a:pt x="0" y="71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95"/>
            <p:cNvSpPr/>
            <p:nvPr/>
          </p:nvSpPr>
          <p:spPr>
            <a:xfrm>
              <a:off x="3961200" y="4348425"/>
              <a:ext cx="17950" cy="68975"/>
            </a:xfrm>
            <a:custGeom>
              <a:rect b="b" l="l" r="r" t="t"/>
              <a:pathLst>
                <a:path extrusionOk="0" h="2759" w="718">
                  <a:moveTo>
                    <a:pt x="0" y="1"/>
                  </a:moveTo>
                  <a:lnTo>
                    <a:pt x="0" y="2758"/>
                  </a:lnTo>
                  <a:lnTo>
                    <a:pt x="718" y="2758"/>
                  </a:lnTo>
                  <a:lnTo>
                    <a:pt x="7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95"/>
            <p:cNvSpPr/>
            <p:nvPr/>
          </p:nvSpPr>
          <p:spPr>
            <a:xfrm>
              <a:off x="3970175" y="4284625"/>
              <a:ext cx="25" cy="66150"/>
            </a:xfrm>
            <a:custGeom>
              <a:rect b="b" l="l" r="r" t="t"/>
              <a:pathLst>
                <a:path extrusionOk="0" fill="none" h="2646" w="1">
                  <a:moveTo>
                    <a:pt x="0" y="2645"/>
                  </a:moveTo>
                  <a:lnTo>
                    <a:pt x="0" y="0"/>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95"/>
            <p:cNvSpPr/>
            <p:nvPr/>
          </p:nvSpPr>
          <p:spPr>
            <a:xfrm>
              <a:off x="3970175" y="4412250"/>
              <a:ext cx="25" cy="17975"/>
            </a:xfrm>
            <a:custGeom>
              <a:rect b="b" l="l" r="r" t="t"/>
              <a:pathLst>
                <a:path extrusionOk="0" fill="none" h="719" w="1">
                  <a:moveTo>
                    <a:pt x="0" y="0"/>
                  </a:moveTo>
                  <a:lnTo>
                    <a:pt x="0" y="71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95"/>
            <p:cNvSpPr/>
            <p:nvPr/>
          </p:nvSpPr>
          <p:spPr>
            <a:xfrm>
              <a:off x="4128050" y="4458900"/>
              <a:ext cx="17950" cy="91250"/>
            </a:xfrm>
            <a:custGeom>
              <a:rect b="b" l="l" r="r" t="t"/>
              <a:pathLst>
                <a:path extrusionOk="0" h="3650" w="718">
                  <a:moveTo>
                    <a:pt x="0" y="0"/>
                  </a:moveTo>
                  <a:lnTo>
                    <a:pt x="0" y="3650"/>
                  </a:lnTo>
                  <a:lnTo>
                    <a:pt x="718" y="3650"/>
                  </a:lnTo>
                  <a:lnTo>
                    <a:pt x="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95"/>
            <p:cNvSpPr/>
            <p:nvPr/>
          </p:nvSpPr>
          <p:spPr>
            <a:xfrm>
              <a:off x="4137000" y="4417375"/>
              <a:ext cx="25" cy="45900"/>
            </a:xfrm>
            <a:custGeom>
              <a:rect b="b" l="l" r="r" t="t"/>
              <a:pathLst>
                <a:path extrusionOk="0" fill="none" h="1836" w="1">
                  <a:moveTo>
                    <a:pt x="1" y="1835"/>
                  </a:moveTo>
                  <a:lnTo>
                    <a:pt x="1" y="0"/>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95"/>
            <p:cNvSpPr/>
            <p:nvPr/>
          </p:nvSpPr>
          <p:spPr>
            <a:xfrm>
              <a:off x="4137000" y="4545000"/>
              <a:ext cx="25" cy="17975"/>
            </a:xfrm>
            <a:custGeom>
              <a:rect b="b" l="l" r="r" t="t"/>
              <a:pathLst>
                <a:path extrusionOk="0" fill="none" h="719" w="1">
                  <a:moveTo>
                    <a:pt x="1" y="1"/>
                  </a:moveTo>
                  <a:lnTo>
                    <a:pt x="1" y="71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95"/>
            <p:cNvSpPr/>
            <p:nvPr/>
          </p:nvSpPr>
          <p:spPr>
            <a:xfrm>
              <a:off x="4228000" y="4528600"/>
              <a:ext cx="18225" cy="78450"/>
            </a:xfrm>
            <a:custGeom>
              <a:rect b="b" l="l" r="r" t="t"/>
              <a:pathLst>
                <a:path extrusionOk="0" h="3138" w="729">
                  <a:moveTo>
                    <a:pt x="0" y="1"/>
                  </a:moveTo>
                  <a:lnTo>
                    <a:pt x="0" y="3138"/>
                  </a:lnTo>
                  <a:lnTo>
                    <a:pt x="728" y="3138"/>
                  </a:lnTo>
                  <a:lnTo>
                    <a:pt x="72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95"/>
            <p:cNvSpPr/>
            <p:nvPr/>
          </p:nvSpPr>
          <p:spPr>
            <a:xfrm>
              <a:off x="4237225" y="4474275"/>
              <a:ext cx="25" cy="71775"/>
            </a:xfrm>
            <a:custGeom>
              <a:rect b="b" l="l" r="r" t="t"/>
              <a:pathLst>
                <a:path extrusionOk="0" fill="none" h="2871" w="1">
                  <a:moveTo>
                    <a:pt x="0" y="2871"/>
                  </a:moveTo>
                  <a:lnTo>
                    <a:pt x="0" y="0"/>
                  </a:lnTo>
                </a:path>
              </a:pathLst>
            </a:custGeom>
            <a:solidFill>
              <a:schemeClr val="accent6"/>
            </a:solid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95"/>
            <p:cNvSpPr/>
            <p:nvPr/>
          </p:nvSpPr>
          <p:spPr>
            <a:xfrm>
              <a:off x="4237225" y="4601900"/>
              <a:ext cx="25" cy="17975"/>
            </a:xfrm>
            <a:custGeom>
              <a:rect b="b" l="l" r="r" t="t"/>
              <a:pathLst>
                <a:path extrusionOk="0" fill="none" h="719" w="1">
                  <a:moveTo>
                    <a:pt x="0" y="0"/>
                  </a:moveTo>
                  <a:lnTo>
                    <a:pt x="0" y="71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95"/>
            <p:cNvSpPr/>
            <p:nvPr/>
          </p:nvSpPr>
          <p:spPr>
            <a:xfrm>
              <a:off x="4261575" y="4507075"/>
              <a:ext cx="17950" cy="121250"/>
            </a:xfrm>
            <a:custGeom>
              <a:rect b="b" l="l" r="r" t="t"/>
              <a:pathLst>
                <a:path extrusionOk="0" h="4850" w="718">
                  <a:moveTo>
                    <a:pt x="0" y="0"/>
                  </a:moveTo>
                  <a:lnTo>
                    <a:pt x="0" y="4849"/>
                  </a:lnTo>
                  <a:lnTo>
                    <a:pt x="718" y="4849"/>
                  </a:lnTo>
                  <a:lnTo>
                    <a:pt x="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95"/>
            <p:cNvSpPr/>
            <p:nvPr/>
          </p:nvSpPr>
          <p:spPr>
            <a:xfrm>
              <a:off x="4270525" y="4471975"/>
              <a:ext cx="25" cy="37675"/>
            </a:xfrm>
            <a:custGeom>
              <a:rect b="b" l="l" r="r" t="t"/>
              <a:pathLst>
                <a:path extrusionOk="0" fill="none" h="1507" w="1">
                  <a:moveTo>
                    <a:pt x="1" y="1507"/>
                  </a:moveTo>
                  <a:lnTo>
                    <a:pt x="1" y="0"/>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95"/>
            <p:cNvSpPr/>
            <p:nvPr/>
          </p:nvSpPr>
          <p:spPr>
            <a:xfrm>
              <a:off x="4270525" y="4623175"/>
              <a:ext cx="25" cy="18225"/>
            </a:xfrm>
            <a:custGeom>
              <a:rect b="b" l="l" r="r" t="t"/>
              <a:pathLst>
                <a:path extrusionOk="0" fill="none" h="729" w="1">
                  <a:moveTo>
                    <a:pt x="1" y="0"/>
                  </a:moveTo>
                  <a:lnTo>
                    <a:pt x="1" y="72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95"/>
            <p:cNvSpPr/>
            <p:nvPr/>
          </p:nvSpPr>
          <p:spPr>
            <a:xfrm>
              <a:off x="4294875" y="4426075"/>
              <a:ext cx="17975" cy="80250"/>
            </a:xfrm>
            <a:custGeom>
              <a:rect b="b" l="l" r="r" t="t"/>
              <a:pathLst>
                <a:path extrusionOk="0" h="3210" w="719">
                  <a:moveTo>
                    <a:pt x="1" y="1"/>
                  </a:moveTo>
                  <a:lnTo>
                    <a:pt x="1" y="3210"/>
                  </a:lnTo>
                  <a:lnTo>
                    <a:pt x="718" y="3210"/>
                  </a:lnTo>
                  <a:lnTo>
                    <a:pt x="7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95"/>
            <p:cNvSpPr/>
            <p:nvPr/>
          </p:nvSpPr>
          <p:spPr>
            <a:xfrm>
              <a:off x="4303850" y="4413275"/>
              <a:ext cx="25" cy="18225"/>
            </a:xfrm>
            <a:custGeom>
              <a:rect b="b" l="l" r="r" t="t"/>
              <a:pathLst>
                <a:path extrusionOk="0" fill="none" h="729" w="1">
                  <a:moveTo>
                    <a:pt x="1" y="72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95"/>
            <p:cNvSpPr/>
            <p:nvPr/>
          </p:nvSpPr>
          <p:spPr>
            <a:xfrm>
              <a:off x="4303850" y="4501175"/>
              <a:ext cx="25" cy="36925"/>
            </a:xfrm>
            <a:custGeom>
              <a:rect b="b" l="l" r="r" t="t"/>
              <a:pathLst>
                <a:path extrusionOk="0" fill="none" h="1477" w="1">
                  <a:moveTo>
                    <a:pt x="1" y="1"/>
                  </a:moveTo>
                  <a:lnTo>
                    <a:pt x="1" y="1477"/>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95"/>
            <p:cNvSpPr/>
            <p:nvPr/>
          </p:nvSpPr>
          <p:spPr>
            <a:xfrm>
              <a:off x="4328200" y="4392525"/>
              <a:ext cx="17975" cy="83050"/>
            </a:xfrm>
            <a:custGeom>
              <a:rect b="b" l="l" r="r" t="t"/>
              <a:pathLst>
                <a:path extrusionOk="0" h="3322" w="719">
                  <a:moveTo>
                    <a:pt x="1" y="0"/>
                  </a:moveTo>
                  <a:lnTo>
                    <a:pt x="1" y="3322"/>
                  </a:lnTo>
                  <a:lnTo>
                    <a:pt x="718" y="3322"/>
                  </a:lnTo>
                  <a:lnTo>
                    <a:pt x="7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95"/>
            <p:cNvSpPr/>
            <p:nvPr/>
          </p:nvSpPr>
          <p:spPr>
            <a:xfrm>
              <a:off x="4337175" y="4379700"/>
              <a:ext cx="25" cy="17975"/>
            </a:xfrm>
            <a:custGeom>
              <a:rect b="b" l="l" r="r" t="t"/>
              <a:pathLst>
                <a:path extrusionOk="0" fill="none" h="719" w="1">
                  <a:moveTo>
                    <a:pt x="0" y="718"/>
                  </a:moveTo>
                  <a:lnTo>
                    <a:pt x="0"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95"/>
            <p:cNvSpPr/>
            <p:nvPr/>
          </p:nvSpPr>
          <p:spPr>
            <a:xfrm>
              <a:off x="4337175" y="4465300"/>
              <a:ext cx="25" cy="60000"/>
            </a:xfrm>
            <a:custGeom>
              <a:rect b="b" l="l" r="r" t="t"/>
              <a:pathLst>
                <a:path extrusionOk="0" fill="none" h="2400" w="1">
                  <a:moveTo>
                    <a:pt x="0" y="0"/>
                  </a:moveTo>
                  <a:lnTo>
                    <a:pt x="0" y="2399"/>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95"/>
            <p:cNvSpPr/>
            <p:nvPr/>
          </p:nvSpPr>
          <p:spPr>
            <a:xfrm>
              <a:off x="3051125" y="4730800"/>
              <a:ext cx="14625" cy="163300"/>
            </a:xfrm>
            <a:custGeom>
              <a:rect b="b" l="l" r="r" t="t"/>
              <a:pathLst>
                <a:path extrusionOk="0" h="6532" w="585">
                  <a:moveTo>
                    <a:pt x="0" y="1"/>
                  </a:moveTo>
                  <a:lnTo>
                    <a:pt x="0" y="6531"/>
                  </a:lnTo>
                  <a:lnTo>
                    <a:pt x="585" y="6531"/>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95"/>
            <p:cNvSpPr/>
            <p:nvPr/>
          </p:nvSpPr>
          <p:spPr>
            <a:xfrm>
              <a:off x="3076500" y="4790025"/>
              <a:ext cx="14875" cy="104075"/>
            </a:xfrm>
            <a:custGeom>
              <a:rect b="b" l="l" r="r" t="t"/>
              <a:pathLst>
                <a:path extrusionOk="0" h="4163" w="595">
                  <a:moveTo>
                    <a:pt x="0" y="0"/>
                  </a:moveTo>
                  <a:lnTo>
                    <a:pt x="0" y="4162"/>
                  </a:lnTo>
                  <a:lnTo>
                    <a:pt x="595" y="4162"/>
                  </a:lnTo>
                  <a:lnTo>
                    <a:pt x="5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95"/>
            <p:cNvSpPr/>
            <p:nvPr/>
          </p:nvSpPr>
          <p:spPr>
            <a:xfrm>
              <a:off x="3102125" y="4798975"/>
              <a:ext cx="14625" cy="95125"/>
            </a:xfrm>
            <a:custGeom>
              <a:rect b="b" l="l" r="r" t="t"/>
              <a:pathLst>
                <a:path extrusionOk="0" h="3805" w="585">
                  <a:moveTo>
                    <a:pt x="0" y="1"/>
                  </a:moveTo>
                  <a:lnTo>
                    <a:pt x="0" y="3804"/>
                  </a:lnTo>
                  <a:lnTo>
                    <a:pt x="585" y="3804"/>
                  </a:lnTo>
                  <a:lnTo>
                    <a:pt x="585" y="1"/>
                  </a:lnTo>
                  <a:close/>
                </a:path>
              </a:pathLst>
            </a:custGeom>
            <a:solidFill>
              <a:srgbClr val="5C8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95"/>
            <p:cNvSpPr/>
            <p:nvPr/>
          </p:nvSpPr>
          <p:spPr>
            <a:xfrm>
              <a:off x="3127500" y="4800525"/>
              <a:ext cx="14875" cy="93575"/>
            </a:xfrm>
            <a:custGeom>
              <a:rect b="b" l="l" r="r" t="t"/>
              <a:pathLst>
                <a:path extrusionOk="0" h="3743" w="595">
                  <a:moveTo>
                    <a:pt x="0" y="0"/>
                  </a:moveTo>
                  <a:lnTo>
                    <a:pt x="0" y="3742"/>
                  </a:lnTo>
                  <a:lnTo>
                    <a:pt x="595" y="3742"/>
                  </a:lnTo>
                  <a:lnTo>
                    <a:pt x="595" y="0"/>
                  </a:lnTo>
                  <a:close/>
                </a:path>
              </a:pathLst>
            </a:custGeom>
            <a:solidFill>
              <a:srgbClr val="5C8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95"/>
            <p:cNvSpPr/>
            <p:nvPr/>
          </p:nvSpPr>
          <p:spPr>
            <a:xfrm>
              <a:off x="3153125" y="4812575"/>
              <a:ext cx="14625" cy="81525"/>
            </a:xfrm>
            <a:custGeom>
              <a:rect b="b" l="l" r="r" t="t"/>
              <a:pathLst>
                <a:path extrusionOk="0" h="3261" w="585">
                  <a:moveTo>
                    <a:pt x="0" y="0"/>
                  </a:moveTo>
                  <a:lnTo>
                    <a:pt x="0" y="3260"/>
                  </a:lnTo>
                  <a:lnTo>
                    <a:pt x="585" y="3260"/>
                  </a:lnTo>
                  <a:lnTo>
                    <a:pt x="585" y="0"/>
                  </a:lnTo>
                  <a:close/>
                </a:path>
              </a:pathLst>
            </a:custGeom>
            <a:solidFill>
              <a:srgbClr val="5C8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95"/>
            <p:cNvSpPr/>
            <p:nvPr/>
          </p:nvSpPr>
          <p:spPr>
            <a:xfrm>
              <a:off x="3178500" y="4823075"/>
              <a:ext cx="14625" cy="71025"/>
            </a:xfrm>
            <a:custGeom>
              <a:rect b="b" l="l" r="r" t="t"/>
              <a:pathLst>
                <a:path extrusionOk="0" h="2841" w="585">
                  <a:moveTo>
                    <a:pt x="0" y="0"/>
                  </a:moveTo>
                  <a:lnTo>
                    <a:pt x="0" y="2840"/>
                  </a:lnTo>
                  <a:lnTo>
                    <a:pt x="585" y="2840"/>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95"/>
            <p:cNvSpPr/>
            <p:nvPr/>
          </p:nvSpPr>
          <p:spPr>
            <a:xfrm>
              <a:off x="3204125" y="4834875"/>
              <a:ext cx="14625" cy="59225"/>
            </a:xfrm>
            <a:custGeom>
              <a:rect b="b" l="l" r="r" t="t"/>
              <a:pathLst>
                <a:path extrusionOk="0" h="2369" w="585">
                  <a:moveTo>
                    <a:pt x="0" y="0"/>
                  </a:moveTo>
                  <a:lnTo>
                    <a:pt x="0" y="2368"/>
                  </a:lnTo>
                  <a:lnTo>
                    <a:pt x="585" y="2368"/>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95"/>
            <p:cNvSpPr/>
            <p:nvPr/>
          </p:nvSpPr>
          <p:spPr>
            <a:xfrm>
              <a:off x="3229500" y="4839225"/>
              <a:ext cx="14625" cy="54875"/>
            </a:xfrm>
            <a:custGeom>
              <a:rect b="b" l="l" r="r" t="t"/>
              <a:pathLst>
                <a:path extrusionOk="0" h="2195" w="585">
                  <a:moveTo>
                    <a:pt x="0" y="0"/>
                  </a:moveTo>
                  <a:lnTo>
                    <a:pt x="0" y="2194"/>
                  </a:lnTo>
                  <a:lnTo>
                    <a:pt x="585" y="2194"/>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95"/>
            <p:cNvSpPr/>
            <p:nvPr/>
          </p:nvSpPr>
          <p:spPr>
            <a:xfrm>
              <a:off x="3255125" y="4824350"/>
              <a:ext cx="14625" cy="69750"/>
            </a:xfrm>
            <a:custGeom>
              <a:rect b="b" l="l" r="r" t="t"/>
              <a:pathLst>
                <a:path extrusionOk="0" h="2790" w="585">
                  <a:moveTo>
                    <a:pt x="1" y="1"/>
                  </a:moveTo>
                  <a:lnTo>
                    <a:pt x="1" y="2789"/>
                  </a:lnTo>
                  <a:lnTo>
                    <a:pt x="585" y="2789"/>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95"/>
            <p:cNvSpPr/>
            <p:nvPr/>
          </p:nvSpPr>
          <p:spPr>
            <a:xfrm>
              <a:off x="3280500" y="4826675"/>
              <a:ext cx="14625" cy="67425"/>
            </a:xfrm>
            <a:custGeom>
              <a:rect b="b" l="l" r="r" t="t"/>
              <a:pathLst>
                <a:path extrusionOk="0" h="2697" w="585">
                  <a:moveTo>
                    <a:pt x="0" y="0"/>
                  </a:moveTo>
                  <a:lnTo>
                    <a:pt x="0" y="2696"/>
                  </a:lnTo>
                  <a:lnTo>
                    <a:pt x="585" y="2696"/>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95"/>
            <p:cNvSpPr/>
            <p:nvPr/>
          </p:nvSpPr>
          <p:spPr>
            <a:xfrm>
              <a:off x="3306125" y="4836400"/>
              <a:ext cx="14625" cy="57700"/>
            </a:xfrm>
            <a:custGeom>
              <a:rect b="b" l="l" r="r" t="t"/>
              <a:pathLst>
                <a:path extrusionOk="0" h="2308" w="585">
                  <a:moveTo>
                    <a:pt x="1" y="1"/>
                  </a:moveTo>
                  <a:lnTo>
                    <a:pt x="1" y="2307"/>
                  </a:lnTo>
                  <a:lnTo>
                    <a:pt x="585" y="2307"/>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95"/>
            <p:cNvSpPr/>
            <p:nvPr/>
          </p:nvSpPr>
          <p:spPr>
            <a:xfrm>
              <a:off x="3331500" y="4851000"/>
              <a:ext cx="14625" cy="43100"/>
            </a:xfrm>
            <a:custGeom>
              <a:rect b="b" l="l" r="r" t="t"/>
              <a:pathLst>
                <a:path extrusionOk="0" h="1724" w="585">
                  <a:moveTo>
                    <a:pt x="0" y="1"/>
                  </a:moveTo>
                  <a:lnTo>
                    <a:pt x="0" y="1723"/>
                  </a:lnTo>
                  <a:lnTo>
                    <a:pt x="585" y="1723"/>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95"/>
            <p:cNvSpPr/>
            <p:nvPr/>
          </p:nvSpPr>
          <p:spPr>
            <a:xfrm>
              <a:off x="3356875" y="4859200"/>
              <a:ext cx="14875" cy="34900"/>
            </a:xfrm>
            <a:custGeom>
              <a:rect b="b" l="l" r="r" t="t"/>
              <a:pathLst>
                <a:path extrusionOk="0" h="1396" w="595">
                  <a:moveTo>
                    <a:pt x="0" y="1"/>
                  </a:moveTo>
                  <a:lnTo>
                    <a:pt x="0" y="1395"/>
                  </a:lnTo>
                  <a:lnTo>
                    <a:pt x="595" y="1395"/>
                  </a:lnTo>
                  <a:lnTo>
                    <a:pt x="5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95"/>
            <p:cNvSpPr/>
            <p:nvPr/>
          </p:nvSpPr>
          <p:spPr>
            <a:xfrm>
              <a:off x="3382500" y="4874325"/>
              <a:ext cx="14625" cy="19775"/>
            </a:xfrm>
            <a:custGeom>
              <a:rect b="b" l="l" r="r" t="t"/>
              <a:pathLst>
                <a:path extrusionOk="0" h="791" w="585">
                  <a:moveTo>
                    <a:pt x="1" y="1"/>
                  </a:moveTo>
                  <a:lnTo>
                    <a:pt x="1" y="790"/>
                  </a:lnTo>
                  <a:lnTo>
                    <a:pt x="585" y="790"/>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95"/>
            <p:cNvSpPr/>
            <p:nvPr/>
          </p:nvSpPr>
          <p:spPr>
            <a:xfrm>
              <a:off x="3407875" y="4862800"/>
              <a:ext cx="14875" cy="31300"/>
            </a:xfrm>
            <a:custGeom>
              <a:rect b="b" l="l" r="r" t="t"/>
              <a:pathLst>
                <a:path extrusionOk="0" h="1252" w="595">
                  <a:moveTo>
                    <a:pt x="0" y="0"/>
                  </a:moveTo>
                  <a:lnTo>
                    <a:pt x="0" y="1251"/>
                  </a:lnTo>
                  <a:lnTo>
                    <a:pt x="595" y="1251"/>
                  </a:lnTo>
                  <a:lnTo>
                    <a:pt x="5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95"/>
            <p:cNvSpPr/>
            <p:nvPr/>
          </p:nvSpPr>
          <p:spPr>
            <a:xfrm>
              <a:off x="3433500" y="4845625"/>
              <a:ext cx="14625" cy="48475"/>
            </a:xfrm>
            <a:custGeom>
              <a:rect b="b" l="l" r="r" t="t"/>
              <a:pathLst>
                <a:path extrusionOk="0" h="1939" w="585">
                  <a:moveTo>
                    <a:pt x="1" y="1"/>
                  </a:moveTo>
                  <a:lnTo>
                    <a:pt x="1" y="1938"/>
                  </a:lnTo>
                  <a:lnTo>
                    <a:pt x="585" y="1938"/>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95"/>
            <p:cNvSpPr/>
            <p:nvPr/>
          </p:nvSpPr>
          <p:spPr>
            <a:xfrm>
              <a:off x="3458875" y="4868175"/>
              <a:ext cx="14900" cy="25925"/>
            </a:xfrm>
            <a:custGeom>
              <a:rect b="b" l="l" r="r" t="t"/>
              <a:pathLst>
                <a:path extrusionOk="0" h="1037" w="596">
                  <a:moveTo>
                    <a:pt x="0" y="1"/>
                  </a:moveTo>
                  <a:lnTo>
                    <a:pt x="0" y="1036"/>
                  </a:lnTo>
                  <a:lnTo>
                    <a:pt x="595" y="1036"/>
                  </a:lnTo>
                  <a:lnTo>
                    <a:pt x="5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95"/>
            <p:cNvSpPr/>
            <p:nvPr/>
          </p:nvSpPr>
          <p:spPr>
            <a:xfrm>
              <a:off x="3484500" y="4798975"/>
              <a:ext cx="14625" cy="95125"/>
            </a:xfrm>
            <a:custGeom>
              <a:rect b="b" l="l" r="r" t="t"/>
              <a:pathLst>
                <a:path extrusionOk="0" h="3805" w="585">
                  <a:moveTo>
                    <a:pt x="1" y="1"/>
                  </a:moveTo>
                  <a:lnTo>
                    <a:pt x="1" y="3804"/>
                  </a:lnTo>
                  <a:lnTo>
                    <a:pt x="585" y="3804"/>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95"/>
            <p:cNvSpPr/>
            <p:nvPr/>
          </p:nvSpPr>
          <p:spPr>
            <a:xfrm>
              <a:off x="3509875" y="4748250"/>
              <a:ext cx="14900" cy="145850"/>
            </a:xfrm>
            <a:custGeom>
              <a:rect b="b" l="l" r="r" t="t"/>
              <a:pathLst>
                <a:path extrusionOk="0" h="5834" w="596">
                  <a:moveTo>
                    <a:pt x="1" y="0"/>
                  </a:moveTo>
                  <a:lnTo>
                    <a:pt x="1" y="5833"/>
                  </a:lnTo>
                  <a:lnTo>
                    <a:pt x="595" y="5833"/>
                  </a:lnTo>
                  <a:lnTo>
                    <a:pt x="5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95"/>
            <p:cNvSpPr/>
            <p:nvPr/>
          </p:nvSpPr>
          <p:spPr>
            <a:xfrm>
              <a:off x="3535500" y="4802825"/>
              <a:ext cx="14625" cy="91525"/>
            </a:xfrm>
            <a:custGeom>
              <a:rect b="b" l="l" r="r" t="t"/>
              <a:pathLst>
                <a:path extrusionOk="0" h="3661" w="585">
                  <a:moveTo>
                    <a:pt x="1" y="1"/>
                  </a:moveTo>
                  <a:lnTo>
                    <a:pt x="1" y="3660"/>
                  </a:lnTo>
                  <a:lnTo>
                    <a:pt x="585" y="3660"/>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95"/>
            <p:cNvSpPr/>
            <p:nvPr/>
          </p:nvSpPr>
          <p:spPr>
            <a:xfrm>
              <a:off x="3560875" y="4788225"/>
              <a:ext cx="14625" cy="105875"/>
            </a:xfrm>
            <a:custGeom>
              <a:rect b="b" l="l" r="r" t="t"/>
              <a:pathLst>
                <a:path extrusionOk="0" h="4235" w="585">
                  <a:moveTo>
                    <a:pt x="1" y="0"/>
                  </a:moveTo>
                  <a:lnTo>
                    <a:pt x="1" y="4234"/>
                  </a:lnTo>
                  <a:lnTo>
                    <a:pt x="585" y="4234"/>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95"/>
            <p:cNvSpPr/>
            <p:nvPr/>
          </p:nvSpPr>
          <p:spPr>
            <a:xfrm>
              <a:off x="3586500" y="4782075"/>
              <a:ext cx="14650" cy="112025"/>
            </a:xfrm>
            <a:custGeom>
              <a:rect b="b" l="l" r="r" t="t"/>
              <a:pathLst>
                <a:path extrusionOk="0" h="4481" w="586">
                  <a:moveTo>
                    <a:pt x="1" y="0"/>
                  </a:moveTo>
                  <a:lnTo>
                    <a:pt x="1" y="4480"/>
                  </a:lnTo>
                  <a:lnTo>
                    <a:pt x="585" y="4480"/>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95"/>
            <p:cNvSpPr/>
            <p:nvPr/>
          </p:nvSpPr>
          <p:spPr>
            <a:xfrm>
              <a:off x="3611875" y="4773100"/>
              <a:ext cx="14900" cy="121000"/>
            </a:xfrm>
            <a:custGeom>
              <a:rect b="b" l="l" r="r" t="t"/>
              <a:pathLst>
                <a:path extrusionOk="0" h="4840" w="596">
                  <a:moveTo>
                    <a:pt x="1" y="0"/>
                  </a:moveTo>
                  <a:lnTo>
                    <a:pt x="1" y="4839"/>
                  </a:lnTo>
                  <a:lnTo>
                    <a:pt x="595" y="4839"/>
                  </a:lnTo>
                  <a:lnTo>
                    <a:pt x="5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95"/>
            <p:cNvSpPr/>
            <p:nvPr/>
          </p:nvSpPr>
          <p:spPr>
            <a:xfrm>
              <a:off x="3637500" y="4763625"/>
              <a:ext cx="14650" cy="130475"/>
            </a:xfrm>
            <a:custGeom>
              <a:rect b="b" l="l" r="r" t="t"/>
              <a:pathLst>
                <a:path extrusionOk="0" h="5219" w="586">
                  <a:moveTo>
                    <a:pt x="1" y="0"/>
                  </a:moveTo>
                  <a:lnTo>
                    <a:pt x="1" y="5218"/>
                  </a:lnTo>
                  <a:lnTo>
                    <a:pt x="585" y="5218"/>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95"/>
            <p:cNvSpPr/>
            <p:nvPr/>
          </p:nvSpPr>
          <p:spPr>
            <a:xfrm>
              <a:off x="3662875" y="4740050"/>
              <a:ext cx="14625" cy="154050"/>
            </a:xfrm>
            <a:custGeom>
              <a:rect b="b" l="l" r="r" t="t"/>
              <a:pathLst>
                <a:path extrusionOk="0" h="6162" w="585">
                  <a:moveTo>
                    <a:pt x="1" y="0"/>
                  </a:moveTo>
                  <a:lnTo>
                    <a:pt x="1" y="6161"/>
                  </a:lnTo>
                  <a:lnTo>
                    <a:pt x="585" y="6161"/>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95"/>
            <p:cNvSpPr/>
            <p:nvPr/>
          </p:nvSpPr>
          <p:spPr>
            <a:xfrm>
              <a:off x="3688500" y="4730800"/>
              <a:ext cx="14650" cy="163300"/>
            </a:xfrm>
            <a:custGeom>
              <a:rect b="b" l="l" r="r" t="t"/>
              <a:pathLst>
                <a:path extrusionOk="0" h="6532" w="586">
                  <a:moveTo>
                    <a:pt x="1" y="1"/>
                  </a:moveTo>
                  <a:lnTo>
                    <a:pt x="1" y="6531"/>
                  </a:lnTo>
                  <a:lnTo>
                    <a:pt x="585" y="6531"/>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95"/>
            <p:cNvSpPr/>
            <p:nvPr/>
          </p:nvSpPr>
          <p:spPr>
            <a:xfrm>
              <a:off x="3713875" y="4717750"/>
              <a:ext cx="14650" cy="176350"/>
            </a:xfrm>
            <a:custGeom>
              <a:rect b="b" l="l" r="r" t="t"/>
              <a:pathLst>
                <a:path extrusionOk="0" h="7054" w="586">
                  <a:moveTo>
                    <a:pt x="1" y="0"/>
                  </a:moveTo>
                  <a:lnTo>
                    <a:pt x="1" y="7053"/>
                  </a:lnTo>
                  <a:lnTo>
                    <a:pt x="585" y="7053"/>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95"/>
            <p:cNvSpPr/>
            <p:nvPr/>
          </p:nvSpPr>
          <p:spPr>
            <a:xfrm>
              <a:off x="3739500" y="4709275"/>
              <a:ext cx="14650" cy="184825"/>
            </a:xfrm>
            <a:custGeom>
              <a:rect b="b" l="l" r="r" t="t"/>
              <a:pathLst>
                <a:path extrusionOk="0" h="7393" w="586">
                  <a:moveTo>
                    <a:pt x="1" y="1"/>
                  </a:moveTo>
                  <a:lnTo>
                    <a:pt x="1" y="7392"/>
                  </a:lnTo>
                  <a:lnTo>
                    <a:pt x="585" y="7392"/>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95"/>
            <p:cNvSpPr/>
            <p:nvPr/>
          </p:nvSpPr>
          <p:spPr>
            <a:xfrm>
              <a:off x="3764875" y="4715950"/>
              <a:ext cx="14650" cy="178150"/>
            </a:xfrm>
            <a:custGeom>
              <a:rect b="b" l="l" r="r" t="t"/>
              <a:pathLst>
                <a:path extrusionOk="0" h="7126" w="586">
                  <a:moveTo>
                    <a:pt x="1" y="0"/>
                  </a:moveTo>
                  <a:lnTo>
                    <a:pt x="1" y="7125"/>
                  </a:lnTo>
                  <a:lnTo>
                    <a:pt x="585" y="7125"/>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95"/>
            <p:cNvSpPr/>
            <p:nvPr/>
          </p:nvSpPr>
          <p:spPr>
            <a:xfrm>
              <a:off x="3790250" y="4705950"/>
              <a:ext cx="14900" cy="188150"/>
            </a:xfrm>
            <a:custGeom>
              <a:rect b="b" l="l" r="r" t="t"/>
              <a:pathLst>
                <a:path extrusionOk="0" h="7526" w="596">
                  <a:moveTo>
                    <a:pt x="1" y="1"/>
                  </a:moveTo>
                  <a:lnTo>
                    <a:pt x="1" y="7525"/>
                  </a:lnTo>
                  <a:lnTo>
                    <a:pt x="595" y="7525"/>
                  </a:lnTo>
                  <a:lnTo>
                    <a:pt x="5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95"/>
            <p:cNvSpPr/>
            <p:nvPr/>
          </p:nvSpPr>
          <p:spPr>
            <a:xfrm>
              <a:off x="3815875" y="4694425"/>
              <a:ext cx="14650" cy="199675"/>
            </a:xfrm>
            <a:custGeom>
              <a:rect b="b" l="l" r="r" t="t"/>
              <a:pathLst>
                <a:path extrusionOk="0" h="7987" w="586">
                  <a:moveTo>
                    <a:pt x="1" y="0"/>
                  </a:moveTo>
                  <a:lnTo>
                    <a:pt x="1" y="7986"/>
                  </a:lnTo>
                  <a:lnTo>
                    <a:pt x="585" y="7986"/>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95"/>
            <p:cNvSpPr/>
            <p:nvPr/>
          </p:nvSpPr>
          <p:spPr>
            <a:xfrm>
              <a:off x="3841500" y="4685450"/>
              <a:ext cx="14650" cy="208650"/>
            </a:xfrm>
            <a:custGeom>
              <a:rect b="b" l="l" r="r" t="t"/>
              <a:pathLst>
                <a:path extrusionOk="0" h="8346" w="586">
                  <a:moveTo>
                    <a:pt x="1" y="0"/>
                  </a:moveTo>
                  <a:lnTo>
                    <a:pt x="1" y="8345"/>
                  </a:lnTo>
                  <a:lnTo>
                    <a:pt x="585" y="8345"/>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95"/>
            <p:cNvSpPr/>
            <p:nvPr/>
          </p:nvSpPr>
          <p:spPr>
            <a:xfrm>
              <a:off x="3866875" y="4675450"/>
              <a:ext cx="14650" cy="218900"/>
            </a:xfrm>
            <a:custGeom>
              <a:rect b="b" l="l" r="r" t="t"/>
              <a:pathLst>
                <a:path extrusionOk="0" h="8756" w="586">
                  <a:moveTo>
                    <a:pt x="1" y="1"/>
                  </a:moveTo>
                  <a:lnTo>
                    <a:pt x="1" y="8755"/>
                  </a:lnTo>
                  <a:lnTo>
                    <a:pt x="585" y="8755"/>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95"/>
            <p:cNvSpPr/>
            <p:nvPr/>
          </p:nvSpPr>
          <p:spPr>
            <a:xfrm>
              <a:off x="3892250" y="4649825"/>
              <a:ext cx="14900" cy="244275"/>
            </a:xfrm>
            <a:custGeom>
              <a:rect b="b" l="l" r="r" t="t"/>
              <a:pathLst>
                <a:path extrusionOk="0" h="9771" w="596">
                  <a:moveTo>
                    <a:pt x="1" y="1"/>
                  </a:moveTo>
                  <a:lnTo>
                    <a:pt x="1" y="9770"/>
                  </a:lnTo>
                  <a:lnTo>
                    <a:pt x="595" y="9770"/>
                  </a:lnTo>
                  <a:lnTo>
                    <a:pt x="5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95"/>
            <p:cNvSpPr/>
            <p:nvPr/>
          </p:nvSpPr>
          <p:spPr>
            <a:xfrm>
              <a:off x="3917875" y="4707225"/>
              <a:ext cx="14650" cy="186875"/>
            </a:xfrm>
            <a:custGeom>
              <a:rect b="b" l="l" r="r" t="t"/>
              <a:pathLst>
                <a:path extrusionOk="0" h="7475" w="586">
                  <a:moveTo>
                    <a:pt x="1" y="1"/>
                  </a:moveTo>
                  <a:lnTo>
                    <a:pt x="1" y="7474"/>
                  </a:lnTo>
                  <a:lnTo>
                    <a:pt x="585" y="7474"/>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95"/>
            <p:cNvSpPr/>
            <p:nvPr/>
          </p:nvSpPr>
          <p:spPr>
            <a:xfrm>
              <a:off x="3943250" y="4681350"/>
              <a:ext cx="14900" cy="212750"/>
            </a:xfrm>
            <a:custGeom>
              <a:rect b="b" l="l" r="r" t="t"/>
              <a:pathLst>
                <a:path extrusionOk="0" h="8510" w="596">
                  <a:moveTo>
                    <a:pt x="1" y="0"/>
                  </a:moveTo>
                  <a:lnTo>
                    <a:pt x="1" y="8509"/>
                  </a:lnTo>
                  <a:lnTo>
                    <a:pt x="595" y="8509"/>
                  </a:lnTo>
                  <a:lnTo>
                    <a:pt x="5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95"/>
            <p:cNvSpPr/>
            <p:nvPr/>
          </p:nvSpPr>
          <p:spPr>
            <a:xfrm>
              <a:off x="3968875" y="4707225"/>
              <a:ext cx="14650" cy="186875"/>
            </a:xfrm>
            <a:custGeom>
              <a:rect b="b" l="l" r="r" t="t"/>
              <a:pathLst>
                <a:path extrusionOk="0" h="7475" w="586">
                  <a:moveTo>
                    <a:pt x="1" y="1"/>
                  </a:moveTo>
                  <a:lnTo>
                    <a:pt x="1" y="7474"/>
                  </a:lnTo>
                  <a:lnTo>
                    <a:pt x="585" y="7474"/>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95"/>
            <p:cNvSpPr/>
            <p:nvPr/>
          </p:nvSpPr>
          <p:spPr>
            <a:xfrm>
              <a:off x="3994250" y="4757975"/>
              <a:ext cx="14900" cy="136125"/>
            </a:xfrm>
            <a:custGeom>
              <a:rect b="b" l="l" r="r" t="t"/>
              <a:pathLst>
                <a:path extrusionOk="0" h="5445" w="596">
                  <a:moveTo>
                    <a:pt x="1" y="1"/>
                  </a:moveTo>
                  <a:lnTo>
                    <a:pt x="1" y="5444"/>
                  </a:lnTo>
                  <a:lnTo>
                    <a:pt x="595" y="5444"/>
                  </a:lnTo>
                  <a:lnTo>
                    <a:pt x="5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95"/>
            <p:cNvSpPr/>
            <p:nvPr/>
          </p:nvSpPr>
          <p:spPr>
            <a:xfrm>
              <a:off x="4019875" y="4782575"/>
              <a:ext cx="14650" cy="111525"/>
            </a:xfrm>
            <a:custGeom>
              <a:rect b="b" l="l" r="r" t="t"/>
              <a:pathLst>
                <a:path extrusionOk="0" h="4461" w="586">
                  <a:moveTo>
                    <a:pt x="1" y="1"/>
                  </a:moveTo>
                  <a:lnTo>
                    <a:pt x="1" y="4460"/>
                  </a:lnTo>
                  <a:lnTo>
                    <a:pt x="585" y="4460"/>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95"/>
            <p:cNvSpPr/>
            <p:nvPr/>
          </p:nvSpPr>
          <p:spPr>
            <a:xfrm>
              <a:off x="4045250" y="4784125"/>
              <a:ext cx="14900" cy="109975"/>
            </a:xfrm>
            <a:custGeom>
              <a:rect b="b" l="l" r="r" t="t"/>
              <a:pathLst>
                <a:path extrusionOk="0" h="4399" w="596">
                  <a:moveTo>
                    <a:pt x="1" y="0"/>
                  </a:moveTo>
                  <a:lnTo>
                    <a:pt x="1" y="4398"/>
                  </a:lnTo>
                  <a:lnTo>
                    <a:pt x="595" y="4398"/>
                  </a:lnTo>
                  <a:lnTo>
                    <a:pt x="5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95"/>
            <p:cNvSpPr/>
            <p:nvPr/>
          </p:nvSpPr>
          <p:spPr>
            <a:xfrm>
              <a:off x="4070900" y="4765675"/>
              <a:ext cx="14625" cy="128425"/>
            </a:xfrm>
            <a:custGeom>
              <a:rect b="b" l="l" r="r" t="t"/>
              <a:pathLst>
                <a:path extrusionOk="0" h="5137" w="585">
                  <a:moveTo>
                    <a:pt x="0" y="0"/>
                  </a:moveTo>
                  <a:lnTo>
                    <a:pt x="0" y="5136"/>
                  </a:lnTo>
                  <a:lnTo>
                    <a:pt x="584" y="5136"/>
                  </a:lnTo>
                  <a:lnTo>
                    <a:pt x="58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95"/>
            <p:cNvSpPr/>
            <p:nvPr/>
          </p:nvSpPr>
          <p:spPr>
            <a:xfrm>
              <a:off x="4096250" y="4730800"/>
              <a:ext cx="14650" cy="163300"/>
            </a:xfrm>
            <a:custGeom>
              <a:rect b="b" l="l" r="r" t="t"/>
              <a:pathLst>
                <a:path extrusionOk="0" h="6532" w="586">
                  <a:moveTo>
                    <a:pt x="1" y="1"/>
                  </a:moveTo>
                  <a:lnTo>
                    <a:pt x="1" y="6531"/>
                  </a:lnTo>
                  <a:lnTo>
                    <a:pt x="585" y="6531"/>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95"/>
            <p:cNvSpPr/>
            <p:nvPr/>
          </p:nvSpPr>
          <p:spPr>
            <a:xfrm>
              <a:off x="4121900" y="4715425"/>
              <a:ext cx="14625" cy="178675"/>
            </a:xfrm>
            <a:custGeom>
              <a:rect b="b" l="l" r="r" t="t"/>
              <a:pathLst>
                <a:path extrusionOk="0" h="7147" w="585">
                  <a:moveTo>
                    <a:pt x="0" y="1"/>
                  </a:moveTo>
                  <a:lnTo>
                    <a:pt x="0" y="7146"/>
                  </a:lnTo>
                  <a:lnTo>
                    <a:pt x="584" y="7146"/>
                  </a:lnTo>
                  <a:lnTo>
                    <a:pt x="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95"/>
            <p:cNvSpPr/>
            <p:nvPr/>
          </p:nvSpPr>
          <p:spPr>
            <a:xfrm>
              <a:off x="4147250" y="4744150"/>
              <a:ext cx="14650" cy="149950"/>
            </a:xfrm>
            <a:custGeom>
              <a:rect b="b" l="l" r="r" t="t"/>
              <a:pathLst>
                <a:path extrusionOk="0" h="5998" w="586">
                  <a:moveTo>
                    <a:pt x="1" y="0"/>
                  </a:moveTo>
                  <a:lnTo>
                    <a:pt x="1" y="5997"/>
                  </a:lnTo>
                  <a:lnTo>
                    <a:pt x="585" y="5997"/>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95"/>
            <p:cNvSpPr/>
            <p:nvPr/>
          </p:nvSpPr>
          <p:spPr>
            <a:xfrm>
              <a:off x="4172900" y="4748250"/>
              <a:ext cx="14625" cy="145850"/>
            </a:xfrm>
            <a:custGeom>
              <a:rect b="b" l="l" r="r" t="t"/>
              <a:pathLst>
                <a:path extrusionOk="0" h="5834" w="585">
                  <a:moveTo>
                    <a:pt x="0" y="0"/>
                  </a:moveTo>
                  <a:lnTo>
                    <a:pt x="0" y="5833"/>
                  </a:lnTo>
                  <a:lnTo>
                    <a:pt x="584" y="5833"/>
                  </a:lnTo>
                  <a:lnTo>
                    <a:pt x="58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95"/>
            <p:cNvSpPr/>
            <p:nvPr/>
          </p:nvSpPr>
          <p:spPr>
            <a:xfrm>
              <a:off x="4198275" y="4757975"/>
              <a:ext cx="14625" cy="136125"/>
            </a:xfrm>
            <a:custGeom>
              <a:rect b="b" l="l" r="r" t="t"/>
              <a:pathLst>
                <a:path extrusionOk="0" h="5445" w="585">
                  <a:moveTo>
                    <a:pt x="0" y="1"/>
                  </a:moveTo>
                  <a:lnTo>
                    <a:pt x="0" y="5444"/>
                  </a:lnTo>
                  <a:lnTo>
                    <a:pt x="584" y="5444"/>
                  </a:lnTo>
                  <a:lnTo>
                    <a:pt x="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95"/>
            <p:cNvSpPr/>
            <p:nvPr/>
          </p:nvSpPr>
          <p:spPr>
            <a:xfrm>
              <a:off x="4223900" y="4730800"/>
              <a:ext cx="14625" cy="163300"/>
            </a:xfrm>
            <a:custGeom>
              <a:rect b="b" l="l" r="r" t="t"/>
              <a:pathLst>
                <a:path extrusionOk="0" h="6532" w="585">
                  <a:moveTo>
                    <a:pt x="0" y="1"/>
                  </a:moveTo>
                  <a:lnTo>
                    <a:pt x="0" y="6531"/>
                  </a:lnTo>
                  <a:lnTo>
                    <a:pt x="584" y="6531"/>
                  </a:lnTo>
                  <a:lnTo>
                    <a:pt x="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95"/>
            <p:cNvSpPr/>
            <p:nvPr/>
          </p:nvSpPr>
          <p:spPr>
            <a:xfrm>
              <a:off x="4249275" y="4761300"/>
              <a:ext cx="14625" cy="132800"/>
            </a:xfrm>
            <a:custGeom>
              <a:rect b="b" l="l" r="r" t="t"/>
              <a:pathLst>
                <a:path extrusionOk="0" h="5312" w="585">
                  <a:moveTo>
                    <a:pt x="0" y="1"/>
                  </a:moveTo>
                  <a:lnTo>
                    <a:pt x="0" y="5311"/>
                  </a:lnTo>
                  <a:lnTo>
                    <a:pt x="584" y="5311"/>
                  </a:lnTo>
                  <a:lnTo>
                    <a:pt x="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95"/>
            <p:cNvSpPr/>
            <p:nvPr/>
          </p:nvSpPr>
          <p:spPr>
            <a:xfrm>
              <a:off x="4274900" y="4784125"/>
              <a:ext cx="14625" cy="109975"/>
            </a:xfrm>
            <a:custGeom>
              <a:rect b="b" l="l" r="r" t="t"/>
              <a:pathLst>
                <a:path extrusionOk="0" h="4399" w="585">
                  <a:moveTo>
                    <a:pt x="0" y="0"/>
                  </a:moveTo>
                  <a:lnTo>
                    <a:pt x="0" y="4398"/>
                  </a:lnTo>
                  <a:lnTo>
                    <a:pt x="585" y="4398"/>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95"/>
            <p:cNvSpPr/>
            <p:nvPr/>
          </p:nvSpPr>
          <p:spPr>
            <a:xfrm>
              <a:off x="4300275" y="4730800"/>
              <a:ext cx="14625" cy="163300"/>
            </a:xfrm>
            <a:custGeom>
              <a:rect b="b" l="l" r="r" t="t"/>
              <a:pathLst>
                <a:path extrusionOk="0" h="6532" w="585">
                  <a:moveTo>
                    <a:pt x="0" y="1"/>
                  </a:moveTo>
                  <a:lnTo>
                    <a:pt x="0" y="6531"/>
                  </a:lnTo>
                  <a:lnTo>
                    <a:pt x="584" y="6531"/>
                  </a:lnTo>
                  <a:lnTo>
                    <a:pt x="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95"/>
            <p:cNvSpPr/>
            <p:nvPr/>
          </p:nvSpPr>
          <p:spPr>
            <a:xfrm>
              <a:off x="4102150" y="4778725"/>
              <a:ext cx="193025" cy="87950"/>
            </a:xfrm>
            <a:custGeom>
              <a:rect b="b" l="l" r="r" t="t"/>
              <a:pathLst>
                <a:path extrusionOk="0" h="3518" w="7721">
                  <a:moveTo>
                    <a:pt x="1754" y="1"/>
                  </a:moveTo>
                  <a:cubicBezTo>
                    <a:pt x="780" y="1"/>
                    <a:pt x="1" y="780"/>
                    <a:pt x="1" y="1754"/>
                  </a:cubicBezTo>
                  <a:cubicBezTo>
                    <a:pt x="1" y="2728"/>
                    <a:pt x="780" y="3517"/>
                    <a:pt x="1754" y="3517"/>
                  </a:cubicBezTo>
                  <a:lnTo>
                    <a:pt x="5967" y="3517"/>
                  </a:lnTo>
                  <a:cubicBezTo>
                    <a:pt x="6931" y="3517"/>
                    <a:pt x="7720" y="2728"/>
                    <a:pt x="7720" y="1754"/>
                  </a:cubicBezTo>
                  <a:cubicBezTo>
                    <a:pt x="7720" y="790"/>
                    <a:pt x="6931" y="1"/>
                    <a:pt x="59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95"/>
            <p:cNvSpPr/>
            <p:nvPr/>
          </p:nvSpPr>
          <p:spPr>
            <a:xfrm>
              <a:off x="4091650" y="4768225"/>
              <a:ext cx="193275" cy="88200"/>
            </a:xfrm>
            <a:custGeom>
              <a:rect b="b" l="l" r="r" t="t"/>
              <a:pathLst>
                <a:path extrusionOk="0" h="3528" w="7731">
                  <a:moveTo>
                    <a:pt x="1764" y="1"/>
                  </a:moveTo>
                  <a:cubicBezTo>
                    <a:pt x="790" y="1"/>
                    <a:pt x="0" y="790"/>
                    <a:pt x="0" y="1764"/>
                  </a:cubicBezTo>
                  <a:cubicBezTo>
                    <a:pt x="0" y="2738"/>
                    <a:pt x="790" y="3527"/>
                    <a:pt x="1764" y="3527"/>
                  </a:cubicBezTo>
                  <a:lnTo>
                    <a:pt x="5967" y="3527"/>
                  </a:lnTo>
                  <a:cubicBezTo>
                    <a:pt x="6941" y="3527"/>
                    <a:pt x="7730" y="2738"/>
                    <a:pt x="7730" y="1764"/>
                  </a:cubicBezTo>
                  <a:cubicBezTo>
                    <a:pt x="7730" y="790"/>
                    <a:pt x="6941" y="1"/>
                    <a:pt x="5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95"/>
            <p:cNvSpPr/>
            <p:nvPr/>
          </p:nvSpPr>
          <p:spPr>
            <a:xfrm>
              <a:off x="4100100" y="4775650"/>
              <a:ext cx="176350" cy="73325"/>
            </a:xfrm>
            <a:custGeom>
              <a:rect b="b" l="l" r="r" t="t"/>
              <a:pathLst>
                <a:path extrusionOk="0" h="2933" w="7054">
                  <a:moveTo>
                    <a:pt x="1477" y="1"/>
                  </a:moveTo>
                  <a:cubicBezTo>
                    <a:pt x="667" y="1"/>
                    <a:pt x="1" y="657"/>
                    <a:pt x="11" y="1467"/>
                  </a:cubicBezTo>
                  <a:cubicBezTo>
                    <a:pt x="11" y="2277"/>
                    <a:pt x="667" y="2933"/>
                    <a:pt x="1477" y="2933"/>
                  </a:cubicBezTo>
                  <a:lnTo>
                    <a:pt x="5588" y="2933"/>
                  </a:lnTo>
                  <a:cubicBezTo>
                    <a:pt x="6398" y="2933"/>
                    <a:pt x="7054" y="2277"/>
                    <a:pt x="7054" y="1467"/>
                  </a:cubicBezTo>
                  <a:cubicBezTo>
                    <a:pt x="7054" y="657"/>
                    <a:pt x="6398" y="1"/>
                    <a:pt x="55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95"/>
            <p:cNvSpPr/>
            <p:nvPr/>
          </p:nvSpPr>
          <p:spPr>
            <a:xfrm>
              <a:off x="3873025" y="4778725"/>
              <a:ext cx="193025" cy="87950"/>
            </a:xfrm>
            <a:custGeom>
              <a:rect b="b" l="l" r="r" t="t"/>
              <a:pathLst>
                <a:path extrusionOk="0" h="3518" w="7721">
                  <a:moveTo>
                    <a:pt x="1764" y="1"/>
                  </a:moveTo>
                  <a:cubicBezTo>
                    <a:pt x="790" y="1"/>
                    <a:pt x="1" y="780"/>
                    <a:pt x="1" y="1754"/>
                  </a:cubicBezTo>
                  <a:cubicBezTo>
                    <a:pt x="1" y="2728"/>
                    <a:pt x="790" y="3517"/>
                    <a:pt x="1764" y="3517"/>
                  </a:cubicBezTo>
                  <a:lnTo>
                    <a:pt x="5967" y="3517"/>
                  </a:lnTo>
                  <a:cubicBezTo>
                    <a:pt x="6941" y="3517"/>
                    <a:pt x="7720" y="2728"/>
                    <a:pt x="7720" y="1754"/>
                  </a:cubicBezTo>
                  <a:cubicBezTo>
                    <a:pt x="7720" y="790"/>
                    <a:pt x="6941" y="1"/>
                    <a:pt x="59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95"/>
            <p:cNvSpPr/>
            <p:nvPr/>
          </p:nvSpPr>
          <p:spPr>
            <a:xfrm>
              <a:off x="3861000" y="4768225"/>
              <a:ext cx="193250" cy="88200"/>
            </a:xfrm>
            <a:custGeom>
              <a:rect b="b" l="l" r="r" t="t"/>
              <a:pathLst>
                <a:path extrusionOk="0" h="3528" w="7730">
                  <a:moveTo>
                    <a:pt x="1763" y="1"/>
                  </a:moveTo>
                  <a:cubicBezTo>
                    <a:pt x="789" y="1"/>
                    <a:pt x="0" y="790"/>
                    <a:pt x="0" y="1764"/>
                  </a:cubicBezTo>
                  <a:cubicBezTo>
                    <a:pt x="0" y="2738"/>
                    <a:pt x="789" y="3527"/>
                    <a:pt x="1763" y="3527"/>
                  </a:cubicBezTo>
                  <a:lnTo>
                    <a:pt x="5966" y="3527"/>
                  </a:lnTo>
                  <a:cubicBezTo>
                    <a:pt x="6940" y="3527"/>
                    <a:pt x="7730" y="2738"/>
                    <a:pt x="7730" y="1764"/>
                  </a:cubicBezTo>
                  <a:cubicBezTo>
                    <a:pt x="7730" y="790"/>
                    <a:pt x="6940" y="1"/>
                    <a:pt x="59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95"/>
            <p:cNvSpPr/>
            <p:nvPr/>
          </p:nvSpPr>
          <p:spPr>
            <a:xfrm>
              <a:off x="3869450" y="4775650"/>
              <a:ext cx="176350" cy="73325"/>
            </a:xfrm>
            <a:custGeom>
              <a:rect b="b" l="l" r="r" t="t"/>
              <a:pathLst>
                <a:path extrusionOk="0" h="2933" w="7054">
                  <a:moveTo>
                    <a:pt x="1477" y="1"/>
                  </a:moveTo>
                  <a:cubicBezTo>
                    <a:pt x="667" y="1"/>
                    <a:pt x="0" y="657"/>
                    <a:pt x="11" y="1467"/>
                  </a:cubicBezTo>
                  <a:cubicBezTo>
                    <a:pt x="11" y="2277"/>
                    <a:pt x="667" y="2933"/>
                    <a:pt x="1477" y="2933"/>
                  </a:cubicBezTo>
                  <a:lnTo>
                    <a:pt x="5587" y="2933"/>
                  </a:lnTo>
                  <a:cubicBezTo>
                    <a:pt x="6397" y="2933"/>
                    <a:pt x="7053" y="2277"/>
                    <a:pt x="7053" y="1467"/>
                  </a:cubicBezTo>
                  <a:cubicBezTo>
                    <a:pt x="7053" y="657"/>
                    <a:pt x="6397" y="1"/>
                    <a:pt x="5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95"/>
            <p:cNvSpPr/>
            <p:nvPr/>
          </p:nvSpPr>
          <p:spPr>
            <a:xfrm>
              <a:off x="3917625" y="4802050"/>
              <a:ext cx="21050" cy="25150"/>
            </a:xfrm>
            <a:custGeom>
              <a:rect b="b" l="l" r="r" t="t"/>
              <a:pathLst>
                <a:path extrusionOk="0" h="1006" w="842">
                  <a:moveTo>
                    <a:pt x="452" y="1"/>
                  </a:moveTo>
                  <a:cubicBezTo>
                    <a:pt x="380" y="1"/>
                    <a:pt x="308" y="11"/>
                    <a:pt x="247" y="32"/>
                  </a:cubicBezTo>
                  <a:cubicBezTo>
                    <a:pt x="195" y="62"/>
                    <a:pt x="144" y="93"/>
                    <a:pt x="113" y="134"/>
                  </a:cubicBezTo>
                  <a:cubicBezTo>
                    <a:pt x="83" y="185"/>
                    <a:pt x="62" y="237"/>
                    <a:pt x="62" y="298"/>
                  </a:cubicBezTo>
                  <a:cubicBezTo>
                    <a:pt x="62" y="360"/>
                    <a:pt x="83" y="411"/>
                    <a:pt x="113" y="452"/>
                  </a:cubicBezTo>
                  <a:cubicBezTo>
                    <a:pt x="144" y="493"/>
                    <a:pt x="185" y="513"/>
                    <a:pt x="226" y="534"/>
                  </a:cubicBezTo>
                  <a:cubicBezTo>
                    <a:pt x="267" y="554"/>
                    <a:pt x="318" y="575"/>
                    <a:pt x="390" y="595"/>
                  </a:cubicBezTo>
                  <a:cubicBezTo>
                    <a:pt x="431" y="606"/>
                    <a:pt x="462" y="616"/>
                    <a:pt x="493" y="626"/>
                  </a:cubicBezTo>
                  <a:cubicBezTo>
                    <a:pt x="513" y="636"/>
                    <a:pt x="534" y="647"/>
                    <a:pt x="554" y="657"/>
                  </a:cubicBezTo>
                  <a:cubicBezTo>
                    <a:pt x="564" y="677"/>
                    <a:pt x="575" y="688"/>
                    <a:pt x="575" y="718"/>
                  </a:cubicBezTo>
                  <a:cubicBezTo>
                    <a:pt x="575" y="739"/>
                    <a:pt x="564" y="759"/>
                    <a:pt x="544" y="770"/>
                  </a:cubicBezTo>
                  <a:cubicBezTo>
                    <a:pt x="523" y="790"/>
                    <a:pt x="493" y="790"/>
                    <a:pt x="452" y="790"/>
                  </a:cubicBezTo>
                  <a:cubicBezTo>
                    <a:pt x="400" y="790"/>
                    <a:pt x="339" y="780"/>
                    <a:pt x="277" y="749"/>
                  </a:cubicBezTo>
                  <a:cubicBezTo>
                    <a:pt x="206" y="729"/>
                    <a:pt x="154" y="688"/>
                    <a:pt x="103" y="647"/>
                  </a:cubicBezTo>
                  <a:lnTo>
                    <a:pt x="1" y="841"/>
                  </a:lnTo>
                  <a:cubicBezTo>
                    <a:pt x="62" y="893"/>
                    <a:pt x="134" y="934"/>
                    <a:pt x="216" y="965"/>
                  </a:cubicBezTo>
                  <a:cubicBezTo>
                    <a:pt x="288" y="985"/>
                    <a:pt x="370" y="1006"/>
                    <a:pt x="452" y="1006"/>
                  </a:cubicBezTo>
                  <a:cubicBezTo>
                    <a:pt x="523" y="1006"/>
                    <a:pt x="595" y="995"/>
                    <a:pt x="646" y="965"/>
                  </a:cubicBezTo>
                  <a:cubicBezTo>
                    <a:pt x="708" y="944"/>
                    <a:pt x="759" y="913"/>
                    <a:pt x="790" y="862"/>
                  </a:cubicBezTo>
                  <a:cubicBezTo>
                    <a:pt x="821" y="821"/>
                    <a:pt x="841" y="759"/>
                    <a:pt x="841" y="698"/>
                  </a:cubicBezTo>
                  <a:cubicBezTo>
                    <a:pt x="841" y="636"/>
                    <a:pt x="831" y="585"/>
                    <a:pt x="790" y="544"/>
                  </a:cubicBezTo>
                  <a:cubicBezTo>
                    <a:pt x="759" y="503"/>
                    <a:pt x="728" y="472"/>
                    <a:pt x="677" y="452"/>
                  </a:cubicBezTo>
                  <a:cubicBezTo>
                    <a:pt x="636" y="431"/>
                    <a:pt x="585" y="411"/>
                    <a:pt x="513" y="390"/>
                  </a:cubicBezTo>
                  <a:cubicBezTo>
                    <a:pt x="472" y="380"/>
                    <a:pt x="431" y="370"/>
                    <a:pt x="411" y="360"/>
                  </a:cubicBezTo>
                  <a:cubicBezTo>
                    <a:pt x="390" y="349"/>
                    <a:pt x="370" y="339"/>
                    <a:pt x="359" y="329"/>
                  </a:cubicBezTo>
                  <a:cubicBezTo>
                    <a:pt x="339" y="308"/>
                    <a:pt x="329" y="298"/>
                    <a:pt x="329" y="278"/>
                  </a:cubicBezTo>
                  <a:cubicBezTo>
                    <a:pt x="329" y="247"/>
                    <a:pt x="339" y="237"/>
                    <a:pt x="359" y="226"/>
                  </a:cubicBezTo>
                  <a:cubicBezTo>
                    <a:pt x="380" y="216"/>
                    <a:pt x="400" y="206"/>
                    <a:pt x="431" y="206"/>
                  </a:cubicBezTo>
                  <a:cubicBezTo>
                    <a:pt x="472" y="206"/>
                    <a:pt x="523" y="216"/>
                    <a:pt x="575" y="237"/>
                  </a:cubicBezTo>
                  <a:cubicBezTo>
                    <a:pt x="636" y="257"/>
                    <a:pt x="698" y="278"/>
                    <a:pt x="749" y="308"/>
                  </a:cubicBezTo>
                  <a:lnTo>
                    <a:pt x="841" y="103"/>
                  </a:lnTo>
                  <a:cubicBezTo>
                    <a:pt x="790" y="73"/>
                    <a:pt x="728" y="52"/>
                    <a:pt x="657" y="32"/>
                  </a:cubicBezTo>
                  <a:cubicBezTo>
                    <a:pt x="595" y="11"/>
                    <a:pt x="523"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95"/>
            <p:cNvSpPr/>
            <p:nvPr/>
          </p:nvSpPr>
          <p:spPr>
            <a:xfrm>
              <a:off x="3941975" y="4802575"/>
              <a:ext cx="19500" cy="24100"/>
            </a:xfrm>
            <a:custGeom>
              <a:rect b="b" l="l" r="r" t="t"/>
              <a:pathLst>
                <a:path extrusionOk="0" h="964" w="780">
                  <a:moveTo>
                    <a:pt x="1" y="0"/>
                  </a:moveTo>
                  <a:lnTo>
                    <a:pt x="1" y="964"/>
                  </a:lnTo>
                  <a:lnTo>
                    <a:pt x="780" y="964"/>
                  </a:lnTo>
                  <a:lnTo>
                    <a:pt x="780" y="769"/>
                  </a:lnTo>
                  <a:lnTo>
                    <a:pt x="247" y="769"/>
                  </a:lnTo>
                  <a:lnTo>
                    <a:pt x="247" y="585"/>
                  </a:lnTo>
                  <a:lnTo>
                    <a:pt x="708" y="585"/>
                  </a:lnTo>
                  <a:lnTo>
                    <a:pt x="708" y="380"/>
                  </a:lnTo>
                  <a:lnTo>
                    <a:pt x="247" y="380"/>
                  </a:lnTo>
                  <a:lnTo>
                    <a:pt x="247" y="195"/>
                  </a:lnTo>
                  <a:lnTo>
                    <a:pt x="759" y="195"/>
                  </a:lnTo>
                  <a:lnTo>
                    <a:pt x="7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95"/>
            <p:cNvSpPr/>
            <p:nvPr/>
          </p:nvSpPr>
          <p:spPr>
            <a:xfrm>
              <a:off x="3965300" y="4802575"/>
              <a:ext cx="16675" cy="24100"/>
            </a:xfrm>
            <a:custGeom>
              <a:rect b="b" l="l" r="r" t="t"/>
              <a:pathLst>
                <a:path extrusionOk="0" h="964" w="667">
                  <a:moveTo>
                    <a:pt x="0" y="0"/>
                  </a:moveTo>
                  <a:lnTo>
                    <a:pt x="0" y="964"/>
                  </a:lnTo>
                  <a:lnTo>
                    <a:pt x="667" y="964"/>
                  </a:lnTo>
                  <a:lnTo>
                    <a:pt x="667" y="749"/>
                  </a:lnTo>
                  <a:lnTo>
                    <a:pt x="246" y="749"/>
                  </a:lnTo>
                  <a:lnTo>
                    <a:pt x="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95"/>
            <p:cNvSpPr/>
            <p:nvPr/>
          </p:nvSpPr>
          <p:spPr>
            <a:xfrm>
              <a:off x="3984775" y="4802575"/>
              <a:ext cx="16675" cy="24100"/>
            </a:xfrm>
            <a:custGeom>
              <a:rect b="b" l="l" r="r" t="t"/>
              <a:pathLst>
                <a:path extrusionOk="0" h="964" w="667">
                  <a:moveTo>
                    <a:pt x="1" y="0"/>
                  </a:moveTo>
                  <a:lnTo>
                    <a:pt x="1" y="964"/>
                  </a:lnTo>
                  <a:lnTo>
                    <a:pt x="667" y="964"/>
                  </a:lnTo>
                  <a:lnTo>
                    <a:pt x="667" y="749"/>
                  </a:lnTo>
                  <a:lnTo>
                    <a:pt x="247" y="749"/>
                  </a:lnTo>
                  <a:lnTo>
                    <a:pt x="2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95"/>
            <p:cNvSpPr/>
            <p:nvPr/>
          </p:nvSpPr>
          <p:spPr>
            <a:xfrm>
              <a:off x="4156225" y="4802575"/>
              <a:ext cx="21300" cy="24100"/>
            </a:xfrm>
            <a:custGeom>
              <a:rect b="b" l="l" r="r" t="t"/>
              <a:pathLst>
                <a:path extrusionOk="0" h="964" w="852">
                  <a:moveTo>
                    <a:pt x="442" y="195"/>
                  </a:moveTo>
                  <a:cubicBezTo>
                    <a:pt x="483" y="195"/>
                    <a:pt x="503" y="205"/>
                    <a:pt x="524" y="216"/>
                  </a:cubicBezTo>
                  <a:cubicBezTo>
                    <a:pt x="544" y="236"/>
                    <a:pt x="554" y="257"/>
                    <a:pt x="554" y="287"/>
                  </a:cubicBezTo>
                  <a:cubicBezTo>
                    <a:pt x="554" y="318"/>
                    <a:pt x="544" y="339"/>
                    <a:pt x="524" y="359"/>
                  </a:cubicBezTo>
                  <a:cubicBezTo>
                    <a:pt x="503" y="369"/>
                    <a:pt x="483" y="380"/>
                    <a:pt x="442" y="380"/>
                  </a:cubicBezTo>
                  <a:lnTo>
                    <a:pt x="247" y="380"/>
                  </a:lnTo>
                  <a:lnTo>
                    <a:pt x="247" y="195"/>
                  </a:lnTo>
                  <a:close/>
                  <a:moveTo>
                    <a:pt x="442" y="564"/>
                  </a:moveTo>
                  <a:cubicBezTo>
                    <a:pt x="493" y="564"/>
                    <a:pt x="524" y="574"/>
                    <a:pt x="554" y="595"/>
                  </a:cubicBezTo>
                  <a:cubicBezTo>
                    <a:pt x="575" y="615"/>
                    <a:pt x="585" y="636"/>
                    <a:pt x="585" y="667"/>
                  </a:cubicBezTo>
                  <a:cubicBezTo>
                    <a:pt x="585" y="697"/>
                    <a:pt x="575" y="728"/>
                    <a:pt x="554" y="738"/>
                  </a:cubicBezTo>
                  <a:cubicBezTo>
                    <a:pt x="524" y="759"/>
                    <a:pt x="493" y="769"/>
                    <a:pt x="442" y="769"/>
                  </a:cubicBezTo>
                  <a:lnTo>
                    <a:pt x="247" y="769"/>
                  </a:lnTo>
                  <a:lnTo>
                    <a:pt x="247" y="564"/>
                  </a:lnTo>
                  <a:close/>
                  <a:moveTo>
                    <a:pt x="1" y="0"/>
                  </a:moveTo>
                  <a:lnTo>
                    <a:pt x="1" y="964"/>
                  </a:lnTo>
                  <a:lnTo>
                    <a:pt x="472" y="964"/>
                  </a:lnTo>
                  <a:cubicBezTo>
                    <a:pt x="554" y="964"/>
                    <a:pt x="616" y="954"/>
                    <a:pt x="677" y="933"/>
                  </a:cubicBezTo>
                  <a:cubicBezTo>
                    <a:pt x="729" y="913"/>
                    <a:pt x="770" y="882"/>
                    <a:pt x="800" y="841"/>
                  </a:cubicBezTo>
                  <a:cubicBezTo>
                    <a:pt x="831" y="800"/>
                    <a:pt x="852" y="749"/>
                    <a:pt x="852" y="697"/>
                  </a:cubicBezTo>
                  <a:cubicBezTo>
                    <a:pt x="852" y="636"/>
                    <a:pt x="831" y="585"/>
                    <a:pt x="800" y="533"/>
                  </a:cubicBezTo>
                  <a:cubicBezTo>
                    <a:pt x="759" y="492"/>
                    <a:pt x="708" y="462"/>
                    <a:pt x="647" y="451"/>
                  </a:cubicBezTo>
                  <a:cubicBezTo>
                    <a:pt x="698" y="441"/>
                    <a:pt x="739" y="410"/>
                    <a:pt x="770" y="369"/>
                  </a:cubicBezTo>
                  <a:cubicBezTo>
                    <a:pt x="800" y="339"/>
                    <a:pt x="821" y="287"/>
                    <a:pt x="821" y="246"/>
                  </a:cubicBezTo>
                  <a:cubicBezTo>
                    <a:pt x="821" y="195"/>
                    <a:pt x="800" y="144"/>
                    <a:pt x="770" y="113"/>
                  </a:cubicBezTo>
                  <a:cubicBezTo>
                    <a:pt x="749" y="72"/>
                    <a:pt x="698" y="41"/>
                    <a:pt x="647" y="31"/>
                  </a:cubicBezTo>
                  <a:cubicBezTo>
                    <a:pt x="595" y="11"/>
                    <a:pt x="534"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95"/>
            <p:cNvSpPr/>
            <p:nvPr/>
          </p:nvSpPr>
          <p:spPr>
            <a:xfrm>
              <a:off x="4180575" y="4802575"/>
              <a:ext cx="22075" cy="24625"/>
            </a:xfrm>
            <a:custGeom>
              <a:rect b="b" l="l" r="r" t="t"/>
              <a:pathLst>
                <a:path extrusionOk="0" h="985" w="883">
                  <a:moveTo>
                    <a:pt x="1" y="0"/>
                  </a:moveTo>
                  <a:lnTo>
                    <a:pt x="1" y="564"/>
                  </a:lnTo>
                  <a:cubicBezTo>
                    <a:pt x="1" y="646"/>
                    <a:pt x="11" y="728"/>
                    <a:pt x="52" y="790"/>
                  </a:cubicBezTo>
                  <a:cubicBezTo>
                    <a:pt x="93" y="851"/>
                    <a:pt x="144" y="902"/>
                    <a:pt x="206" y="933"/>
                  </a:cubicBezTo>
                  <a:cubicBezTo>
                    <a:pt x="277" y="964"/>
                    <a:pt x="349" y="985"/>
                    <a:pt x="441" y="985"/>
                  </a:cubicBezTo>
                  <a:cubicBezTo>
                    <a:pt x="534" y="985"/>
                    <a:pt x="605" y="964"/>
                    <a:pt x="667" y="933"/>
                  </a:cubicBezTo>
                  <a:cubicBezTo>
                    <a:pt x="739" y="902"/>
                    <a:pt x="790" y="851"/>
                    <a:pt x="821" y="790"/>
                  </a:cubicBezTo>
                  <a:cubicBezTo>
                    <a:pt x="862" y="728"/>
                    <a:pt x="882" y="646"/>
                    <a:pt x="882" y="564"/>
                  </a:cubicBezTo>
                  <a:lnTo>
                    <a:pt x="882" y="0"/>
                  </a:lnTo>
                  <a:lnTo>
                    <a:pt x="626" y="0"/>
                  </a:lnTo>
                  <a:lnTo>
                    <a:pt x="626" y="564"/>
                  </a:lnTo>
                  <a:cubicBezTo>
                    <a:pt x="626" y="626"/>
                    <a:pt x="605" y="677"/>
                    <a:pt x="575" y="718"/>
                  </a:cubicBezTo>
                  <a:cubicBezTo>
                    <a:pt x="544" y="749"/>
                    <a:pt x="493" y="769"/>
                    <a:pt x="441" y="769"/>
                  </a:cubicBezTo>
                  <a:cubicBezTo>
                    <a:pt x="390" y="769"/>
                    <a:pt x="339" y="749"/>
                    <a:pt x="308" y="718"/>
                  </a:cubicBezTo>
                  <a:cubicBezTo>
                    <a:pt x="267" y="677"/>
                    <a:pt x="247" y="626"/>
                    <a:pt x="247" y="564"/>
                  </a:cubicBezTo>
                  <a:lnTo>
                    <a:pt x="2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95"/>
            <p:cNvSpPr/>
            <p:nvPr/>
          </p:nvSpPr>
          <p:spPr>
            <a:xfrm>
              <a:off x="4204425" y="4802575"/>
              <a:ext cx="23850" cy="24100"/>
            </a:xfrm>
            <a:custGeom>
              <a:rect b="b" l="l" r="r" t="t"/>
              <a:pathLst>
                <a:path extrusionOk="0" h="964" w="954">
                  <a:moveTo>
                    <a:pt x="0" y="0"/>
                  </a:moveTo>
                  <a:lnTo>
                    <a:pt x="349" y="667"/>
                  </a:lnTo>
                  <a:lnTo>
                    <a:pt x="349" y="964"/>
                  </a:lnTo>
                  <a:lnTo>
                    <a:pt x="605" y="964"/>
                  </a:lnTo>
                  <a:lnTo>
                    <a:pt x="605" y="656"/>
                  </a:lnTo>
                  <a:lnTo>
                    <a:pt x="953" y="0"/>
                  </a:lnTo>
                  <a:lnTo>
                    <a:pt x="707" y="0"/>
                  </a:lnTo>
                  <a:lnTo>
                    <a:pt x="482" y="410"/>
                  </a:lnTo>
                  <a:lnTo>
                    <a:pt x="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95"/>
            <p:cNvSpPr/>
            <p:nvPr/>
          </p:nvSpPr>
          <p:spPr>
            <a:xfrm>
              <a:off x="3937425" y="4728250"/>
              <a:ext cx="43975" cy="31925"/>
            </a:xfrm>
            <a:custGeom>
              <a:rect b="b" l="l" r="r" t="t"/>
              <a:pathLst>
                <a:path extrusionOk="0" h="1277" w="1759">
                  <a:moveTo>
                    <a:pt x="232" y="0"/>
                  </a:moveTo>
                  <a:cubicBezTo>
                    <a:pt x="85" y="0"/>
                    <a:pt x="0" y="178"/>
                    <a:pt x="90" y="298"/>
                  </a:cubicBezTo>
                  <a:lnTo>
                    <a:pt x="716" y="1200"/>
                  </a:lnTo>
                  <a:cubicBezTo>
                    <a:pt x="757" y="1251"/>
                    <a:pt x="818" y="1277"/>
                    <a:pt x="878" y="1277"/>
                  </a:cubicBezTo>
                  <a:cubicBezTo>
                    <a:pt x="939" y="1277"/>
                    <a:pt x="998" y="1251"/>
                    <a:pt x="1033" y="1200"/>
                  </a:cubicBezTo>
                  <a:lnTo>
                    <a:pt x="1669" y="298"/>
                  </a:lnTo>
                  <a:cubicBezTo>
                    <a:pt x="1759" y="178"/>
                    <a:pt x="1674" y="0"/>
                    <a:pt x="1518" y="0"/>
                  </a:cubicBezTo>
                  <a:cubicBezTo>
                    <a:pt x="1514" y="0"/>
                    <a:pt x="1509" y="0"/>
                    <a:pt x="1505" y="0"/>
                  </a:cubicBezTo>
                  <a:lnTo>
                    <a:pt x="244" y="0"/>
                  </a:lnTo>
                  <a:cubicBezTo>
                    <a:pt x="240" y="0"/>
                    <a:pt x="236"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95"/>
            <p:cNvSpPr/>
            <p:nvPr/>
          </p:nvSpPr>
          <p:spPr>
            <a:xfrm>
              <a:off x="4172900" y="4728175"/>
              <a:ext cx="43850" cy="32125"/>
            </a:xfrm>
            <a:custGeom>
              <a:rect b="b" l="l" r="r" t="t"/>
              <a:pathLst>
                <a:path extrusionOk="0" h="1285" w="1754">
                  <a:moveTo>
                    <a:pt x="877" y="1"/>
                  </a:moveTo>
                  <a:cubicBezTo>
                    <a:pt x="818" y="1"/>
                    <a:pt x="759" y="29"/>
                    <a:pt x="718" y="85"/>
                  </a:cubicBezTo>
                  <a:lnTo>
                    <a:pt x="92" y="977"/>
                  </a:lnTo>
                  <a:cubicBezTo>
                    <a:pt x="0" y="1111"/>
                    <a:pt x="92" y="1285"/>
                    <a:pt x="246" y="1285"/>
                  </a:cubicBezTo>
                  <a:lnTo>
                    <a:pt x="1507" y="1285"/>
                  </a:lnTo>
                  <a:cubicBezTo>
                    <a:pt x="1661" y="1285"/>
                    <a:pt x="1753" y="1111"/>
                    <a:pt x="1661" y="977"/>
                  </a:cubicBezTo>
                  <a:lnTo>
                    <a:pt x="1036" y="85"/>
                  </a:lnTo>
                  <a:cubicBezTo>
                    <a:pt x="995" y="29"/>
                    <a:pt x="936" y="1"/>
                    <a:pt x="8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95"/>
            <p:cNvSpPr/>
            <p:nvPr/>
          </p:nvSpPr>
          <p:spPr>
            <a:xfrm>
              <a:off x="3221300" y="4478375"/>
              <a:ext cx="322425" cy="320650"/>
            </a:xfrm>
            <a:custGeom>
              <a:rect b="b" l="l" r="r" t="t"/>
              <a:pathLst>
                <a:path extrusionOk="0" h="12826" w="12897">
                  <a:moveTo>
                    <a:pt x="6434" y="0"/>
                  </a:moveTo>
                  <a:cubicBezTo>
                    <a:pt x="6415" y="0"/>
                    <a:pt x="6396" y="0"/>
                    <a:pt x="6377" y="0"/>
                  </a:cubicBezTo>
                  <a:cubicBezTo>
                    <a:pt x="2840" y="41"/>
                    <a:pt x="0" y="2932"/>
                    <a:pt x="31" y="6479"/>
                  </a:cubicBezTo>
                  <a:cubicBezTo>
                    <a:pt x="72" y="9991"/>
                    <a:pt x="2932" y="12825"/>
                    <a:pt x="6435" y="12825"/>
                  </a:cubicBezTo>
                  <a:cubicBezTo>
                    <a:pt x="6460" y="12825"/>
                    <a:pt x="6485" y="12825"/>
                    <a:pt x="6510" y="12825"/>
                  </a:cubicBezTo>
                  <a:cubicBezTo>
                    <a:pt x="10047" y="12794"/>
                    <a:pt x="12897" y="9893"/>
                    <a:pt x="12856" y="6346"/>
                  </a:cubicBezTo>
                  <a:cubicBezTo>
                    <a:pt x="12825" y="2828"/>
                    <a:pt x="9955" y="0"/>
                    <a:pt x="64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95"/>
            <p:cNvSpPr/>
            <p:nvPr/>
          </p:nvSpPr>
          <p:spPr>
            <a:xfrm>
              <a:off x="3180300" y="4442400"/>
              <a:ext cx="422125" cy="392525"/>
            </a:xfrm>
            <a:custGeom>
              <a:rect b="b" l="l" r="r" t="t"/>
              <a:pathLst>
                <a:path extrusionOk="0" h="15701" w="16885">
                  <a:moveTo>
                    <a:pt x="8114" y="1789"/>
                  </a:moveTo>
                  <a:cubicBezTo>
                    <a:pt x="8275" y="1789"/>
                    <a:pt x="8438" y="1795"/>
                    <a:pt x="8601" y="1808"/>
                  </a:cubicBezTo>
                  <a:cubicBezTo>
                    <a:pt x="11041" y="2013"/>
                    <a:pt x="13112" y="3674"/>
                    <a:pt x="13860" y="6001"/>
                  </a:cubicBezTo>
                  <a:cubicBezTo>
                    <a:pt x="14598" y="8339"/>
                    <a:pt x="13870" y="10891"/>
                    <a:pt x="11994" y="12470"/>
                  </a:cubicBezTo>
                  <a:cubicBezTo>
                    <a:pt x="10858" y="13428"/>
                    <a:pt x="9472" y="13897"/>
                    <a:pt x="8093" y="13897"/>
                  </a:cubicBezTo>
                  <a:cubicBezTo>
                    <a:pt x="6374" y="13897"/>
                    <a:pt x="4665" y="13169"/>
                    <a:pt x="3465" y="11752"/>
                  </a:cubicBezTo>
                  <a:cubicBezTo>
                    <a:pt x="1886" y="9876"/>
                    <a:pt x="1589" y="7242"/>
                    <a:pt x="2717" y="5068"/>
                  </a:cubicBezTo>
                  <a:cubicBezTo>
                    <a:pt x="3759" y="3040"/>
                    <a:pt x="5855" y="1789"/>
                    <a:pt x="8114" y="1789"/>
                  </a:cubicBezTo>
                  <a:close/>
                  <a:moveTo>
                    <a:pt x="8091" y="1"/>
                  </a:moveTo>
                  <a:cubicBezTo>
                    <a:pt x="7293" y="1"/>
                    <a:pt x="6487" y="122"/>
                    <a:pt x="5700" y="373"/>
                  </a:cubicBezTo>
                  <a:cubicBezTo>
                    <a:pt x="2676" y="1337"/>
                    <a:pt x="533" y="4033"/>
                    <a:pt x="267" y="7190"/>
                  </a:cubicBezTo>
                  <a:cubicBezTo>
                    <a:pt x="0" y="10358"/>
                    <a:pt x="1671" y="13372"/>
                    <a:pt x="4490" y="14828"/>
                  </a:cubicBezTo>
                  <a:cubicBezTo>
                    <a:pt x="5625" y="15414"/>
                    <a:pt x="6858" y="15701"/>
                    <a:pt x="8084" y="15701"/>
                  </a:cubicBezTo>
                  <a:cubicBezTo>
                    <a:pt x="9905" y="15701"/>
                    <a:pt x="11711" y="15068"/>
                    <a:pt x="13163" y="13844"/>
                  </a:cubicBezTo>
                  <a:cubicBezTo>
                    <a:pt x="16474" y="11045"/>
                    <a:pt x="16884" y="6093"/>
                    <a:pt x="14086" y="2782"/>
                  </a:cubicBezTo>
                  <a:cubicBezTo>
                    <a:pt x="12569" y="985"/>
                    <a:pt x="10362" y="1"/>
                    <a:pt x="80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95"/>
            <p:cNvSpPr/>
            <p:nvPr/>
          </p:nvSpPr>
          <p:spPr>
            <a:xfrm>
              <a:off x="3203100" y="4475075"/>
              <a:ext cx="313975" cy="220400"/>
            </a:xfrm>
            <a:custGeom>
              <a:rect b="b" l="l" r="r" t="t"/>
              <a:pathLst>
                <a:path extrusionOk="0" h="8816" w="12559">
                  <a:moveTo>
                    <a:pt x="6948" y="1"/>
                  </a:moveTo>
                  <a:cubicBezTo>
                    <a:pt x="6106" y="1"/>
                    <a:pt x="5249" y="178"/>
                    <a:pt x="4429" y="553"/>
                  </a:cubicBezTo>
                  <a:cubicBezTo>
                    <a:pt x="1302" y="1988"/>
                    <a:pt x="0" y="5750"/>
                    <a:pt x="1569" y="8815"/>
                  </a:cubicBezTo>
                  <a:cubicBezTo>
                    <a:pt x="585" y="6386"/>
                    <a:pt x="1272" y="3608"/>
                    <a:pt x="3271" y="1916"/>
                  </a:cubicBezTo>
                  <a:cubicBezTo>
                    <a:pt x="4420" y="945"/>
                    <a:pt x="5801" y="485"/>
                    <a:pt x="7167" y="485"/>
                  </a:cubicBezTo>
                  <a:cubicBezTo>
                    <a:pt x="9336" y="485"/>
                    <a:pt x="11464" y="1646"/>
                    <a:pt x="12559" y="3772"/>
                  </a:cubicBezTo>
                  <a:cubicBezTo>
                    <a:pt x="11597" y="1416"/>
                    <a:pt x="9331" y="1"/>
                    <a:pt x="6948" y="1"/>
                  </a:cubicBezTo>
                  <a:close/>
                </a:path>
              </a:pathLst>
            </a:custGeom>
            <a:solidFill>
              <a:srgbClr val="499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95"/>
            <p:cNvSpPr/>
            <p:nvPr/>
          </p:nvSpPr>
          <p:spPr>
            <a:xfrm>
              <a:off x="3201550" y="4550900"/>
              <a:ext cx="407275" cy="285400"/>
            </a:xfrm>
            <a:custGeom>
              <a:rect b="b" l="l" r="r" t="t"/>
              <a:pathLst>
                <a:path extrusionOk="0" h="11416" w="16291">
                  <a:moveTo>
                    <a:pt x="14261" y="0"/>
                  </a:moveTo>
                  <a:lnTo>
                    <a:pt x="14261" y="0"/>
                  </a:lnTo>
                  <a:cubicBezTo>
                    <a:pt x="15850" y="3896"/>
                    <a:pt x="14087" y="8345"/>
                    <a:pt x="10263" y="10098"/>
                  </a:cubicBezTo>
                  <a:cubicBezTo>
                    <a:pt x="9203" y="10583"/>
                    <a:pt x="8091" y="10813"/>
                    <a:pt x="6996" y="10813"/>
                  </a:cubicBezTo>
                  <a:cubicBezTo>
                    <a:pt x="4130" y="10813"/>
                    <a:pt x="1381" y="9236"/>
                    <a:pt x="1" y="6520"/>
                  </a:cubicBezTo>
                  <a:lnTo>
                    <a:pt x="1" y="6520"/>
                  </a:lnTo>
                  <a:cubicBezTo>
                    <a:pt x="1244" y="9581"/>
                    <a:pt x="4183" y="11416"/>
                    <a:pt x="7271" y="11416"/>
                  </a:cubicBezTo>
                  <a:cubicBezTo>
                    <a:pt x="8361" y="11416"/>
                    <a:pt x="9470" y="11187"/>
                    <a:pt x="10529" y="10703"/>
                  </a:cubicBezTo>
                  <a:cubicBezTo>
                    <a:pt x="14599" y="8837"/>
                    <a:pt x="16291" y="3978"/>
                    <a:pt x="14261" y="0"/>
                  </a:cubicBezTo>
                  <a:close/>
                </a:path>
              </a:pathLst>
            </a:custGeom>
            <a:solidFill>
              <a:srgbClr val="499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95"/>
            <p:cNvSpPr/>
            <p:nvPr/>
          </p:nvSpPr>
          <p:spPr>
            <a:xfrm>
              <a:off x="3117750" y="4722600"/>
              <a:ext cx="156100" cy="147150"/>
            </a:xfrm>
            <a:custGeom>
              <a:rect b="b" l="l" r="r" t="t"/>
              <a:pathLst>
                <a:path extrusionOk="0" h="5886" w="6244">
                  <a:moveTo>
                    <a:pt x="4450" y="1"/>
                  </a:moveTo>
                  <a:lnTo>
                    <a:pt x="1" y="3763"/>
                  </a:lnTo>
                  <a:lnTo>
                    <a:pt x="1805" y="5885"/>
                  </a:lnTo>
                  <a:lnTo>
                    <a:pt x="6244" y="2133"/>
                  </a:lnTo>
                  <a:lnTo>
                    <a:pt x="4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95"/>
            <p:cNvSpPr/>
            <p:nvPr/>
          </p:nvSpPr>
          <p:spPr>
            <a:xfrm>
              <a:off x="3154400" y="4782525"/>
              <a:ext cx="108175" cy="87225"/>
            </a:xfrm>
            <a:custGeom>
              <a:rect b="b" l="l" r="r" t="t"/>
              <a:pathLst>
                <a:path extrusionOk="0" h="3489" w="4327">
                  <a:moveTo>
                    <a:pt x="3959" y="0"/>
                  </a:moveTo>
                  <a:cubicBezTo>
                    <a:pt x="3822" y="0"/>
                    <a:pt x="3684" y="46"/>
                    <a:pt x="3568" y="136"/>
                  </a:cubicBezTo>
                  <a:lnTo>
                    <a:pt x="1" y="3088"/>
                  </a:lnTo>
                  <a:lnTo>
                    <a:pt x="349" y="3488"/>
                  </a:lnTo>
                  <a:lnTo>
                    <a:pt x="4327" y="126"/>
                  </a:lnTo>
                  <a:cubicBezTo>
                    <a:pt x="4217" y="41"/>
                    <a:pt x="4089" y="0"/>
                    <a:pt x="3959" y="0"/>
                  </a:cubicBezTo>
                  <a:close/>
                </a:path>
              </a:pathLst>
            </a:custGeom>
            <a:solidFill>
              <a:srgbClr val="499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95"/>
            <p:cNvSpPr/>
            <p:nvPr/>
          </p:nvSpPr>
          <p:spPr>
            <a:xfrm>
              <a:off x="2844050" y="4799725"/>
              <a:ext cx="335250" cy="304575"/>
            </a:xfrm>
            <a:custGeom>
              <a:rect b="b" l="l" r="r" t="t"/>
              <a:pathLst>
                <a:path extrusionOk="0" h="12183" w="13410">
                  <a:moveTo>
                    <a:pt x="10692" y="1"/>
                  </a:moveTo>
                  <a:cubicBezTo>
                    <a:pt x="10633" y="1"/>
                    <a:pt x="10575" y="22"/>
                    <a:pt x="10528" y="63"/>
                  </a:cubicBezTo>
                  <a:lnTo>
                    <a:pt x="113" y="8859"/>
                  </a:lnTo>
                  <a:cubicBezTo>
                    <a:pt x="10" y="8951"/>
                    <a:pt x="0" y="9105"/>
                    <a:pt x="82" y="9218"/>
                  </a:cubicBezTo>
                  <a:lnTo>
                    <a:pt x="2522" y="12098"/>
                  </a:lnTo>
                  <a:cubicBezTo>
                    <a:pt x="2572" y="12154"/>
                    <a:pt x="2639" y="12182"/>
                    <a:pt x="2707" y="12182"/>
                  </a:cubicBezTo>
                  <a:cubicBezTo>
                    <a:pt x="2765" y="12182"/>
                    <a:pt x="2823" y="12161"/>
                    <a:pt x="2871" y="12119"/>
                  </a:cubicBezTo>
                  <a:lnTo>
                    <a:pt x="13286" y="3323"/>
                  </a:lnTo>
                  <a:cubicBezTo>
                    <a:pt x="13389" y="3231"/>
                    <a:pt x="13409" y="3077"/>
                    <a:pt x="13317" y="2975"/>
                  </a:cubicBezTo>
                  <a:lnTo>
                    <a:pt x="10887" y="94"/>
                  </a:lnTo>
                  <a:cubicBezTo>
                    <a:pt x="10836" y="32"/>
                    <a:pt x="10764" y="1"/>
                    <a:pt x="106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95"/>
            <p:cNvSpPr/>
            <p:nvPr/>
          </p:nvSpPr>
          <p:spPr>
            <a:xfrm>
              <a:off x="2992175" y="4834875"/>
              <a:ext cx="105625" cy="89200"/>
            </a:xfrm>
            <a:custGeom>
              <a:rect b="b" l="l" r="r" t="t"/>
              <a:pathLst>
                <a:path extrusionOk="0" fill="none" h="3568" w="4225">
                  <a:moveTo>
                    <a:pt x="4224" y="0"/>
                  </a:moveTo>
                  <a:lnTo>
                    <a:pt x="1" y="3568"/>
                  </a:lnTo>
                </a:path>
              </a:pathLst>
            </a:custGeom>
            <a:noFill/>
            <a:ln cap="rnd" cmpd="sng" w="4875">
              <a:solidFill>
                <a:srgbClr val="FFFFFF"/>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95"/>
            <p:cNvSpPr/>
            <p:nvPr/>
          </p:nvSpPr>
          <p:spPr>
            <a:xfrm>
              <a:off x="2939375" y="4921500"/>
              <a:ext cx="169425" cy="143275"/>
            </a:xfrm>
            <a:custGeom>
              <a:rect b="b" l="l" r="r" t="t"/>
              <a:pathLst>
                <a:path extrusionOk="0" fill="none" h="5731" w="6777">
                  <a:moveTo>
                    <a:pt x="6777" y="0"/>
                  </a:moveTo>
                  <a:lnTo>
                    <a:pt x="1" y="5731"/>
                  </a:lnTo>
                </a:path>
              </a:pathLst>
            </a:custGeom>
            <a:noFill/>
            <a:ln cap="rnd" cmpd="sng" w="4875">
              <a:solidFill>
                <a:schemeClr val="accent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95"/>
            <p:cNvSpPr/>
            <p:nvPr/>
          </p:nvSpPr>
          <p:spPr>
            <a:xfrm>
              <a:off x="3445025" y="4672625"/>
              <a:ext cx="37450" cy="32025"/>
            </a:xfrm>
            <a:custGeom>
              <a:rect b="b" l="l" r="r" t="t"/>
              <a:pathLst>
                <a:path extrusionOk="0" h="1281" w="1498">
                  <a:moveTo>
                    <a:pt x="852" y="1"/>
                  </a:moveTo>
                  <a:cubicBezTo>
                    <a:pt x="278" y="1"/>
                    <a:pt x="1" y="688"/>
                    <a:pt x="401" y="1088"/>
                  </a:cubicBezTo>
                  <a:cubicBezTo>
                    <a:pt x="531" y="1221"/>
                    <a:pt x="692" y="1281"/>
                    <a:pt x="851" y="1281"/>
                  </a:cubicBezTo>
                  <a:cubicBezTo>
                    <a:pt x="1180" y="1281"/>
                    <a:pt x="1498" y="1024"/>
                    <a:pt x="1498" y="636"/>
                  </a:cubicBezTo>
                  <a:cubicBezTo>
                    <a:pt x="1498" y="278"/>
                    <a:pt x="1211" y="1"/>
                    <a:pt x="8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95"/>
            <p:cNvSpPr/>
            <p:nvPr/>
          </p:nvSpPr>
          <p:spPr>
            <a:xfrm>
              <a:off x="4311800" y="4548650"/>
              <a:ext cx="307300" cy="280025"/>
            </a:xfrm>
            <a:custGeom>
              <a:rect b="b" l="l" r="r" t="t"/>
              <a:pathLst>
                <a:path extrusionOk="0" h="11201" w="12292">
                  <a:moveTo>
                    <a:pt x="6142" y="1"/>
                  </a:moveTo>
                  <a:cubicBezTo>
                    <a:pt x="4708" y="1"/>
                    <a:pt x="3276" y="547"/>
                    <a:pt x="2184" y="1638"/>
                  </a:cubicBezTo>
                  <a:cubicBezTo>
                    <a:pt x="0" y="3822"/>
                    <a:pt x="0" y="7369"/>
                    <a:pt x="2184" y="9563"/>
                  </a:cubicBezTo>
                  <a:cubicBezTo>
                    <a:pt x="3276" y="10655"/>
                    <a:pt x="4708" y="11200"/>
                    <a:pt x="6142" y="11200"/>
                  </a:cubicBezTo>
                  <a:cubicBezTo>
                    <a:pt x="7576" y="11200"/>
                    <a:pt x="9011" y="10655"/>
                    <a:pt x="10108" y="9563"/>
                  </a:cubicBezTo>
                  <a:cubicBezTo>
                    <a:pt x="12292" y="7369"/>
                    <a:pt x="12292" y="3822"/>
                    <a:pt x="10108" y="1638"/>
                  </a:cubicBezTo>
                  <a:cubicBezTo>
                    <a:pt x="9011" y="547"/>
                    <a:pt x="7576" y="1"/>
                    <a:pt x="6142" y="1"/>
                  </a:cubicBezTo>
                  <a:close/>
                </a:path>
              </a:pathLst>
            </a:custGeom>
            <a:solidFill>
              <a:srgbClr val="FFFFFF"/>
            </a:solidFill>
            <a:ln cap="flat" cmpd="sng" w="7425">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95"/>
            <p:cNvSpPr/>
            <p:nvPr/>
          </p:nvSpPr>
          <p:spPr>
            <a:xfrm>
              <a:off x="4397650" y="4648550"/>
              <a:ext cx="27450" cy="112775"/>
            </a:xfrm>
            <a:custGeom>
              <a:rect b="b" l="l" r="r" t="t"/>
              <a:pathLst>
                <a:path extrusionOk="0" h="4511" w="1098">
                  <a:moveTo>
                    <a:pt x="1" y="0"/>
                  </a:moveTo>
                  <a:lnTo>
                    <a:pt x="1" y="4511"/>
                  </a:lnTo>
                  <a:lnTo>
                    <a:pt x="1098" y="4511"/>
                  </a:lnTo>
                  <a:lnTo>
                    <a:pt x="1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95"/>
            <p:cNvSpPr/>
            <p:nvPr/>
          </p:nvSpPr>
          <p:spPr>
            <a:xfrm>
              <a:off x="4449925" y="4628800"/>
              <a:ext cx="27450" cy="132525"/>
            </a:xfrm>
            <a:custGeom>
              <a:rect b="b" l="l" r="r" t="t"/>
              <a:pathLst>
                <a:path extrusionOk="0" h="5301" w="1098">
                  <a:moveTo>
                    <a:pt x="1" y="1"/>
                  </a:moveTo>
                  <a:lnTo>
                    <a:pt x="1" y="5301"/>
                  </a:lnTo>
                  <a:lnTo>
                    <a:pt x="1098" y="5301"/>
                  </a:lnTo>
                  <a:lnTo>
                    <a:pt x="10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95"/>
            <p:cNvSpPr/>
            <p:nvPr/>
          </p:nvSpPr>
          <p:spPr>
            <a:xfrm>
              <a:off x="4502225" y="4601900"/>
              <a:ext cx="27175" cy="159425"/>
            </a:xfrm>
            <a:custGeom>
              <a:rect b="b" l="l" r="r" t="t"/>
              <a:pathLst>
                <a:path extrusionOk="0" h="6377" w="1087">
                  <a:moveTo>
                    <a:pt x="0" y="0"/>
                  </a:moveTo>
                  <a:lnTo>
                    <a:pt x="0" y="6377"/>
                  </a:lnTo>
                  <a:lnTo>
                    <a:pt x="1087" y="6377"/>
                  </a:lnTo>
                  <a:lnTo>
                    <a:pt x="108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95"/>
            <p:cNvSpPr/>
            <p:nvPr/>
          </p:nvSpPr>
          <p:spPr>
            <a:xfrm>
              <a:off x="3042150" y="3877900"/>
              <a:ext cx="154050" cy="154300"/>
            </a:xfrm>
            <a:custGeom>
              <a:rect b="b" l="l" r="r" t="t"/>
              <a:pathLst>
                <a:path extrusionOk="0" h="6172" w="6162">
                  <a:moveTo>
                    <a:pt x="3086" y="0"/>
                  </a:moveTo>
                  <a:cubicBezTo>
                    <a:pt x="1384" y="0"/>
                    <a:pt x="1" y="1384"/>
                    <a:pt x="1" y="3086"/>
                  </a:cubicBezTo>
                  <a:cubicBezTo>
                    <a:pt x="1" y="4788"/>
                    <a:pt x="1384" y="6172"/>
                    <a:pt x="3086" y="6172"/>
                  </a:cubicBezTo>
                  <a:cubicBezTo>
                    <a:pt x="4788" y="6172"/>
                    <a:pt x="6162" y="4788"/>
                    <a:pt x="6162" y="3086"/>
                  </a:cubicBezTo>
                  <a:cubicBezTo>
                    <a:pt x="6162" y="1384"/>
                    <a:pt x="4788" y="0"/>
                    <a:pt x="3086" y="0"/>
                  </a:cubicBezTo>
                  <a:close/>
                </a:path>
              </a:pathLst>
            </a:custGeom>
            <a:solidFill>
              <a:srgbClr val="FFFFFF"/>
            </a:solidFill>
            <a:ln cap="flat" cmpd="sng" w="4100">
              <a:solidFill>
                <a:srgbClr val="42AFE5"/>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95"/>
            <p:cNvSpPr/>
            <p:nvPr/>
          </p:nvSpPr>
          <p:spPr>
            <a:xfrm>
              <a:off x="3093400" y="3915575"/>
              <a:ext cx="17725" cy="85625"/>
            </a:xfrm>
            <a:custGeom>
              <a:rect b="b" l="l" r="r" t="t"/>
              <a:pathLst>
                <a:path extrusionOk="0" h="3425" w="709">
                  <a:moveTo>
                    <a:pt x="1" y="0"/>
                  </a:moveTo>
                  <a:lnTo>
                    <a:pt x="1" y="3424"/>
                  </a:lnTo>
                  <a:lnTo>
                    <a:pt x="708" y="3424"/>
                  </a:lnTo>
                  <a:lnTo>
                    <a:pt x="708" y="0"/>
                  </a:lnTo>
                  <a:close/>
                </a:path>
              </a:pathLst>
            </a:custGeom>
            <a:solidFill>
              <a:srgbClr val="358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95"/>
            <p:cNvSpPr/>
            <p:nvPr/>
          </p:nvSpPr>
          <p:spPr>
            <a:xfrm>
              <a:off x="3127250" y="3915575"/>
              <a:ext cx="17700" cy="85625"/>
            </a:xfrm>
            <a:custGeom>
              <a:rect b="b" l="l" r="r" t="t"/>
              <a:pathLst>
                <a:path extrusionOk="0" h="3425" w="708">
                  <a:moveTo>
                    <a:pt x="0" y="0"/>
                  </a:moveTo>
                  <a:lnTo>
                    <a:pt x="0" y="3424"/>
                  </a:lnTo>
                  <a:lnTo>
                    <a:pt x="707" y="3424"/>
                  </a:lnTo>
                  <a:lnTo>
                    <a:pt x="707" y="0"/>
                  </a:lnTo>
                  <a:close/>
                </a:path>
              </a:pathLst>
            </a:custGeom>
            <a:solidFill>
              <a:srgbClr val="66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95"/>
            <p:cNvSpPr/>
            <p:nvPr/>
          </p:nvSpPr>
          <p:spPr>
            <a:xfrm>
              <a:off x="3102375" y="3903000"/>
              <a:ext cx="25" cy="105625"/>
            </a:xfrm>
            <a:custGeom>
              <a:rect b="b" l="l" r="r" t="t"/>
              <a:pathLst>
                <a:path extrusionOk="0" fill="none" h="4225" w="1">
                  <a:moveTo>
                    <a:pt x="1" y="1"/>
                  </a:moveTo>
                  <a:lnTo>
                    <a:pt x="1" y="4224"/>
                  </a:lnTo>
                </a:path>
              </a:pathLst>
            </a:custGeom>
            <a:noFill/>
            <a:ln cap="flat" cmpd="sng" w="2825">
              <a:solidFill>
                <a:srgbClr val="358AD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95"/>
            <p:cNvSpPr/>
            <p:nvPr/>
          </p:nvSpPr>
          <p:spPr>
            <a:xfrm>
              <a:off x="3135950" y="3903000"/>
              <a:ext cx="25" cy="105625"/>
            </a:xfrm>
            <a:custGeom>
              <a:rect b="b" l="l" r="r" t="t"/>
              <a:pathLst>
                <a:path extrusionOk="0" fill="none" h="4225" w="1">
                  <a:moveTo>
                    <a:pt x="1" y="1"/>
                  </a:moveTo>
                  <a:lnTo>
                    <a:pt x="1" y="4224"/>
                  </a:lnTo>
                </a:path>
              </a:pathLst>
            </a:custGeom>
            <a:noFill/>
            <a:ln cap="flat" cmpd="sng" w="2825">
              <a:solidFill>
                <a:srgbClr val="66BAFF"/>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95"/>
            <p:cNvSpPr/>
            <p:nvPr/>
          </p:nvSpPr>
          <p:spPr>
            <a:xfrm>
              <a:off x="4476600" y="4334850"/>
              <a:ext cx="214275" cy="195250"/>
            </a:xfrm>
            <a:custGeom>
              <a:rect b="b" l="l" r="r" t="t"/>
              <a:pathLst>
                <a:path extrusionOk="0" h="7810" w="8571">
                  <a:moveTo>
                    <a:pt x="4285" y="0"/>
                  </a:moveTo>
                  <a:cubicBezTo>
                    <a:pt x="3286" y="0"/>
                    <a:pt x="2286" y="380"/>
                    <a:pt x="1528" y="1138"/>
                  </a:cubicBezTo>
                  <a:cubicBezTo>
                    <a:pt x="0" y="2666"/>
                    <a:pt x="0" y="5136"/>
                    <a:pt x="1528" y="6664"/>
                  </a:cubicBezTo>
                  <a:cubicBezTo>
                    <a:pt x="2286" y="7428"/>
                    <a:pt x="3286" y="7810"/>
                    <a:pt x="4285" y="7810"/>
                  </a:cubicBezTo>
                  <a:cubicBezTo>
                    <a:pt x="5285" y="7810"/>
                    <a:pt x="6284" y="7428"/>
                    <a:pt x="7043" y="6664"/>
                  </a:cubicBezTo>
                  <a:cubicBezTo>
                    <a:pt x="8570" y="5136"/>
                    <a:pt x="8570" y="2666"/>
                    <a:pt x="7043" y="1138"/>
                  </a:cubicBezTo>
                  <a:cubicBezTo>
                    <a:pt x="6284" y="380"/>
                    <a:pt x="5285" y="0"/>
                    <a:pt x="4285" y="0"/>
                  </a:cubicBezTo>
                  <a:close/>
                </a:path>
              </a:pathLst>
            </a:custGeom>
            <a:solidFill>
              <a:srgbClr val="FFFFFF"/>
            </a:solidFill>
            <a:ln cap="flat" cmpd="sng" w="7425">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95"/>
            <p:cNvSpPr/>
            <p:nvPr/>
          </p:nvSpPr>
          <p:spPr>
            <a:xfrm>
              <a:off x="4552700" y="4364075"/>
              <a:ext cx="62050" cy="136625"/>
            </a:xfrm>
            <a:custGeom>
              <a:rect b="b" l="l" r="r" t="t"/>
              <a:pathLst>
                <a:path extrusionOk="0" h="5465" w="2482">
                  <a:moveTo>
                    <a:pt x="1057" y="0"/>
                  </a:moveTo>
                  <a:lnTo>
                    <a:pt x="1057" y="677"/>
                  </a:lnTo>
                  <a:cubicBezTo>
                    <a:pt x="452" y="769"/>
                    <a:pt x="52" y="1189"/>
                    <a:pt x="52" y="1743"/>
                  </a:cubicBezTo>
                  <a:cubicBezTo>
                    <a:pt x="52" y="2327"/>
                    <a:pt x="472" y="2635"/>
                    <a:pt x="1149" y="2901"/>
                  </a:cubicBezTo>
                  <a:cubicBezTo>
                    <a:pt x="1651" y="3096"/>
                    <a:pt x="1908" y="3311"/>
                    <a:pt x="1908" y="3691"/>
                  </a:cubicBezTo>
                  <a:cubicBezTo>
                    <a:pt x="1908" y="4070"/>
                    <a:pt x="1590" y="4337"/>
                    <a:pt x="1118" y="4337"/>
                  </a:cubicBezTo>
                  <a:cubicBezTo>
                    <a:pt x="770" y="4337"/>
                    <a:pt x="442" y="4234"/>
                    <a:pt x="155" y="4049"/>
                  </a:cubicBezTo>
                  <a:lnTo>
                    <a:pt x="1" y="4501"/>
                  </a:lnTo>
                  <a:cubicBezTo>
                    <a:pt x="298" y="4685"/>
                    <a:pt x="657" y="4788"/>
                    <a:pt x="1016" y="4788"/>
                  </a:cubicBezTo>
                  <a:lnTo>
                    <a:pt x="1016" y="5464"/>
                  </a:lnTo>
                  <a:lnTo>
                    <a:pt x="1426" y="5454"/>
                  </a:lnTo>
                  <a:lnTo>
                    <a:pt x="1426" y="4767"/>
                  </a:lnTo>
                  <a:cubicBezTo>
                    <a:pt x="2113" y="4654"/>
                    <a:pt x="2482" y="4162"/>
                    <a:pt x="2482" y="3629"/>
                  </a:cubicBezTo>
                  <a:cubicBezTo>
                    <a:pt x="2482" y="3045"/>
                    <a:pt x="2133" y="2696"/>
                    <a:pt x="1457" y="2419"/>
                  </a:cubicBezTo>
                  <a:cubicBezTo>
                    <a:pt x="872" y="2173"/>
                    <a:pt x="626" y="2009"/>
                    <a:pt x="626" y="1661"/>
                  </a:cubicBezTo>
                  <a:cubicBezTo>
                    <a:pt x="626" y="1394"/>
                    <a:pt x="821" y="1087"/>
                    <a:pt x="1334" y="1087"/>
                  </a:cubicBezTo>
                  <a:cubicBezTo>
                    <a:pt x="1631" y="1087"/>
                    <a:pt x="1918" y="1159"/>
                    <a:pt x="2174" y="1312"/>
                  </a:cubicBezTo>
                  <a:lnTo>
                    <a:pt x="2338" y="872"/>
                  </a:lnTo>
                  <a:cubicBezTo>
                    <a:pt x="2072" y="718"/>
                    <a:pt x="1774" y="646"/>
                    <a:pt x="1477" y="646"/>
                  </a:cubicBezTo>
                  <a:lnTo>
                    <a:pt x="14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95"/>
            <p:cNvSpPr/>
            <p:nvPr/>
          </p:nvSpPr>
          <p:spPr>
            <a:xfrm>
              <a:off x="2864550" y="4147825"/>
              <a:ext cx="243500" cy="226450"/>
            </a:xfrm>
            <a:custGeom>
              <a:rect b="b" l="l" r="r" t="t"/>
              <a:pathLst>
                <a:path extrusionOk="0" h="9058" w="9740">
                  <a:moveTo>
                    <a:pt x="4866" y="0"/>
                  </a:moveTo>
                  <a:cubicBezTo>
                    <a:pt x="2683" y="0"/>
                    <a:pt x="760" y="1577"/>
                    <a:pt x="400" y="3801"/>
                  </a:cubicBezTo>
                  <a:cubicBezTo>
                    <a:pt x="0" y="6272"/>
                    <a:pt x="1671" y="8599"/>
                    <a:pt x="4142" y="8999"/>
                  </a:cubicBezTo>
                  <a:cubicBezTo>
                    <a:pt x="4388" y="9039"/>
                    <a:pt x="4632" y="9058"/>
                    <a:pt x="4874" y="9058"/>
                  </a:cubicBezTo>
                  <a:cubicBezTo>
                    <a:pt x="7057" y="9058"/>
                    <a:pt x="8979" y="7481"/>
                    <a:pt x="9339" y="5257"/>
                  </a:cubicBezTo>
                  <a:cubicBezTo>
                    <a:pt x="9739" y="2786"/>
                    <a:pt x="8058" y="459"/>
                    <a:pt x="5598" y="59"/>
                  </a:cubicBezTo>
                  <a:cubicBezTo>
                    <a:pt x="5352" y="20"/>
                    <a:pt x="5107" y="0"/>
                    <a:pt x="4866" y="0"/>
                  </a:cubicBezTo>
                  <a:close/>
                </a:path>
              </a:pathLst>
            </a:custGeom>
            <a:solidFill>
              <a:srgbClr val="FFFFFF"/>
            </a:solidFill>
            <a:ln cap="flat" cmpd="sng" w="7425">
              <a:solidFill>
                <a:schemeClr val="l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95"/>
            <p:cNvSpPr/>
            <p:nvPr/>
          </p:nvSpPr>
          <p:spPr>
            <a:xfrm>
              <a:off x="2909150" y="4222600"/>
              <a:ext cx="138150" cy="86125"/>
            </a:xfrm>
            <a:custGeom>
              <a:rect b="b" l="l" r="r" t="t"/>
              <a:pathLst>
                <a:path extrusionOk="0" fill="none" h="3445" w="5526">
                  <a:moveTo>
                    <a:pt x="0" y="3445"/>
                  </a:moveTo>
                  <a:lnTo>
                    <a:pt x="974" y="1876"/>
                  </a:lnTo>
                  <a:lnTo>
                    <a:pt x="1979" y="2799"/>
                  </a:lnTo>
                  <a:lnTo>
                    <a:pt x="3178" y="964"/>
                  </a:lnTo>
                  <a:lnTo>
                    <a:pt x="4121" y="1876"/>
                  </a:lnTo>
                  <a:lnTo>
                    <a:pt x="5526" y="0"/>
                  </a:lnTo>
                </a:path>
              </a:pathLst>
            </a:custGeom>
            <a:solidFill>
              <a:schemeClr val="lt2"/>
            </a:solidFill>
            <a:ln cap="rnd" cmpd="sng" w="4350">
              <a:solidFill>
                <a:schemeClr val="l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95"/>
            <p:cNvSpPr/>
            <p:nvPr/>
          </p:nvSpPr>
          <p:spPr>
            <a:xfrm>
              <a:off x="2922200" y="4260525"/>
              <a:ext cx="22575" cy="22575"/>
            </a:xfrm>
            <a:custGeom>
              <a:rect b="b" l="l" r="r" t="t"/>
              <a:pathLst>
                <a:path extrusionOk="0" h="903" w="903">
                  <a:moveTo>
                    <a:pt x="452" y="1"/>
                  </a:moveTo>
                  <a:cubicBezTo>
                    <a:pt x="206" y="1"/>
                    <a:pt x="1" y="206"/>
                    <a:pt x="1" y="452"/>
                  </a:cubicBezTo>
                  <a:cubicBezTo>
                    <a:pt x="1" y="708"/>
                    <a:pt x="206" y="903"/>
                    <a:pt x="452" y="903"/>
                  </a:cubicBezTo>
                  <a:cubicBezTo>
                    <a:pt x="708" y="903"/>
                    <a:pt x="903" y="708"/>
                    <a:pt x="903" y="452"/>
                  </a:cubicBezTo>
                  <a:cubicBezTo>
                    <a:pt x="903" y="206"/>
                    <a:pt x="708" y="1"/>
                    <a:pt x="45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95"/>
            <p:cNvSpPr/>
            <p:nvPr/>
          </p:nvSpPr>
          <p:spPr>
            <a:xfrm>
              <a:off x="2943475" y="4281275"/>
              <a:ext cx="26425" cy="22750"/>
            </a:xfrm>
            <a:custGeom>
              <a:rect b="b" l="l" r="r" t="t"/>
              <a:pathLst>
                <a:path extrusionOk="0" h="910" w="1057">
                  <a:moveTo>
                    <a:pt x="606" y="1"/>
                  </a:moveTo>
                  <a:cubicBezTo>
                    <a:pt x="206" y="1"/>
                    <a:pt x="1" y="493"/>
                    <a:pt x="288" y="780"/>
                  </a:cubicBezTo>
                  <a:cubicBezTo>
                    <a:pt x="380" y="869"/>
                    <a:pt x="493" y="909"/>
                    <a:pt x="603" y="909"/>
                  </a:cubicBezTo>
                  <a:cubicBezTo>
                    <a:pt x="835" y="909"/>
                    <a:pt x="1057" y="730"/>
                    <a:pt x="1057" y="452"/>
                  </a:cubicBezTo>
                  <a:cubicBezTo>
                    <a:pt x="1057" y="206"/>
                    <a:pt x="852" y="1"/>
                    <a:pt x="6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95"/>
            <p:cNvSpPr/>
            <p:nvPr/>
          </p:nvSpPr>
          <p:spPr>
            <a:xfrm>
              <a:off x="2978075" y="4234125"/>
              <a:ext cx="22575" cy="22575"/>
            </a:xfrm>
            <a:custGeom>
              <a:rect b="b" l="l" r="r" t="t"/>
              <a:pathLst>
                <a:path extrusionOk="0" h="903" w="903">
                  <a:moveTo>
                    <a:pt x="452" y="1"/>
                  </a:moveTo>
                  <a:cubicBezTo>
                    <a:pt x="206" y="1"/>
                    <a:pt x="1" y="206"/>
                    <a:pt x="1" y="452"/>
                  </a:cubicBezTo>
                  <a:cubicBezTo>
                    <a:pt x="1" y="698"/>
                    <a:pt x="206" y="903"/>
                    <a:pt x="452" y="903"/>
                  </a:cubicBezTo>
                  <a:cubicBezTo>
                    <a:pt x="698" y="903"/>
                    <a:pt x="903" y="698"/>
                    <a:pt x="903" y="452"/>
                  </a:cubicBezTo>
                  <a:cubicBezTo>
                    <a:pt x="903" y="206"/>
                    <a:pt x="698" y="1"/>
                    <a:pt x="45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95"/>
            <p:cNvSpPr/>
            <p:nvPr/>
          </p:nvSpPr>
          <p:spPr>
            <a:xfrm>
              <a:off x="3000625" y="4258725"/>
              <a:ext cx="22575" cy="22575"/>
            </a:xfrm>
            <a:custGeom>
              <a:rect b="b" l="l" r="r" t="t"/>
              <a:pathLst>
                <a:path extrusionOk="0" h="903" w="903">
                  <a:moveTo>
                    <a:pt x="452" y="1"/>
                  </a:moveTo>
                  <a:cubicBezTo>
                    <a:pt x="206" y="1"/>
                    <a:pt x="1" y="206"/>
                    <a:pt x="1" y="452"/>
                  </a:cubicBezTo>
                  <a:cubicBezTo>
                    <a:pt x="1" y="698"/>
                    <a:pt x="206" y="903"/>
                    <a:pt x="452" y="903"/>
                  </a:cubicBezTo>
                  <a:cubicBezTo>
                    <a:pt x="708" y="903"/>
                    <a:pt x="903" y="698"/>
                    <a:pt x="903" y="452"/>
                  </a:cubicBezTo>
                  <a:cubicBezTo>
                    <a:pt x="903" y="206"/>
                    <a:pt x="708" y="1"/>
                    <a:pt x="45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95"/>
            <p:cNvSpPr/>
            <p:nvPr/>
          </p:nvSpPr>
          <p:spPr>
            <a:xfrm>
              <a:off x="3031650" y="4210300"/>
              <a:ext cx="27950" cy="28475"/>
            </a:xfrm>
            <a:custGeom>
              <a:rect b="b" l="l" r="r" t="t"/>
              <a:pathLst>
                <a:path extrusionOk="0" h="1139" w="1118">
                  <a:moveTo>
                    <a:pt x="1118" y="0"/>
                  </a:moveTo>
                  <a:lnTo>
                    <a:pt x="0" y="308"/>
                  </a:lnTo>
                  <a:lnTo>
                    <a:pt x="913" y="1138"/>
                  </a:lnTo>
                  <a:lnTo>
                    <a:pt x="111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95"/>
            <p:cNvSpPr/>
            <p:nvPr/>
          </p:nvSpPr>
          <p:spPr>
            <a:xfrm>
              <a:off x="4039875" y="3915300"/>
              <a:ext cx="591275" cy="375750"/>
            </a:xfrm>
            <a:custGeom>
              <a:rect b="b" l="l" r="r" t="t"/>
              <a:pathLst>
                <a:path extrusionOk="0" h="15030" w="23651">
                  <a:moveTo>
                    <a:pt x="687" y="1"/>
                  </a:moveTo>
                  <a:cubicBezTo>
                    <a:pt x="308" y="1"/>
                    <a:pt x="1" y="308"/>
                    <a:pt x="1" y="688"/>
                  </a:cubicBezTo>
                  <a:lnTo>
                    <a:pt x="1" y="14343"/>
                  </a:lnTo>
                  <a:cubicBezTo>
                    <a:pt x="1" y="14722"/>
                    <a:pt x="308" y="15029"/>
                    <a:pt x="687" y="15029"/>
                  </a:cubicBezTo>
                  <a:lnTo>
                    <a:pt x="22964" y="15029"/>
                  </a:lnTo>
                  <a:cubicBezTo>
                    <a:pt x="23343" y="15029"/>
                    <a:pt x="23651" y="14722"/>
                    <a:pt x="23651" y="14343"/>
                  </a:cubicBezTo>
                  <a:lnTo>
                    <a:pt x="23651" y="688"/>
                  </a:lnTo>
                  <a:cubicBezTo>
                    <a:pt x="23651" y="308"/>
                    <a:pt x="23343" y="1"/>
                    <a:pt x="229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95"/>
            <p:cNvSpPr/>
            <p:nvPr/>
          </p:nvSpPr>
          <p:spPr>
            <a:xfrm>
              <a:off x="4063200" y="3935300"/>
              <a:ext cx="544625" cy="335750"/>
            </a:xfrm>
            <a:custGeom>
              <a:rect b="b" l="l" r="r" t="t"/>
              <a:pathLst>
                <a:path extrusionOk="0" fill="none" h="13430" w="21785">
                  <a:moveTo>
                    <a:pt x="0" y="0"/>
                  </a:moveTo>
                  <a:lnTo>
                    <a:pt x="21785" y="0"/>
                  </a:lnTo>
                  <a:lnTo>
                    <a:pt x="21785" y="13430"/>
                  </a:lnTo>
                  <a:lnTo>
                    <a:pt x="0" y="13430"/>
                  </a:lnTo>
                  <a:close/>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95"/>
            <p:cNvSpPr/>
            <p:nvPr/>
          </p:nvSpPr>
          <p:spPr>
            <a:xfrm>
              <a:off x="4063200" y="3935300"/>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95"/>
            <p:cNvSpPr/>
            <p:nvPr/>
          </p:nvSpPr>
          <p:spPr>
            <a:xfrm>
              <a:off x="4063200" y="3955025"/>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95"/>
            <p:cNvSpPr/>
            <p:nvPr/>
          </p:nvSpPr>
          <p:spPr>
            <a:xfrm>
              <a:off x="4063200" y="3974775"/>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95"/>
            <p:cNvSpPr/>
            <p:nvPr/>
          </p:nvSpPr>
          <p:spPr>
            <a:xfrm>
              <a:off x="4063200" y="3994500"/>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95"/>
            <p:cNvSpPr/>
            <p:nvPr/>
          </p:nvSpPr>
          <p:spPr>
            <a:xfrm>
              <a:off x="4063200" y="4014225"/>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95"/>
            <p:cNvSpPr/>
            <p:nvPr/>
          </p:nvSpPr>
          <p:spPr>
            <a:xfrm>
              <a:off x="4063200" y="4033975"/>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95"/>
            <p:cNvSpPr/>
            <p:nvPr/>
          </p:nvSpPr>
          <p:spPr>
            <a:xfrm>
              <a:off x="4063200" y="4053700"/>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95"/>
            <p:cNvSpPr/>
            <p:nvPr/>
          </p:nvSpPr>
          <p:spPr>
            <a:xfrm>
              <a:off x="4063200" y="4073175"/>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95"/>
            <p:cNvSpPr/>
            <p:nvPr/>
          </p:nvSpPr>
          <p:spPr>
            <a:xfrm>
              <a:off x="4063200" y="4092925"/>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95"/>
            <p:cNvSpPr/>
            <p:nvPr/>
          </p:nvSpPr>
          <p:spPr>
            <a:xfrm>
              <a:off x="4063200" y="4112650"/>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95"/>
            <p:cNvSpPr/>
            <p:nvPr/>
          </p:nvSpPr>
          <p:spPr>
            <a:xfrm>
              <a:off x="4063200" y="4132375"/>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95"/>
            <p:cNvSpPr/>
            <p:nvPr/>
          </p:nvSpPr>
          <p:spPr>
            <a:xfrm>
              <a:off x="4063200" y="4152125"/>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95"/>
            <p:cNvSpPr/>
            <p:nvPr/>
          </p:nvSpPr>
          <p:spPr>
            <a:xfrm>
              <a:off x="4063200" y="4171850"/>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95"/>
            <p:cNvSpPr/>
            <p:nvPr/>
          </p:nvSpPr>
          <p:spPr>
            <a:xfrm>
              <a:off x="4063200" y="4191575"/>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95"/>
            <p:cNvSpPr/>
            <p:nvPr/>
          </p:nvSpPr>
          <p:spPr>
            <a:xfrm>
              <a:off x="4063200" y="4211325"/>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95"/>
            <p:cNvSpPr/>
            <p:nvPr/>
          </p:nvSpPr>
          <p:spPr>
            <a:xfrm>
              <a:off x="4063200" y="4231050"/>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95"/>
            <p:cNvSpPr/>
            <p:nvPr/>
          </p:nvSpPr>
          <p:spPr>
            <a:xfrm>
              <a:off x="4063200" y="4250525"/>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95"/>
            <p:cNvSpPr/>
            <p:nvPr/>
          </p:nvSpPr>
          <p:spPr>
            <a:xfrm>
              <a:off x="4063200" y="4270275"/>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95"/>
            <p:cNvSpPr/>
            <p:nvPr/>
          </p:nvSpPr>
          <p:spPr>
            <a:xfrm>
              <a:off x="4082675" y="3984500"/>
              <a:ext cx="17700" cy="271700"/>
            </a:xfrm>
            <a:custGeom>
              <a:rect b="b" l="l" r="r" t="t"/>
              <a:pathLst>
                <a:path extrusionOk="0" h="10868" w="708">
                  <a:moveTo>
                    <a:pt x="1" y="1"/>
                  </a:moveTo>
                  <a:lnTo>
                    <a:pt x="1" y="10867"/>
                  </a:lnTo>
                  <a:lnTo>
                    <a:pt x="708" y="10867"/>
                  </a:lnTo>
                  <a:lnTo>
                    <a:pt x="708"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95"/>
            <p:cNvSpPr/>
            <p:nvPr/>
          </p:nvSpPr>
          <p:spPr>
            <a:xfrm>
              <a:off x="4115475" y="3984500"/>
              <a:ext cx="17725" cy="271700"/>
            </a:xfrm>
            <a:custGeom>
              <a:rect b="b" l="l" r="r" t="t"/>
              <a:pathLst>
                <a:path extrusionOk="0" h="10868" w="709">
                  <a:moveTo>
                    <a:pt x="1" y="1"/>
                  </a:moveTo>
                  <a:lnTo>
                    <a:pt x="1"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95"/>
            <p:cNvSpPr/>
            <p:nvPr/>
          </p:nvSpPr>
          <p:spPr>
            <a:xfrm>
              <a:off x="4148275" y="3984500"/>
              <a:ext cx="17725" cy="271700"/>
            </a:xfrm>
            <a:custGeom>
              <a:rect b="b" l="l" r="r" t="t"/>
              <a:pathLst>
                <a:path extrusionOk="0" h="10868" w="709">
                  <a:moveTo>
                    <a:pt x="1" y="1"/>
                  </a:moveTo>
                  <a:lnTo>
                    <a:pt x="1"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95"/>
            <p:cNvSpPr/>
            <p:nvPr/>
          </p:nvSpPr>
          <p:spPr>
            <a:xfrm>
              <a:off x="4181100" y="3984500"/>
              <a:ext cx="17950" cy="271700"/>
            </a:xfrm>
            <a:custGeom>
              <a:rect b="b" l="l" r="r" t="t"/>
              <a:pathLst>
                <a:path extrusionOk="0" h="10868" w="718">
                  <a:moveTo>
                    <a:pt x="0" y="1"/>
                  </a:moveTo>
                  <a:lnTo>
                    <a:pt x="0" y="10867"/>
                  </a:lnTo>
                  <a:lnTo>
                    <a:pt x="718" y="10867"/>
                  </a:lnTo>
                  <a:lnTo>
                    <a:pt x="7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95"/>
            <p:cNvSpPr/>
            <p:nvPr/>
          </p:nvSpPr>
          <p:spPr>
            <a:xfrm>
              <a:off x="4213900" y="3984500"/>
              <a:ext cx="17950" cy="271700"/>
            </a:xfrm>
            <a:custGeom>
              <a:rect b="b" l="l" r="r" t="t"/>
              <a:pathLst>
                <a:path extrusionOk="0" h="10868" w="718">
                  <a:moveTo>
                    <a:pt x="0" y="1"/>
                  </a:moveTo>
                  <a:lnTo>
                    <a:pt x="0" y="10867"/>
                  </a:lnTo>
                  <a:lnTo>
                    <a:pt x="718" y="10867"/>
                  </a:lnTo>
                  <a:lnTo>
                    <a:pt x="7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95"/>
            <p:cNvSpPr/>
            <p:nvPr/>
          </p:nvSpPr>
          <p:spPr>
            <a:xfrm>
              <a:off x="4246950" y="3984500"/>
              <a:ext cx="17725" cy="271700"/>
            </a:xfrm>
            <a:custGeom>
              <a:rect b="b" l="l" r="r" t="t"/>
              <a:pathLst>
                <a:path extrusionOk="0" h="10868" w="709">
                  <a:moveTo>
                    <a:pt x="1" y="1"/>
                  </a:moveTo>
                  <a:lnTo>
                    <a:pt x="1" y="10867"/>
                  </a:lnTo>
                  <a:lnTo>
                    <a:pt x="708" y="10867"/>
                  </a:lnTo>
                  <a:lnTo>
                    <a:pt x="708"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95"/>
            <p:cNvSpPr/>
            <p:nvPr/>
          </p:nvSpPr>
          <p:spPr>
            <a:xfrm>
              <a:off x="4279750" y="3984500"/>
              <a:ext cx="17725" cy="271700"/>
            </a:xfrm>
            <a:custGeom>
              <a:rect b="b" l="l" r="r" t="t"/>
              <a:pathLst>
                <a:path extrusionOk="0" h="10868" w="709">
                  <a:moveTo>
                    <a:pt x="1" y="1"/>
                  </a:moveTo>
                  <a:lnTo>
                    <a:pt x="1"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95"/>
            <p:cNvSpPr/>
            <p:nvPr/>
          </p:nvSpPr>
          <p:spPr>
            <a:xfrm>
              <a:off x="4312575" y="3984500"/>
              <a:ext cx="17700" cy="271700"/>
            </a:xfrm>
            <a:custGeom>
              <a:rect b="b" l="l" r="r" t="t"/>
              <a:pathLst>
                <a:path extrusionOk="0" h="10868" w="708">
                  <a:moveTo>
                    <a:pt x="0" y="1"/>
                  </a:moveTo>
                  <a:lnTo>
                    <a:pt x="0"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95"/>
            <p:cNvSpPr/>
            <p:nvPr/>
          </p:nvSpPr>
          <p:spPr>
            <a:xfrm>
              <a:off x="4345375" y="3984500"/>
              <a:ext cx="17700" cy="271700"/>
            </a:xfrm>
            <a:custGeom>
              <a:rect b="b" l="l" r="r" t="t"/>
              <a:pathLst>
                <a:path extrusionOk="0" h="10868" w="708">
                  <a:moveTo>
                    <a:pt x="0" y="1"/>
                  </a:moveTo>
                  <a:lnTo>
                    <a:pt x="0"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95"/>
            <p:cNvSpPr/>
            <p:nvPr/>
          </p:nvSpPr>
          <p:spPr>
            <a:xfrm>
              <a:off x="4378175" y="3984500"/>
              <a:ext cx="17700" cy="271700"/>
            </a:xfrm>
            <a:custGeom>
              <a:rect b="b" l="l" r="r" t="t"/>
              <a:pathLst>
                <a:path extrusionOk="0" h="10868" w="708">
                  <a:moveTo>
                    <a:pt x="1" y="1"/>
                  </a:moveTo>
                  <a:lnTo>
                    <a:pt x="1"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95"/>
            <p:cNvSpPr/>
            <p:nvPr/>
          </p:nvSpPr>
          <p:spPr>
            <a:xfrm>
              <a:off x="4410975" y="3984500"/>
              <a:ext cx="17975" cy="271700"/>
            </a:xfrm>
            <a:custGeom>
              <a:rect b="b" l="l" r="r" t="t"/>
              <a:pathLst>
                <a:path extrusionOk="0" h="10868" w="719">
                  <a:moveTo>
                    <a:pt x="1" y="1"/>
                  </a:moveTo>
                  <a:lnTo>
                    <a:pt x="1" y="10867"/>
                  </a:lnTo>
                  <a:lnTo>
                    <a:pt x="718" y="10867"/>
                  </a:lnTo>
                  <a:lnTo>
                    <a:pt x="7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95"/>
            <p:cNvSpPr/>
            <p:nvPr/>
          </p:nvSpPr>
          <p:spPr>
            <a:xfrm>
              <a:off x="4444050" y="3984500"/>
              <a:ext cx="17700" cy="271700"/>
            </a:xfrm>
            <a:custGeom>
              <a:rect b="b" l="l" r="r" t="t"/>
              <a:pathLst>
                <a:path extrusionOk="0" h="10868" w="708">
                  <a:moveTo>
                    <a:pt x="0" y="1"/>
                  </a:moveTo>
                  <a:lnTo>
                    <a:pt x="0"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95"/>
            <p:cNvSpPr/>
            <p:nvPr/>
          </p:nvSpPr>
          <p:spPr>
            <a:xfrm>
              <a:off x="4476850" y="3984500"/>
              <a:ext cx="17700" cy="271700"/>
            </a:xfrm>
            <a:custGeom>
              <a:rect b="b" l="l" r="r" t="t"/>
              <a:pathLst>
                <a:path extrusionOk="0" h="10868" w="708">
                  <a:moveTo>
                    <a:pt x="0" y="1"/>
                  </a:moveTo>
                  <a:lnTo>
                    <a:pt x="0"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95"/>
            <p:cNvSpPr/>
            <p:nvPr/>
          </p:nvSpPr>
          <p:spPr>
            <a:xfrm>
              <a:off x="4509650" y="3984500"/>
              <a:ext cx="17700" cy="271700"/>
            </a:xfrm>
            <a:custGeom>
              <a:rect b="b" l="l" r="r" t="t"/>
              <a:pathLst>
                <a:path extrusionOk="0" h="10868" w="708">
                  <a:moveTo>
                    <a:pt x="1" y="1"/>
                  </a:moveTo>
                  <a:lnTo>
                    <a:pt x="1"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95"/>
            <p:cNvSpPr/>
            <p:nvPr/>
          </p:nvSpPr>
          <p:spPr>
            <a:xfrm>
              <a:off x="4542450" y="3984500"/>
              <a:ext cx="17725" cy="271700"/>
            </a:xfrm>
            <a:custGeom>
              <a:rect b="b" l="l" r="r" t="t"/>
              <a:pathLst>
                <a:path extrusionOk="0" h="10868" w="709">
                  <a:moveTo>
                    <a:pt x="1" y="1"/>
                  </a:moveTo>
                  <a:lnTo>
                    <a:pt x="1"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95"/>
            <p:cNvSpPr/>
            <p:nvPr/>
          </p:nvSpPr>
          <p:spPr>
            <a:xfrm>
              <a:off x="4082675" y="3984500"/>
              <a:ext cx="17700" cy="271700"/>
            </a:xfrm>
            <a:custGeom>
              <a:rect b="b" l="l" r="r" t="t"/>
              <a:pathLst>
                <a:path extrusionOk="0" h="10868" w="708">
                  <a:moveTo>
                    <a:pt x="1" y="1"/>
                  </a:moveTo>
                  <a:lnTo>
                    <a:pt x="1" y="10867"/>
                  </a:lnTo>
                  <a:lnTo>
                    <a:pt x="708" y="10867"/>
                  </a:lnTo>
                  <a:lnTo>
                    <a:pt x="7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95"/>
            <p:cNvSpPr/>
            <p:nvPr/>
          </p:nvSpPr>
          <p:spPr>
            <a:xfrm>
              <a:off x="4115475" y="4043200"/>
              <a:ext cx="17725" cy="213000"/>
            </a:xfrm>
            <a:custGeom>
              <a:rect b="b" l="l" r="r" t="t"/>
              <a:pathLst>
                <a:path extrusionOk="0" h="8520" w="709">
                  <a:moveTo>
                    <a:pt x="1" y="0"/>
                  </a:moveTo>
                  <a:lnTo>
                    <a:pt x="1" y="8519"/>
                  </a:lnTo>
                  <a:lnTo>
                    <a:pt x="708" y="8519"/>
                  </a:lnTo>
                  <a:lnTo>
                    <a:pt x="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95"/>
            <p:cNvSpPr/>
            <p:nvPr/>
          </p:nvSpPr>
          <p:spPr>
            <a:xfrm>
              <a:off x="4148275" y="4113150"/>
              <a:ext cx="17725" cy="143050"/>
            </a:xfrm>
            <a:custGeom>
              <a:rect b="b" l="l" r="r" t="t"/>
              <a:pathLst>
                <a:path extrusionOk="0" h="5722" w="709">
                  <a:moveTo>
                    <a:pt x="1" y="1"/>
                  </a:moveTo>
                  <a:lnTo>
                    <a:pt x="1" y="5721"/>
                  </a:lnTo>
                  <a:lnTo>
                    <a:pt x="708" y="5721"/>
                  </a:lnTo>
                  <a:lnTo>
                    <a:pt x="7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95"/>
            <p:cNvSpPr/>
            <p:nvPr/>
          </p:nvSpPr>
          <p:spPr>
            <a:xfrm>
              <a:off x="4181100" y="4088050"/>
              <a:ext cx="17950" cy="168150"/>
            </a:xfrm>
            <a:custGeom>
              <a:rect b="b" l="l" r="r" t="t"/>
              <a:pathLst>
                <a:path extrusionOk="0" h="6726" w="718">
                  <a:moveTo>
                    <a:pt x="0" y="0"/>
                  </a:moveTo>
                  <a:lnTo>
                    <a:pt x="0" y="6725"/>
                  </a:lnTo>
                  <a:lnTo>
                    <a:pt x="718" y="6725"/>
                  </a:lnTo>
                  <a:lnTo>
                    <a:pt x="7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95"/>
            <p:cNvSpPr/>
            <p:nvPr/>
          </p:nvSpPr>
          <p:spPr>
            <a:xfrm>
              <a:off x="4213900" y="4030375"/>
              <a:ext cx="17950" cy="225825"/>
            </a:xfrm>
            <a:custGeom>
              <a:rect b="b" l="l" r="r" t="t"/>
              <a:pathLst>
                <a:path extrusionOk="0" h="9033" w="718">
                  <a:moveTo>
                    <a:pt x="0" y="1"/>
                  </a:moveTo>
                  <a:lnTo>
                    <a:pt x="0" y="9032"/>
                  </a:lnTo>
                  <a:lnTo>
                    <a:pt x="718" y="9032"/>
                  </a:lnTo>
                  <a:lnTo>
                    <a:pt x="71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95"/>
            <p:cNvSpPr/>
            <p:nvPr/>
          </p:nvSpPr>
          <p:spPr>
            <a:xfrm>
              <a:off x="4246950" y="3984500"/>
              <a:ext cx="17725" cy="271700"/>
            </a:xfrm>
            <a:custGeom>
              <a:rect b="b" l="l" r="r" t="t"/>
              <a:pathLst>
                <a:path extrusionOk="0" h="10868" w="709">
                  <a:moveTo>
                    <a:pt x="1" y="1"/>
                  </a:moveTo>
                  <a:lnTo>
                    <a:pt x="1" y="10867"/>
                  </a:lnTo>
                  <a:lnTo>
                    <a:pt x="708" y="10867"/>
                  </a:lnTo>
                  <a:lnTo>
                    <a:pt x="7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95"/>
            <p:cNvSpPr/>
            <p:nvPr/>
          </p:nvSpPr>
          <p:spPr>
            <a:xfrm>
              <a:off x="4279750" y="4015000"/>
              <a:ext cx="17725" cy="241200"/>
            </a:xfrm>
            <a:custGeom>
              <a:rect b="b" l="l" r="r" t="t"/>
              <a:pathLst>
                <a:path extrusionOk="0" h="9648" w="709">
                  <a:moveTo>
                    <a:pt x="1" y="1"/>
                  </a:moveTo>
                  <a:lnTo>
                    <a:pt x="1" y="9647"/>
                  </a:lnTo>
                  <a:lnTo>
                    <a:pt x="708" y="9647"/>
                  </a:lnTo>
                  <a:lnTo>
                    <a:pt x="7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95"/>
            <p:cNvSpPr/>
            <p:nvPr/>
          </p:nvSpPr>
          <p:spPr>
            <a:xfrm>
              <a:off x="4312575" y="4008350"/>
              <a:ext cx="17700" cy="247850"/>
            </a:xfrm>
            <a:custGeom>
              <a:rect b="b" l="l" r="r" t="t"/>
              <a:pathLst>
                <a:path extrusionOk="0" h="9914" w="708">
                  <a:moveTo>
                    <a:pt x="0" y="0"/>
                  </a:moveTo>
                  <a:lnTo>
                    <a:pt x="0" y="9913"/>
                  </a:lnTo>
                  <a:lnTo>
                    <a:pt x="708" y="9913"/>
                  </a:lnTo>
                  <a:lnTo>
                    <a:pt x="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95"/>
            <p:cNvSpPr/>
            <p:nvPr/>
          </p:nvSpPr>
          <p:spPr>
            <a:xfrm>
              <a:off x="4345375" y="4070350"/>
              <a:ext cx="17700" cy="185850"/>
            </a:xfrm>
            <a:custGeom>
              <a:rect b="b" l="l" r="r" t="t"/>
              <a:pathLst>
                <a:path extrusionOk="0" h="7434" w="708">
                  <a:moveTo>
                    <a:pt x="0" y="1"/>
                  </a:moveTo>
                  <a:lnTo>
                    <a:pt x="0" y="7433"/>
                  </a:lnTo>
                  <a:lnTo>
                    <a:pt x="708" y="7433"/>
                  </a:lnTo>
                  <a:lnTo>
                    <a:pt x="7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95"/>
            <p:cNvSpPr/>
            <p:nvPr/>
          </p:nvSpPr>
          <p:spPr>
            <a:xfrm>
              <a:off x="4378175" y="4124700"/>
              <a:ext cx="17700" cy="131500"/>
            </a:xfrm>
            <a:custGeom>
              <a:rect b="b" l="l" r="r" t="t"/>
              <a:pathLst>
                <a:path extrusionOk="0" h="5260" w="708">
                  <a:moveTo>
                    <a:pt x="1" y="0"/>
                  </a:moveTo>
                  <a:lnTo>
                    <a:pt x="1" y="5259"/>
                  </a:lnTo>
                  <a:lnTo>
                    <a:pt x="708" y="5259"/>
                  </a:lnTo>
                  <a:lnTo>
                    <a:pt x="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95"/>
            <p:cNvSpPr/>
            <p:nvPr/>
          </p:nvSpPr>
          <p:spPr>
            <a:xfrm>
              <a:off x="4410975" y="4116750"/>
              <a:ext cx="17975" cy="139450"/>
            </a:xfrm>
            <a:custGeom>
              <a:rect b="b" l="l" r="r" t="t"/>
              <a:pathLst>
                <a:path extrusionOk="0" h="5578" w="719">
                  <a:moveTo>
                    <a:pt x="1" y="0"/>
                  </a:moveTo>
                  <a:lnTo>
                    <a:pt x="1" y="5577"/>
                  </a:lnTo>
                  <a:lnTo>
                    <a:pt x="718" y="5577"/>
                  </a:lnTo>
                  <a:lnTo>
                    <a:pt x="7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95"/>
            <p:cNvSpPr/>
            <p:nvPr/>
          </p:nvSpPr>
          <p:spPr>
            <a:xfrm>
              <a:off x="4444050" y="4124700"/>
              <a:ext cx="17700" cy="131500"/>
            </a:xfrm>
            <a:custGeom>
              <a:rect b="b" l="l" r="r" t="t"/>
              <a:pathLst>
                <a:path extrusionOk="0" h="5260" w="708">
                  <a:moveTo>
                    <a:pt x="0" y="0"/>
                  </a:moveTo>
                  <a:lnTo>
                    <a:pt x="0" y="5259"/>
                  </a:lnTo>
                  <a:lnTo>
                    <a:pt x="708" y="5259"/>
                  </a:lnTo>
                  <a:lnTo>
                    <a:pt x="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95"/>
            <p:cNvSpPr/>
            <p:nvPr/>
          </p:nvSpPr>
          <p:spPr>
            <a:xfrm>
              <a:off x="4476850" y="4090875"/>
              <a:ext cx="17700" cy="165325"/>
            </a:xfrm>
            <a:custGeom>
              <a:rect b="b" l="l" r="r" t="t"/>
              <a:pathLst>
                <a:path extrusionOk="0" h="6613" w="708">
                  <a:moveTo>
                    <a:pt x="0" y="0"/>
                  </a:moveTo>
                  <a:lnTo>
                    <a:pt x="0" y="6612"/>
                  </a:lnTo>
                  <a:lnTo>
                    <a:pt x="708" y="6612"/>
                  </a:lnTo>
                  <a:lnTo>
                    <a:pt x="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95"/>
            <p:cNvSpPr/>
            <p:nvPr/>
          </p:nvSpPr>
          <p:spPr>
            <a:xfrm>
              <a:off x="4509650" y="4079600"/>
              <a:ext cx="17700" cy="176600"/>
            </a:xfrm>
            <a:custGeom>
              <a:rect b="b" l="l" r="r" t="t"/>
              <a:pathLst>
                <a:path extrusionOk="0" h="7064" w="708">
                  <a:moveTo>
                    <a:pt x="1" y="0"/>
                  </a:moveTo>
                  <a:lnTo>
                    <a:pt x="1" y="7063"/>
                  </a:lnTo>
                  <a:lnTo>
                    <a:pt x="708" y="7063"/>
                  </a:lnTo>
                  <a:lnTo>
                    <a:pt x="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95"/>
            <p:cNvSpPr/>
            <p:nvPr/>
          </p:nvSpPr>
          <p:spPr>
            <a:xfrm>
              <a:off x="4542450" y="4109575"/>
              <a:ext cx="17725" cy="146625"/>
            </a:xfrm>
            <a:custGeom>
              <a:rect b="b" l="l" r="r" t="t"/>
              <a:pathLst>
                <a:path extrusionOk="0" h="5865" w="709">
                  <a:moveTo>
                    <a:pt x="1" y="0"/>
                  </a:moveTo>
                  <a:lnTo>
                    <a:pt x="1" y="5864"/>
                  </a:lnTo>
                  <a:lnTo>
                    <a:pt x="708" y="5864"/>
                  </a:lnTo>
                  <a:lnTo>
                    <a:pt x="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95"/>
            <p:cNvSpPr/>
            <p:nvPr/>
          </p:nvSpPr>
          <p:spPr>
            <a:xfrm>
              <a:off x="3623925" y="4036275"/>
              <a:ext cx="399325" cy="150725"/>
            </a:xfrm>
            <a:custGeom>
              <a:rect b="b" l="l" r="r" t="t"/>
              <a:pathLst>
                <a:path extrusionOk="0" h="6029" w="15973">
                  <a:moveTo>
                    <a:pt x="0" y="1"/>
                  </a:moveTo>
                  <a:lnTo>
                    <a:pt x="0" y="5557"/>
                  </a:lnTo>
                  <a:cubicBezTo>
                    <a:pt x="0" y="5813"/>
                    <a:pt x="205" y="6028"/>
                    <a:pt x="462" y="6028"/>
                  </a:cubicBezTo>
                  <a:lnTo>
                    <a:pt x="15511" y="6028"/>
                  </a:lnTo>
                  <a:cubicBezTo>
                    <a:pt x="15767" y="6028"/>
                    <a:pt x="15972" y="5813"/>
                    <a:pt x="15972" y="5557"/>
                  </a:cubicBezTo>
                  <a:lnTo>
                    <a:pt x="15972" y="1"/>
                  </a:lnTo>
                  <a:close/>
                </a:path>
              </a:pathLst>
            </a:custGeom>
            <a:solidFill>
              <a:srgbClr val="7DBC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95"/>
            <p:cNvSpPr/>
            <p:nvPr/>
          </p:nvSpPr>
          <p:spPr>
            <a:xfrm>
              <a:off x="3270000" y="4060100"/>
              <a:ext cx="314225" cy="170725"/>
            </a:xfrm>
            <a:custGeom>
              <a:rect b="b" l="l" r="r" t="t"/>
              <a:pathLst>
                <a:path extrusionOk="0" h="6829" w="12569">
                  <a:moveTo>
                    <a:pt x="0" y="1"/>
                  </a:moveTo>
                  <a:lnTo>
                    <a:pt x="0" y="6418"/>
                  </a:lnTo>
                  <a:cubicBezTo>
                    <a:pt x="0" y="6644"/>
                    <a:pt x="185" y="6828"/>
                    <a:pt x="420" y="6828"/>
                  </a:cubicBezTo>
                  <a:lnTo>
                    <a:pt x="12158" y="6828"/>
                  </a:lnTo>
                  <a:cubicBezTo>
                    <a:pt x="12384" y="6828"/>
                    <a:pt x="12568" y="6644"/>
                    <a:pt x="12568" y="6418"/>
                  </a:cubicBezTo>
                  <a:lnTo>
                    <a:pt x="125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95"/>
            <p:cNvSpPr/>
            <p:nvPr/>
          </p:nvSpPr>
          <p:spPr>
            <a:xfrm>
              <a:off x="3601125" y="3906600"/>
              <a:ext cx="399575" cy="253750"/>
            </a:xfrm>
            <a:custGeom>
              <a:rect b="b" l="l" r="r" t="t"/>
              <a:pathLst>
                <a:path extrusionOk="0" h="10150" w="15983">
                  <a:moveTo>
                    <a:pt x="472" y="0"/>
                  </a:moveTo>
                  <a:cubicBezTo>
                    <a:pt x="205" y="0"/>
                    <a:pt x="0" y="205"/>
                    <a:pt x="0" y="462"/>
                  </a:cubicBezTo>
                  <a:lnTo>
                    <a:pt x="0" y="9688"/>
                  </a:lnTo>
                  <a:cubicBezTo>
                    <a:pt x="0" y="9944"/>
                    <a:pt x="205" y="10149"/>
                    <a:pt x="472" y="10149"/>
                  </a:cubicBezTo>
                  <a:lnTo>
                    <a:pt x="15511" y="10149"/>
                  </a:lnTo>
                  <a:cubicBezTo>
                    <a:pt x="15767" y="10149"/>
                    <a:pt x="15982" y="9944"/>
                    <a:pt x="15982" y="9688"/>
                  </a:cubicBezTo>
                  <a:lnTo>
                    <a:pt x="15982" y="462"/>
                  </a:lnTo>
                  <a:cubicBezTo>
                    <a:pt x="15982" y="205"/>
                    <a:pt x="15767" y="0"/>
                    <a:pt x="15511" y="0"/>
                  </a:cubicBezTo>
                  <a:close/>
                </a:path>
              </a:pathLst>
            </a:custGeom>
            <a:solidFill>
              <a:srgbClr val="A5E2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95"/>
            <p:cNvSpPr/>
            <p:nvPr/>
          </p:nvSpPr>
          <p:spPr>
            <a:xfrm>
              <a:off x="3631875" y="3977850"/>
              <a:ext cx="53575" cy="6675"/>
            </a:xfrm>
            <a:custGeom>
              <a:rect b="b" l="l" r="r" t="t"/>
              <a:pathLst>
                <a:path extrusionOk="0" h="267" w="2143">
                  <a:moveTo>
                    <a:pt x="0" y="0"/>
                  </a:moveTo>
                  <a:lnTo>
                    <a:pt x="0" y="267"/>
                  </a:lnTo>
                  <a:lnTo>
                    <a:pt x="2143" y="267"/>
                  </a:lnTo>
                  <a:lnTo>
                    <a:pt x="2143"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95"/>
            <p:cNvSpPr/>
            <p:nvPr/>
          </p:nvSpPr>
          <p:spPr>
            <a:xfrm>
              <a:off x="3698750" y="3977850"/>
              <a:ext cx="53850" cy="6675"/>
            </a:xfrm>
            <a:custGeom>
              <a:rect b="b" l="l" r="r" t="t"/>
              <a:pathLst>
                <a:path extrusionOk="0" h="267" w="2154">
                  <a:moveTo>
                    <a:pt x="1" y="0"/>
                  </a:moveTo>
                  <a:lnTo>
                    <a:pt x="1" y="267"/>
                  </a:lnTo>
                  <a:lnTo>
                    <a:pt x="2154" y="267"/>
                  </a:lnTo>
                  <a:lnTo>
                    <a:pt x="21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95"/>
            <p:cNvSpPr/>
            <p:nvPr/>
          </p:nvSpPr>
          <p:spPr>
            <a:xfrm>
              <a:off x="3903275" y="3977850"/>
              <a:ext cx="77175" cy="6675"/>
            </a:xfrm>
            <a:custGeom>
              <a:rect b="b" l="l" r="r" t="t"/>
              <a:pathLst>
                <a:path extrusionOk="0" h="267" w="3087">
                  <a:moveTo>
                    <a:pt x="1" y="0"/>
                  </a:moveTo>
                  <a:lnTo>
                    <a:pt x="1" y="267"/>
                  </a:lnTo>
                  <a:lnTo>
                    <a:pt x="3086" y="267"/>
                  </a:lnTo>
                  <a:lnTo>
                    <a:pt x="30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95"/>
            <p:cNvSpPr/>
            <p:nvPr/>
          </p:nvSpPr>
          <p:spPr>
            <a:xfrm>
              <a:off x="3768225" y="3977850"/>
              <a:ext cx="26150" cy="6675"/>
            </a:xfrm>
            <a:custGeom>
              <a:rect b="b" l="l" r="r" t="t"/>
              <a:pathLst>
                <a:path extrusionOk="0" h="267" w="1046">
                  <a:moveTo>
                    <a:pt x="0" y="0"/>
                  </a:moveTo>
                  <a:lnTo>
                    <a:pt x="0" y="267"/>
                  </a:lnTo>
                  <a:lnTo>
                    <a:pt x="1046" y="267"/>
                  </a:lnTo>
                  <a:lnTo>
                    <a:pt x="1046"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95"/>
            <p:cNvSpPr/>
            <p:nvPr/>
          </p:nvSpPr>
          <p:spPr>
            <a:xfrm>
              <a:off x="3803075" y="3977850"/>
              <a:ext cx="38725" cy="6675"/>
            </a:xfrm>
            <a:custGeom>
              <a:rect b="b" l="l" r="r" t="t"/>
              <a:pathLst>
                <a:path extrusionOk="0" h="267" w="1549">
                  <a:moveTo>
                    <a:pt x="0" y="0"/>
                  </a:moveTo>
                  <a:lnTo>
                    <a:pt x="0" y="267"/>
                  </a:lnTo>
                  <a:lnTo>
                    <a:pt x="1548" y="267"/>
                  </a:lnTo>
                  <a:lnTo>
                    <a:pt x="1548" y="0"/>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95"/>
            <p:cNvSpPr/>
            <p:nvPr/>
          </p:nvSpPr>
          <p:spPr>
            <a:xfrm>
              <a:off x="3856375" y="3977850"/>
              <a:ext cx="38975" cy="6675"/>
            </a:xfrm>
            <a:custGeom>
              <a:rect b="b" l="l" r="r" t="t"/>
              <a:pathLst>
                <a:path extrusionOk="0" h="267" w="1559">
                  <a:moveTo>
                    <a:pt x="1" y="0"/>
                  </a:moveTo>
                  <a:lnTo>
                    <a:pt x="1" y="267"/>
                  </a:lnTo>
                  <a:lnTo>
                    <a:pt x="1559" y="267"/>
                  </a:lnTo>
                  <a:lnTo>
                    <a:pt x="15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95"/>
            <p:cNvSpPr/>
            <p:nvPr/>
          </p:nvSpPr>
          <p:spPr>
            <a:xfrm>
              <a:off x="3631875" y="3997825"/>
              <a:ext cx="53575" cy="6450"/>
            </a:xfrm>
            <a:custGeom>
              <a:rect b="b" l="l" r="r" t="t"/>
              <a:pathLst>
                <a:path extrusionOk="0" h="258" w="2143">
                  <a:moveTo>
                    <a:pt x="0" y="1"/>
                  </a:moveTo>
                  <a:lnTo>
                    <a:pt x="0" y="257"/>
                  </a:lnTo>
                  <a:lnTo>
                    <a:pt x="2143" y="257"/>
                  </a:lnTo>
                  <a:lnTo>
                    <a:pt x="2143"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95"/>
            <p:cNvSpPr/>
            <p:nvPr/>
          </p:nvSpPr>
          <p:spPr>
            <a:xfrm>
              <a:off x="3698750" y="3997825"/>
              <a:ext cx="53850" cy="6450"/>
            </a:xfrm>
            <a:custGeom>
              <a:rect b="b" l="l" r="r" t="t"/>
              <a:pathLst>
                <a:path extrusionOk="0" h="258" w="2154">
                  <a:moveTo>
                    <a:pt x="1" y="1"/>
                  </a:moveTo>
                  <a:lnTo>
                    <a:pt x="1" y="257"/>
                  </a:lnTo>
                  <a:lnTo>
                    <a:pt x="2154" y="257"/>
                  </a:lnTo>
                  <a:lnTo>
                    <a:pt x="2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95"/>
            <p:cNvSpPr/>
            <p:nvPr/>
          </p:nvSpPr>
          <p:spPr>
            <a:xfrm>
              <a:off x="3903275" y="3997825"/>
              <a:ext cx="77175" cy="6450"/>
            </a:xfrm>
            <a:custGeom>
              <a:rect b="b" l="l" r="r" t="t"/>
              <a:pathLst>
                <a:path extrusionOk="0" h="258" w="3087">
                  <a:moveTo>
                    <a:pt x="1" y="1"/>
                  </a:moveTo>
                  <a:lnTo>
                    <a:pt x="1" y="257"/>
                  </a:lnTo>
                  <a:lnTo>
                    <a:pt x="3086" y="257"/>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95"/>
            <p:cNvSpPr/>
            <p:nvPr/>
          </p:nvSpPr>
          <p:spPr>
            <a:xfrm>
              <a:off x="3768225" y="3997825"/>
              <a:ext cx="26150" cy="6450"/>
            </a:xfrm>
            <a:custGeom>
              <a:rect b="b" l="l" r="r" t="t"/>
              <a:pathLst>
                <a:path extrusionOk="0" h="258" w="1046">
                  <a:moveTo>
                    <a:pt x="0" y="1"/>
                  </a:moveTo>
                  <a:lnTo>
                    <a:pt x="0" y="257"/>
                  </a:lnTo>
                  <a:lnTo>
                    <a:pt x="1046" y="257"/>
                  </a:lnTo>
                  <a:lnTo>
                    <a:pt x="1046"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95"/>
            <p:cNvSpPr/>
            <p:nvPr/>
          </p:nvSpPr>
          <p:spPr>
            <a:xfrm>
              <a:off x="3803075" y="3997825"/>
              <a:ext cx="38725" cy="6450"/>
            </a:xfrm>
            <a:custGeom>
              <a:rect b="b" l="l" r="r" t="t"/>
              <a:pathLst>
                <a:path extrusionOk="0" h="258" w="1549">
                  <a:moveTo>
                    <a:pt x="0" y="1"/>
                  </a:moveTo>
                  <a:lnTo>
                    <a:pt x="0" y="257"/>
                  </a:lnTo>
                  <a:lnTo>
                    <a:pt x="1548" y="257"/>
                  </a:lnTo>
                  <a:lnTo>
                    <a:pt x="1548" y="1"/>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95"/>
            <p:cNvSpPr/>
            <p:nvPr/>
          </p:nvSpPr>
          <p:spPr>
            <a:xfrm>
              <a:off x="3856375" y="3997825"/>
              <a:ext cx="38975" cy="6450"/>
            </a:xfrm>
            <a:custGeom>
              <a:rect b="b" l="l" r="r" t="t"/>
              <a:pathLst>
                <a:path extrusionOk="0" h="258" w="1559">
                  <a:moveTo>
                    <a:pt x="1" y="1"/>
                  </a:moveTo>
                  <a:lnTo>
                    <a:pt x="1" y="257"/>
                  </a:lnTo>
                  <a:lnTo>
                    <a:pt x="1559" y="257"/>
                  </a:lnTo>
                  <a:lnTo>
                    <a:pt x="15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95"/>
            <p:cNvSpPr/>
            <p:nvPr/>
          </p:nvSpPr>
          <p:spPr>
            <a:xfrm>
              <a:off x="3631875" y="4017575"/>
              <a:ext cx="53575" cy="6675"/>
            </a:xfrm>
            <a:custGeom>
              <a:rect b="b" l="l" r="r" t="t"/>
              <a:pathLst>
                <a:path extrusionOk="0" h="267" w="2143">
                  <a:moveTo>
                    <a:pt x="0" y="0"/>
                  </a:moveTo>
                  <a:lnTo>
                    <a:pt x="0" y="267"/>
                  </a:lnTo>
                  <a:lnTo>
                    <a:pt x="2143" y="267"/>
                  </a:lnTo>
                  <a:lnTo>
                    <a:pt x="2143"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95"/>
            <p:cNvSpPr/>
            <p:nvPr/>
          </p:nvSpPr>
          <p:spPr>
            <a:xfrm>
              <a:off x="3698750" y="4017575"/>
              <a:ext cx="53850" cy="6675"/>
            </a:xfrm>
            <a:custGeom>
              <a:rect b="b" l="l" r="r" t="t"/>
              <a:pathLst>
                <a:path extrusionOk="0" h="267" w="2154">
                  <a:moveTo>
                    <a:pt x="1" y="0"/>
                  </a:moveTo>
                  <a:lnTo>
                    <a:pt x="1" y="267"/>
                  </a:lnTo>
                  <a:lnTo>
                    <a:pt x="2154" y="267"/>
                  </a:lnTo>
                  <a:lnTo>
                    <a:pt x="21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95"/>
            <p:cNvSpPr/>
            <p:nvPr/>
          </p:nvSpPr>
          <p:spPr>
            <a:xfrm>
              <a:off x="3903275" y="4017575"/>
              <a:ext cx="77175" cy="6675"/>
            </a:xfrm>
            <a:custGeom>
              <a:rect b="b" l="l" r="r" t="t"/>
              <a:pathLst>
                <a:path extrusionOk="0" h="267" w="3087">
                  <a:moveTo>
                    <a:pt x="1" y="0"/>
                  </a:moveTo>
                  <a:lnTo>
                    <a:pt x="1" y="267"/>
                  </a:lnTo>
                  <a:lnTo>
                    <a:pt x="3086" y="267"/>
                  </a:lnTo>
                  <a:lnTo>
                    <a:pt x="30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95"/>
            <p:cNvSpPr/>
            <p:nvPr/>
          </p:nvSpPr>
          <p:spPr>
            <a:xfrm>
              <a:off x="3768225" y="4017575"/>
              <a:ext cx="26150" cy="6675"/>
            </a:xfrm>
            <a:custGeom>
              <a:rect b="b" l="l" r="r" t="t"/>
              <a:pathLst>
                <a:path extrusionOk="0" h="267" w="1046">
                  <a:moveTo>
                    <a:pt x="0" y="0"/>
                  </a:moveTo>
                  <a:lnTo>
                    <a:pt x="0" y="267"/>
                  </a:lnTo>
                  <a:lnTo>
                    <a:pt x="1046" y="267"/>
                  </a:lnTo>
                  <a:lnTo>
                    <a:pt x="1046"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95"/>
            <p:cNvSpPr/>
            <p:nvPr/>
          </p:nvSpPr>
          <p:spPr>
            <a:xfrm>
              <a:off x="3803075" y="4017575"/>
              <a:ext cx="38725" cy="6675"/>
            </a:xfrm>
            <a:custGeom>
              <a:rect b="b" l="l" r="r" t="t"/>
              <a:pathLst>
                <a:path extrusionOk="0" h="267" w="1549">
                  <a:moveTo>
                    <a:pt x="0" y="0"/>
                  </a:moveTo>
                  <a:lnTo>
                    <a:pt x="0" y="267"/>
                  </a:lnTo>
                  <a:lnTo>
                    <a:pt x="1548" y="267"/>
                  </a:lnTo>
                  <a:lnTo>
                    <a:pt x="1548" y="0"/>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95"/>
            <p:cNvSpPr/>
            <p:nvPr/>
          </p:nvSpPr>
          <p:spPr>
            <a:xfrm>
              <a:off x="3856375" y="4017575"/>
              <a:ext cx="38975" cy="6675"/>
            </a:xfrm>
            <a:custGeom>
              <a:rect b="b" l="l" r="r" t="t"/>
              <a:pathLst>
                <a:path extrusionOk="0" h="267" w="1559">
                  <a:moveTo>
                    <a:pt x="1" y="0"/>
                  </a:moveTo>
                  <a:lnTo>
                    <a:pt x="1" y="267"/>
                  </a:lnTo>
                  <a:lnTo>
                    <a:pt x="1559" y="267"/>
                  </a:lnTo>
                  <a:lnTo>
                    <a:pt x="15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95"/>
            <p:cNvSpPr/>
            <p:nvPr/>
          </p:nvSpPr>
          <p:spPr>
            <a:xfrm>
              <a:off x="3631875" y="4037300"/>
              <a:ext cx="53575" cy="6700"/>
            </a:xfrm>
            <a:custGeom>
              <a:rect b="b" l="l" r="r" t="t"/>
              <a:pathLst>
                <a:path extrusionOk="0" h="268" w="2143">
                  <a:moveTo>
                    <a:pt x="0" y="1"/>
                  </a:moveTo>
                  <a:lnTo>
                    <a:pt x="0" y="267"/>
                  </a:lnTo>
                  <a:lnTo>
                    <a:pt x="2143" y="267"/>
                  </a:lnTo>
                  <a:lnTo>
                    <a:pt x="2143"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95"/>
            <p:cNvSpPr/>
            <p:nvPr/>
          </p:nvSpPr>
          <p:spPr>
            <a:xfrm>
              <a:off x="3698750" y="4037300"/>
              <a:ext cx="53850" cy="6700"/>
            </a:xfrm>
            <a:custGeom>
              <a:rect b="b" l="l" r="r" t="t"/>
              <a:pathLst>
                <a:path extrusionOk="0" h="268" w="2154">
                  <a:moveTo>
                    <a:pt x="1" y="1"/>
                  </a:moveTo>
                  <a:lnTo>
                    <a:pt x="1" y="267"/>
                  </a:lnTo>
                  <a:lnTo>
                    <a:pt x="2154" y="267"/>
                  </a:lnTo>
                  <a:lnTo>
                    <a:pt x="2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95"/>
            <p:cNvSpPr/>
            <p:nvPr/>
          </p:nvSpPr>
          <p:spPr>
            <a:xfrm>
              <a:off x="3903275" y="4037300"/>
              <a:ext cx="77175" cy="6700"/>
            </a:xfrm>
            <a:custGeom>
              <a:rect b="b" l="l" r="r" t="t"/>
              <a:pathLst>
                <a:path extrusionOk="0" h="268" w="3087">
                  <a:moveTo>
                    <a:pt x="1" y="1"/>
                  </a:moveTo>
                  <a:lnTo>
                    <a:pt x="1" y="267"/>
                  </a:lnTo>
                  <a:lnTo>
                    <a:pt x="3086" y="267"/>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95"/>
            <p:cNvSpPr/>
            <p:nvPr/>
          </p:nvSpPr>
          <p:spPr>
            <a:xfrm>
              <a:off x="3768225" y="4037300"/>
              <a:ext cx="26150" cy="6700"/>
            </a:xfrm>
            <a:custGeom>
              <a:rect b="b" l="l" r="r" t="t"/>
              <a:pathLst>
                <a:path extrusionOk="0" h="268" w="1046">
                  <a:moveTo>
                    <a:pt x="0" y="1"/>
                  </a:moveTo>
                  <a:lnTo>
                    <a:pt x="0" y="267"/>
                  </a:lnTo>
                  <a:lnTo>
                    <a:pt x="1046" y="267"/>
                  </a:lnTo>
                  <a:lnTo>
                    <a:pt x="1046"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95"/>
            <p:cNvSpPr/>
            <p:nvPr/>
          </p:nvSpPr>
          <p:spPr>
            <a:xfrm>
              <a:off x="3803075" y="4037300"/>
              <a:ext cx="38725" cy="6700"/>
            </a:xfrm>
            <a:custGeom>
              <a:rect b="b" l="l" r="r" t="t"/>
              <a:pathLst>
                <a:path extrusionOk="0" h="268" w="1549">
                  <a:moveTo>
                    <a:pt x="0" y="1"/>
                  </a:moveTo>
                  <a:lnTo>
                    <a:pt x="0" y="267"/>
                  </a:lnTo>
                  <a:lnTo>
                    <a:pt x="1548" y="267"/>
                  </a:lnTo>
                  <a:lnTo>
                    <a:pt x="1548" y="1"/>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95"/>
            <p:cNvSpPr/>
            <p:nvPr/>
          </p:nvSpPr>
          <p:spPr>
            <a:xfrm>
              <a:off x="3856375" y="4037300"/>
              <a:ext cx="38975" cy="6700"/>
            </a:xfrm>
            <a:custGeom>
              <a:rect b="b" l="l" r="r" t="t"/>
              <a:pathLst>
                <a:path extrusionOk="0" h="268" w="1559">
                  <a:moveTo>
                    <a:pt x="1" y="1"/>
                  </a:moveTo>
                  <a:lnTo>
                    <a:pt x="1" y="267"/>
                  </a:lnTo>
                  <a:lnTo>
                    <a:pt x="1559" y="267"/>
                  </a:lnTo>
                  <a:lnTo>
                    <a:pt x="15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95"/>
            <p:cNvSpPr/>
            <p:nvPr/>
          </p:nvSpPr>
          <p:spPr>
            <a:xfrm>
              <a:off x="3631875" y="4057025"/>
              <a:ext cx="53575" cy="6700"/>
            </a:xfrm>
            <a:custGeom>
              <a:rect b="b" l="l" r="r" t="t"/>
              <a:pathLst>
                <a:path extrusionOk="0" h="268" w="2143">
                  <a:moveTo>
                    <a:pt x="0" y="1"/>
                  </a:moveTo>
                  <a:lnTo>
                    <a:pt x="0" y="267"/>
                  </a:lnTo>
                  <a:lnTo>
                    <a:pt x="2143" y="267"/>
                  </a:lnTo>
                  <a:lnTo>
                    <a:pt x="2143"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95"/>
            <p:cNvSpPr/>
            <p:nvPr/>
          </p:nvSpPr>
          <p:spPr>
            <a:xfrm>
              <a:off x="3698750" y="4057025"/>
              <a:ext cx="53850" cy="6700"/>
            </a:xfrm>
            <a:custGeom>
              <a:rect b="b" l="l" r="r" t="t"/>
              <a:pathLst>
                <a:path extrusionOk="0" h="268" w="2154">
                  <a:moveTo>
                    <a:pt x="1" y="1"/>
                  </a:moveTo>
                  <a:lnTo>
                    <a:pt x="1" y="267"/>
                  </a:lnTo>
                  <a:lnTo>
                    <a:pt x="2154" y="267"/>
                  </a:lnTo>
                  <a:lnTo>
                    <a:pt x="2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95"/>
            <p:cNvSpPr/>
            <p:nvPr/>
          </p:nvSpPr>
          <p:spPr>
            <a:xfrm>
              <a:off x="3903275" y="4057025"/>
              <a:ext cx="77175" cy="6700"/>
            </a:xfrm>
            <a:custGeom>
              <a:rect b="b" l="l" r="r" t="t"/>
              <a:pathLst>
                <a:path extrusionOk="0" h="268" w="3087">
                  <a:moveTo>
                    <a:pt x="1" y="1"/>
                  </a:moveTo>
                  <a:lnTo>
                    <a:pt x="1" y="267"/>
                  </a:lnTo>
                  <a:lnTo>
                    <a:pt x="3086" y="267"/>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95"/>
            <p:cNvSpPr/>
            <p:nvPr/>
          </p:nvSpPr>
          <p:spPr>
            <a:xfrm>
              <a:off x="3768225" y="4057025"/>
              <a:ext cx="26150" cy="6700"/>
            </a:xfrm>
            <a:custGeom>
              <a:rect b="b" l="l" r="r" t="t"/>
              <a:pathLst>
                <a:path extrusionOk="0" h="268" w="1046">
                  <a:moveTo>
                    <a:pt x="0" y="1"/>
                  </a:moveTo>
                  <a:lnTo>
                    <a:pt x="0" y="267"/>
                  </a:lnTo>
                  <a:lnTo>
                    <a:pt x="1046" y="267"/>
                  </a:lnTo>
                  <a:lnTo>
                    <a:pt x="1046"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95"/>
            <p:cNvSpPr/>
            <p:nvPr/>
          </p:nvSpPr>
          <p:spPr>
            <a:xfrm>
              <a:off x="3803075" y="4057025"/>
              <a:ext cx="38725" cy="6700"/>
            </a:xfrm>
            <a:custGeom>
              <a:rect b="b" l="l" r="r" t="t"/>
              <a:pathLst>
                <a:path extrusionOk="0" h="268" w="1549">
                  <a:moveTo>
                    <a:pt x="0" y="1"/>
                  </a:moveTo>
                  <a:lnTo>
                    <a:pt x="0" y="267"/>
                  </a:lnTo>
                  <a:lnTo>
                    <a:pt x="1548" y="267"/>
                  </a:lnTo>
                  <a:lnTo>
                    <a:pt x="1548" y="1"/>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95"/>
            <p:cNvSpPr/>
            <p:nvPr/>
          </p:nvSpPr>
          <p:spPr>
            <a:xfrm>
              <a:off x="3856375" y="4057025"/>
              <a:ext cx="38975" cy="6700"/>
            </a:xfrm>
            <a:custGeom>
              <a:rect b="b" l="l" r="r" t="t"/>
              <a:pathLst>
                <a:path extrusionOk="0" h="268" w="1559">
                  <a:moveTo>
                    <a:pt x="1" y="1"/>
                  </a:moveTo>
                  <a:lnTo>
                    <a:pt x="1" y="267"/>
                  </a:lnTo>
                  <a:lnTo>
                    <a:pt x="1559" y="267"/>
                  </a:lnTo>
                  <a:lnTo>
                    <a:pt x="15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95"/>
            <p:cNvSpPr/>
            <p:nvPr/>
          </p:nvSpPr>
          <p:spPr>
            <a:xfrm>
              <a:off x="3631875" y="4076775"/>
              <a:ext cx="53575" cy="6675"/>
            </a:xfrm>
            <a:custGeom>
              <a:rect b="b" l="l" r="r" t="t"/>
              <a:pathLst>
                <a:path extrusionOk="0" h="267" w="2143">
                  <a:moveTo>
                    <a:pt x="0" y="0"/>
                  </a:moveTo>
                  <a:lnTo>
                    <a:pt x="0" y="267"/>
                  </a:lnTo>
                  <a:lnTo>
                    <a:pt x="2143" y="267"/>
                  </a:lnTo>
                  <a:lnTo>
                    <a:pt x="2143"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95"/>
            <p:cNvSpPr/>
            <p:nvPr/>
          </p:nvSpPr>
          <p:spPr>
            <a:xfrm>
              <a:off x="3698750" y="4076775"/>
              <a:ext cx="53850" cy="6675"/>
            </a:xfrm>
            <a:custGeom>
              <a:rect b="b" l="l" r="r" t="t"/>
              <a:pathLst>
                <a:path extrusionOk="0" h="267" w="2154">
                  <a:moveTo>
                    <a:pt x="1" y="0"/>
                  </a:moveTo>
                  <a:lnTo>
                    <a:pt x="1" y="267"/>
                  </a:lnTo>
                  <a:lnTo>
                    <a:pt x="2154" y="267"/>
                  </a:lnTo>
                  <a:lnTo>
                    <a:pt x="21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95"/>
            <p:cNvSpPr/>
            <p:nvPr/>
          </p:nvSpPr>
          <p:spPr>
            <a:xfrm>
              <a:off x="3903275" y="4076775"/>
              <a:ext cx="77175" cy="6675"/>
            </a:xfrm>
            <a:custGeom>
              <a:rect b="b" l="l" r="r" t="t"/>
              <a:pathLst>
                <a:path extrusionOk="0" h="267" w="3087">
                  <a:moveTo>
                    <a:pt x="1" y="0"/>
                  </a:moveTo>
                  <a:lnTo>
                    <a:pt x="1" y="267"/>
                  </a:lnTo>
                  <a:lnTo>
                    <a:pt x="3086" y="267"/>
                  </a:lnTo>
                  <a:lnTo>
                    <a:pt x="30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95"/>
            <p:cNvSpPr/>
            <p:nvPr/>
          </p:nvSpPr>
          <p:spPr>
            <a:xfrm>
              <a:off x="3768225" y="4076775"/>
              <a:ext cx="26150" cy="6675"/>
            </a:xfrm>
            <a:custGeom>
              <a:rect b="b" l="l" r="r" t="t"/>
              <a:pathLst>
                <a:path extrusionOk="0" h="267" w="1046">
                  <a:moveTo>
                    <a:pt x="0" y="0"/>
                  </a:moveTo>
                  <a:lnTo>
                    <a:pt x="0" y="267"/>
                  </a:lnTo>
                  <a:lnTo>
                    <a:pt x="1046" y="267"/>
                  </a:lnTo>
                  <a:lnTo>
                    <a:pt x="1046"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95"/>
            <p:cNvSpPr/>
            <p:nvPr/>
          </p:nvSpPr>
          <p:spPr>
            <a:xfrm>
              <a:off x="3803075" y="4076775"/>
              <a:ext cx="38725" cy="6675"/>
            </a:xfrm>
            <a:custGeom>
              <a:rect b="b" l="l" r="r" t="t"/>
              <a:pathLst>
                <a:path extrusionOk="0" h="267" w="1549">
                  <a:moveTo>
                    <a:pt x="0" y="0"/>
                  </a:moveTo>
                  <a:lnTo>
                    <a:pt x="0" y="267"/>
                  </a:lnTo>
                  <a:lnTo>
                    <a:pt x="1548" y="267"/>
                  </a:lnTo>
                  <a:lnTo>
                    <a:pt x="1548" y="0"/>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95"/>
            <p:cNvSpPr/>
            <p:nvPr/>
          </p:nvSpPr>
          <p:spPr>
            <a:xfrm>
              <a:off x="3856375" y="4076775"/>
              <a:ext cx="38975" cy="6675"/>
            </a:xfrm>
            <a:custGeom>
              <a:rect b="b" l="l" r="r" t="t"/>
              <a:pathLst>
                <a:path extrusionOk="0" h="267" w="1559">
                  <a:moveTo>
                    <a:pt x="1" y="0"/>
                  </a:moveTo>
                  <a:lnTo>
                    <a:pt x="1" y="267"/>
                  </a:lnTo>
                  <a:lnTo>
                    <a:pt x="1559" y="267"/>
                  </a:lnTo>
                  <a:lnTo>
                    <a:pt x="15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95"/>
            <p:cNvSpPr/>
            <p:nvPr/>
          </p:nvSpPr>
          <p:spPr>
            <a:xfrm>
              <a:off x="3631875" y="4096500"/>
              <a:ext cx="53575" cy="6700"/>
            </a:xfrm>
            <a:custGeom>
              <a:rect b="b" l="l" r="r" t="t"/>
              <a:pathLst>
                <a:path extrusionOk="0" h="268" w="2143">
                  <a:moveTo>
                    <a:pt x="0" y="1"/>
                  </a:moveTo>
                  <a:lnTo>
                    <a:pt x="0" y="267"/>
                  </a:lnTo>
                  <a:lnTo>
                    <a:pt x="2143" y="267"/>
                  </a:lnTo>
                  <a:lnTo>
                    <a:pt x="2143"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95"/>
            <p:cNvSpPr/>
            <p:nvPr/>
          </p:nvSpPr>
          <p:spPr>
            <a:xfrm>
              <a:off x="3698750" y="4096500"/>
              <a:ext cx="53850" cy="6700"/>
            </a:xfrm>
            <a:custGeom>
              <a:rect b="b" l="l" r="r" t="t"/>
              <a:pathLst>
                <a:path extrusionOk="0" h="268" w="2154">
                  <a:moveTo>
                    <a:pt x="1" y="1"/>
                  </a:moveTo>
                  <a:lnTo>
                    <a:pt x="1" y="267"/>
                  </a:lnTo>
                  <a:lnTo>
                    <a:pt x="2154" y="267"/>
                  </a:lnTo>
                  <a:lnTo>
                    <a:pt x="2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95"/>
            <p:cNvSpPr/>
            <p:nvPr/>
          </p:nvSpPr>
          <p:spPr>
            <a:xfrm>
              <a:off x="3903275" y="4096500"/>
              <a:ext cx="77175" cy="6700"/>
            </a:xfrm>
            <a:custGeom>
              <a:rect b="b" l="l" r="r" t="t"/>
              <a:pathLst>
                <a:path extrusionOk="0" h="268" w="3087">
                  <a:moveTo>
                    <a:pt x="1" y="1"/>
                  </a:moveTo>
                  <a:lnTo>
                    <a:pt x="1" y="267"/>
                  </a:lnTo>
                  <a:lnTo>
                    <a:pt x="3086" y="267"/>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95"/>
            <p:cNvSpPr/>
            <p:nvPr/>
          </p:nvSpPr>
          <p:spPr>
            <a:xfrm>
              <a:off x="3768225" y="4096500"/>
              <a:ext cx="26150" cy="6700"/>
            </a:xfrm>
            <a:custGeom>
              <a:rect b="b" l="l" r="r" t="t"/>
              <a:pathLst>
                <a:path extrusionOk="0" h="268" w="1046">
                  <a:moveTo>
                    <a:pt x="0" y="1"/>
                  </a:moveTo>
                  <a:lnTo>
                    <a:pt x="0" y="267"/>
                  </a:lnTo>
                  <a:lnTo>
                    <a:pt x="1046" y="267"/>
                  </a:lnTo>
                  <a:lnTo>
                    <a:pt x="1046"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95"/>
            <p:cNvSpPr/>
            <p:nvPr/>
          </p:nvSpPr>
          <p:spPr>
            <a:xfrm>
              <a:off x="3803075" y="4096500"/>
              <a:ext cx="38725" cy="6700"/>
            </a:xfrm>
            <a:custGeom>
              <a:rect b="b" l="l" r="r" t="t"/>
              <a:pathLst>
                <a:path extrusionOk="0" h="268" w="1549">
                  <a:moveTo>
                    <a:pt x="0" y="1"/>
                  </a:moveTo>
                  <a:lnTo>
                    <a:pt x="0" y="267"/>
                  </a:lnTo>
                  <a:lnTo>
                    <a:pt x="1548" y="267"/>
                  </a:lnTo>
                  <a:lnTo>
                    <a:pt x="1548" y="1"/>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95"/>
            <p:cNvSpPr/>
            <p:nvPr/>
          </p:nvSpPr>
          <p:spPr>
            <a:xfrm>
              <a:off x="3856375" y="4096500"/>
              <a:ext cx="38975" cy="6700"/>
            </a:xfrm>
            <a:custGeom>
              <a:rect b="b" l="l" r="r" t="t"/>
              <a:pathLst>
                <a:path extrusionOk="0" h="268" w="1559">
                  <a:moveTo>
                    <a:pt x="1" y="1"/>
                  </a:moveTo>
                  <a:lnTo>
                    <a:pt x="1" y="267"/>
                  </a:lnTo>
                  <a:lnTo>
                    <a:pt x="1559" y="267"/>
                  </a:lnTo>
                  <a:lnTo>
                    <a:pt x="15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95"/>
            <p:cNvSpPr/>
            <p:nvPr/>
          </p:nvSpPr>
          <p:spPr>
            <a:xfrm>
              <a:off x="3631875" y="4116500"/>
              <a:ext cx="53575" cy="6425"/>
            </a:xfrm>
            <a:custGeom>
              <a:rect b="b" l="l" r="r" t="t"/>
              <a:pathLst>
                <a:path extrusionOk="0" h="257" w="2143">
                  <a:moveTo>
                    <a:pt x="0" y="0"/>
                  </a:moveTo>
                  <a:lnTo>
                    <a:pt x="0" y="257"/>
                  </a:lnTo>
                  <a:lnTo>
                    <a:pt x="2143" y="257"/>
                  </a:lnTo>
                  <a:lnTo>
                    <a:pt x="2143"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95"/>
            <p:cNvSpPr/>
            <p:nvPr/>
          </p:nvSpPr>
          <p:spPr>
            <a:xfrm>
              <a:off x="3698750" y="4116500"/>
              <a:ext cx="53850" cy="6425"/>
            </a:xfrm>
            <a:custGeom>
              <a:rect b="b" l="l" r="r" t="t"/>
              <a:pathLst>
                <a:path extrusionOk="0" h="257" w="2154">
                  <a:moveTo>
                    <a:pt x="1" y="0"/>
                  </a:moveTo>
                  <a:lnTo>
                    <a:pt x="1" y="257"/>
                  </a:lnTo>
                  <a:lnTo>
                    <a:pt x="2154" y="257"/>
                  </a:lnTo>
                  <a:lnTo>
                    <a:pt x="21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95"/>
            <p:cNvSpPr/>
            <p:nvPr/>
          </p:nvSpPr>
          <p:spPr>
            <a:xfrm>
              <a:off x="3903275" y="4116500"/>
              <a:ext cx="77175" cy="6425"/>
            </a:xfrm>
            <a:custGeom>
              <a:rect b="b" l="l" r="r" t="t"/>
              <a:pathLst>
                <a:path extrusionOk="0" h="257" w="3087">
                  <a:moveTo>
                    <a:pt x="1" y="0"/>
                  </a:moveTo>
                  <a:lnTo>
                    <a:pt x="1" y="257"/>
                  </a:lnTo>
                  <a:lnTo>
                    <a:pt x="3086" y="257"/>
                  </a:lnTo>
                  <a:lnTo>
                    <a:pt x="30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95"/>
            <p:cNvSpPr/>
            <p:nvPr/>
          </p:nvSpPr>
          <p:spPr>
            <a:xfrm>
              <a:off x="3768225" y="4116500"/>
              <a:ext cx="26150" cy="6425"/>
            </a:xfrm>
            <a:custGeom>
              <a:rect b="b" l="l" r="r" t="t"/>
              <a:pathLst>
                <a:path extrusionOk="0" h="257" w="1046">
                  <a:moveTo>
                    <a:pt x="0" y="0"/>
                  </a:moveTo>
                  <a:lnTo>
                    <a:pt x="0" y="257"/>
                  </a:lnTo>
                  <a:lnTo>
                    <a:pt x="1046" y="257"/>
                  </a:lnTo>
                  <a:lnTo>
                    <a:pt x="1046"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95"/>
            <p:cNvSpPr/>
            <p:nvPr/>
          </p:nvSpPr>
          <p:spPr>
            <a:xfrm>
              <a:off x="3803075" y="4116500"/>
              <a:ext cx="38725" cy="6425"/>
            </a:xfrm>
            <a:custGeom>
              <a:rect b="b" l="l" r="r" t="t"/>
              <a:pathLst>
                <a:path extrusionOk="0" h="257" w="1549">
                  <a:moveTo>
                    <a:pt x="0" y="0"/>
                  </a:moveTo>
                  <a:lnTo>
                    <a:pt x="0" y="257"/>
                  </a:lnTo>
                  <a:lnTo>
                    <a:pt x="1548" y="257"/>
                  </a:lnTo>
                  <a:lnTo>
                    <a:pt x="1548" y="0"/>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95"/>
            <p:cNvSpPr/>
            <p:nvPr/>
          </p:nvSpPr>
          <p:spPr>
            <a:xfrm>
              <a:off x="3856375" y="4116500"/>
              <a:ext cx="38975" cy="6425"/>
            </a:xfrm>
            <a:custGeom>
              <a:rect b="b" l="l" r="r" t="t"/>
              <a:pathLst>
                <a:path extrusionOk="0" h="257" w="1559">
                  <a:moveTo>
                    <a:pt x="1" y="0"/>
                  </a:moveTo>
                  <a:lnTo>
                    <a:pt x="1" y="257"/>
                  </a:lnTo>
                  <a:lnTo>
                    <a:pt x="1559" y="257"/>
                  </a:lnTo>
                  <a:lnTo>
                    <a:pt x="15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95"/>
            <p:cNvSpPr/>
            <p:nvPr/>
          </p:nvSpPr>
          <p:spPr>
            <a:xfrm>
              <a:off x="3631875" y="4136225"/>
              <a:ext cx="53575" cy="6425"/>
            </a:xfrm>
            <a:custGeom>
              <a:rect b="b" l="l" r="r" t="t"/>
              <a:pathLst>
                <a:path extrusionOk="0" h="257" w="2143">
                  <a:moveTo>
                    <a:pt x="0" y="1"/>
                  </a:moveTo>
                  <a:lnTo>
                    <a:pt x="0" y="257"/>
                  </a:lnTo>
                  <a:lnTo>
                    <a:pt x="2143" y="257"/>
                  </a:lnTo>
                  <a:lnTo>
                    <a:pt x="2143"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95"/>
            <p:cNvSpPr/>
            <p:nvPr/>
          </p:nvSpPr>
          <p:spPr>
            <a:xfrm>
              <a:off x="3698750" y="4136225"/>
              <a:ext cx="53850" cy="6425"/>
            </a:xfrm>
            <a:custGeom>
              <a:rect b="b" l="l" r="r" t="t"/>
              <a:pathLst>
                <a:path extrusionOk="0" h="257" w="2154">
                  <a:moveTo>
                    <a:pt x="1" y="1"/>
                  </a:moveTo>
                  <a:lnTo>
                    <a:pt x="1" y="257"/>
                  </a:lnTo>
                  <a:lnTo>
                    <a:pt x="2154" y="257"/>
                  </a:lnTo>
                  <a:lnTo>
                    <a:pt x="2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95"/>
            <p:cNvSpPr/>
            <p:nvPr/>
          </p:nvSpPr>
          <p:spPr>
            <a:xfrm>
              <a:off x="3903275" y="4136225"/>
              <a:ext cx="77175" cy="6425"/>
            </a:xfrm>
            <a:custGeom>
              <a:rect b="b" l="l" r="r" t="t"/>
              <a:pathLst>
                <a:path extrusionOk="0" h="257" w="3087">
                  <a:moveTo>
                    <a:pt x="1" y="1"/>
                  </a:moveTo>
                  <a:lnTo>
                    <a:pt x="1" y="257"/>
                  </a:lnTo>
                  <a:lnTo>
                    <a:pt x="3086" y="257"/>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95"/>
            <p:cNvSpPr/>
            <p:nvPr/>
          </p:nvSpPr>
          <p:spPr>
            <a:xfrm>
              <a:off x="3768225" y="4136225"/>
              <a:ext cx="26150" cy="6425"/>
            </a:xfrm>
            <a:custGeom>
              <a:rect b="b" l="l" r="r" t="t"/>
              <a:pathLst>
                <a:path extrusionOk="0" h="257" w="1046">
                  <a:moveTo>
                    <a:pt x="0" y="1"/>
                  </a:moveTo>
                  <a:lnTo>
                    <a:pt x="0" y="257"/>
                  </a:lnTo>
                  <a:lnTo>
                    <a:pt x="1046" y="257"/>
                  </a:lnTo>
                  <a:lnTo>
                    <a:pt x="1046"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95"/>
            <p:cNvSpPr/>
            <p:nvPr/>
          </p:nvSpPr>
          <p:spPr>
            <a:xfrm>
              <a:off x="3803075" y="4136225"/>
              <a:ext cx="38725" cy="6425"/>
            </a:xfrm>
            <a:custGeom>
              <a:rect b="b" l="l" r="r" t="t"/>
              <a:pathLst>
                <a:path extrusionOk="0" h="257" w="1549">
                  <a:moveTo>
                    <a:pt x="0" y="1"/>
                  </a:moveTo>
                  <a:lnTo>
                    <a:pt x="0" y="257"/>
                  </a:lnTo>
                  <a:lnTo>
                    <a:pt x="1548" y="257"/>
                  </a:lnTo>
                  <a:lnTo>
                    <a:pt x="1548" y="1"/>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95"/>
            <p:cNvSpPr/>
            <p:nvPr/>
          </p:nvSpPr>
          <p:spPr>
            <a:xfrm>
              <a:off x="3856375" y="4136225"/>
              <a:ext cx="38975" cy="6425"/>
            </a:xfrm>
            <a:custGeom>
              <a:rect b="b" l="l" r="r" t="t"/>
              <a:pathLst>
                <a:path extrusionOk="0" h="257" w="1559">
                  <a:moveTo>
                    <a:pt x="1" y="1"/>
                  </a:moveTo>
                  <a:lnTo>
                    <a:pt x="1" y="257"/>
                  </a:lnTo>
                  <a:lnTo>
                    <a:pt x="1559" y="257"/>
                  </a:lnTo>
                  <a:lnTo>
                    <a:pt x="15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95"/>
            <p:cNvSpPr/>
            <p:nvPr/>
          </p:nvSpPr>
          <p:spPr>
            <a:xfrm>
              <a:off x="3631875" y="3935800"/>
              <a:ext cx="348300" cy="15675"/>
            </a:xfrm>
            <a:custGeom>
              <a:rect b="b" l="l" r="r" t="t"/>
              <a:pathLst>
                <a:path extrusionOk="0" h="627" w="13932">
                  <a:moveTo>
                    <a:pt x="0" y="1"/>
                  </a:moveTo>
                  <a:lnTo>
                    <a:pt x="0" y="626"/>
                  </a:lnTo>
                  <a:lnTo>
                    <a:pt x="13932" y="626"/>
                  </a:lnTo>
                  <a:lnTo>
                    <a:pt x="13932"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95"/>
            <p:cNvSpPr/>
            <p:nvPr/>
          </p:nvSpPr>
          <p:spPr>
            <a:xfrm>
              <a:off x="3246400" y="4029100"/>
              <a:ext cx="312200" cy="182250"/>
            </a:xfrm>
            <a:custGeom>
              <a:rect b="b" l="l" r="r" t="t"/>
              <a:pathLst>
                <a:path extrusionOk="0" h="7290" w="12488">
                  <a:moveTo>
                    <a:pt x="1006" y="1"/>
                  </a:moveTo>
                  <a:cubicBezTo>
                    <a:pt x="452" y="1"/>
                    <a:pt x="1" y="452"/>
                    <a:pt x="1" y="1005"/>
                  </a:cubicBezTo>
                  <a:lnTo>
                    <a:pt x="1" y="6285"/>
                  </a:lnTo>
                  <a:cubicBezTo>
                    <a:pt x="1" y="6848"/>
                    <a:pt x="452" y="7289"/>
                    <a:pt x="1006" y="7289"/>
                  </a:cubicBezTo>
                  <a:lnTo>
                    <a:pt x="11483" y="7289"/>
                  </a:lnTo>
                  <a:cubicBezTo>
                    <a:pt x="12036" y="7289"/>
                    <a:pt x="12487" y="6848"/>
                    <a:pt x="12487" y="6285"/>
                  </a:cubicBezTo>
                  <a:lnTo>
                    <a:pt x="12487" y="1005"/>
                  </a:lnTo>
                  <a:cubicBezTo>
                    <a:pt x="12487" y="452"/>
                    <a:pt x="12036" y="1"/>
                    <a:pt x="114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95"/>
            <p:cNvSpPr/>
            <p:nvPr/>
          </p:nvSpPr>
          <p:spPr>
            <a:xfrm>
              <a:off x="3253075" y="4033725"/>
              <a:ext cx="293725" cy="171475"/>
            </a:xfrm>
            <a:custGeom>
              <a:rect b="b" l="l" r="r" t="t"/>
              <a:pathLst>
                <a:path extrusionOk="0" h="6859" w="11749">
                  <a:moveTo>
                    <a:pt x="800" y="0"/>
                  </a:moveTo>
                  <a:cubicBezTo>
                    <a:pt x="349" y="0"/>
                    <a:pt x="1" y="359"/>
                    <a:pt x="1" y="800"/>
                  </a:cubicBezTo>
                  <a:lnTo>
                    <a:pt x="1" y="6059"/>
                  </a:lnTo>
                  <a:cubicBezTo>
                    <a:pt x="1" y="6499"/>
                    <a:pt x="349" y="6858"/>
                    <a:pt x="800" y="6858"/>
                  </a:cubicBezTo>
                  <a:lnTo>
                    <a:pt x="10949" y="6858"/>
                  </a:lnTo>
                  <a:cubicBezTo>
                    <a:pt x="11390" y="6858"/>
                    <a:pt x="11749" y="6499"/>
                    <a:pt x="11749" y="6059"/>
                  </a:cubicBezTo>
                  <a:lnTo>
                    <a:pt x="11749" y="800"/>
                  </a:lnTo>
                  <a:cubicBezTo>
                    <a:pt x="11749" y="359"/>
                    <a:pt x="11390" y="0"/>
                    <a:pt x="109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95"/>
            <p:cNvSpPr/>
            <p:nvPr/>
          </p:nvSpPr>
          <p:spPr>
            <a:xfrm>
              <a:off x="3281525" y="4080100"/>
              <a:ext cx="46675" cy="34100"/>
            </a:xfrm>
            <a:custGeom>
              <a:rect b="b" l="l" r="r" t="t"/>
              <a:pathLst>
                <a:path extrusionOk="0" h="1364" w="1867">
                  <a:moveTo>
                    <a:pt x="287" y="1"/>
                  </a:moveTo>
                  <a:cubicBezTo>
                    <a:pt x="134" y="1"/>
                    <a:pt x="0" y="134"/>
                    <a:pt x="0" y="298"/>
                  </a:cubicBezTo>
                  <a:lnTo>
                    <a:pt x="0" y="1067"/>
                  </a:lnTo>
                  <a:cubicBezTo>
                    <a:pt x="0" y="1231"/>
                    <a:pt x="134" y="1364"/>
                    <a:pt x="287" y="1364"/>
                  </a:cubicBezTo>
                  <a:lnTo>
                    <a:pt x="1569" y="1364"/>
                  </a:lnTo>
                  <a:cubicBezTo>
                    <a:pt x="1733" y="1364"/>
                    <a:pt x="1866" y="1231"/>
                    <a:pt x="1866" y="1067"/>
                  </a:cubicBezTo>
                  <a:lnTo>
                    <a:pt x="1866" y="298"/>
                  </a:lnTo>
                  <a:cubicBezTo>
                    <a:pt x="1866" y="134"/>
                    <a:pt x="1733" y="1"/>
                    <a:pt x="15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95"/>
            <p:cNvSpPr/>
            <p:nvPr/>
          </p:nvSpPr>
          <p:spPr>
            <a:xfrm>
              <a:off x="3510125" y="4167500"/>
              <a:ext cx="24625" cy="24375"/>
            </a:xfrm>
            <a:custGeom>
              <a:rect b="b" l="l" r="r" t="t"/>
              <a:pathLst>
                <a:path extrusionOk="0" h="975" w="985">
                  <a:moveTo>
                    <a:pt x="339" y="0"/>
                  </a:moveTo>
                  <a:cubicBezTo>
                    <a:pt x="216" y="0"/>
                    <a:pt x="93" y="52"/>
                    <a:pt x="1" y="144"/>
                  </a:cubicBezTo>
                  <a:cubicBezTo>
                    <a:pt x="206" y="328"/>
                    <a:pt x="206" y="646"/>
                    <a:pt x="1" y="831"/>
                  </a:cubicBezTo>
                  <a:cubicBezTo>
                    <a:pt x="93" y="923"/>
                    <a:pt x="216" y="974"/>
                    <a:pt x="339" y="974"/>
                  </a:cubicBezTo>
                  <a:cubicBezTo>
                    <a:pt x="985" y="964"/>
                    <a:pt x="985" y="0"/>
                    <a:pt x="339" y="0"/>
                  </a:cubicBezTo>
                  <a:close/>
                </a:path>
              </a:pathLst>
            </a:custGeom>
            <a:solidFill>
              <a:srgbClr val="78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95"/>
            <p:cNvSpPr/>
            <p:nvPr/>
          </p:nvSpPr>
          <p:spPr>
            <a:xfrm>
              <a:off x="3487325" y="4167575"/>
              <a:ext cx="22825" cy="24300"/>
            </a:xfrm>
            <a:custGeom>
              <a:rect b="b" l="l" r="r" t="t"/>
              <a:pathLst>
                <a:path extrusionOk="0" h="972" w="913">
                  <a:moveTo>
                    <a:pt x="577" y="1"/>
                  </a:moveTo>
                  <a:cubicBezTo>
                    <a:pt x="390" y="1"/>
                    <a:pt x="205" y="111"/>
                    <a:pt x="123" y="305"/>
                  </a:cubicBezTo>
                  <a:cubicBezTo>
                    <a:pt x="0" y="623"/>
                    <a:pt x="236" y="971"/>
                    <a:pt x="574" y="971"/>
                  </a:cubicBezTo>
                  <a:cubicBezTo>
                    <a:pt x="697" y="971"/>
                    <a:pt x="821" y="920"/>
                    <a:pt x="913" y="828"/>
                  </a:cubicBezTo>
                  <a:cubicBezTo>
                    <a:pt x="821" y="735"/>
                    <a:pt x="759" y="612"/>
                    <a:pt x="759" y="479"/>
                  </a:cubicBezTo>
                  <a:cubicBezTo>
                    <a:pt x="759" y="356"/>
                    <a:pt x="821" y="223"/>
                    <a:pt x="913" y="141"/>
                  </a:cubicBezTo>
                  <a:cubicBezTo>
                    <a:pt x="817" y="45"/>
                    <a:pt x="697" y="1"/>
                    <a:pt x="5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95"/>
            <p:cNvSpPr/>
            <p:nvPr/>
          </p:nvSpPr>
          <p:spPr>
            <a:xfrm>
              <a:off x="3503975" y="4178025"/>
              <a:ext cx="9775" cy="10250"/>
            </a:xfrm>
            <a:custGeom>
              <a:rect b="b" l="l" r="r" t="t"/>
              <a:pathLst>
                <a:path extrusionOk="0" h="410" w="391">
                  <a:moveTo>
                    <a:pt x="243" y="0"/>
                  </a:moveTo>
                  <a:cubicBezTo>
                    <a:pt x="166" y="0"/>
                    <a:pt x="89" y="43"/>
                    <a:pt x="52" y="123"/>
                  </a:cubicBezTo>
                  <a:cubicBezTo>
                    <a:pt x="1" y="266"/>
                    <a:pt x="103" y="410"/>
                    <a:pt x="247" y="410"/>
                  </a:cubicBezTo>
                  <a:cubicBezTo>
                    <a:pt x="339" y="317"/>
                    <a:pt x="390" y="194"/>
                    <a:pt x="390" y="61"/>
                  </a:cubicBezTo>
                  <a:cubicBezTo>
                    <a:pt x="349" y="20"/>
                    <a:pt x="296" y="0"/>
                    <a:pt x="243" y="0"/>
                  </a:cubicBezTo>
                  <a:close/>
                </a:path>
              </a:pathLst>
            </a:custGeom>
            <a:solidFill>
              <a:srgbClr val="49AD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95"/>
            <p:cNvSpPr/>
            <p:nvPr/>
          </p:nvSpPr>
          <p:spPr>
            <a:xfrm>
              <a:off x="3282800" y="4131350"/>
              <a:ext cx="8750" cy="16425"/>
            </a:xfrm>
            <a:custGeom>
              <a:rect b="b" l="l" r="r" t="t"/>
              <a:pathLst>
                <a:path extrusionOk="0" h="657" w="350">
                  <a:moveTo>
                    <a:pt x="144" y="1"/>
                  </a:moveTo>
                  <a:cubicBezTo>
                    <a:pt x="144" y="21"/>
                    <a:pt x="144" y="32"/>
                    <a:pt x="134" y="52"/>
                  </a:cubicBezTo>
                  <a:cubicBezTo>
                    <a:pt x="124" y="62"/>
                    <a:pt x="113" y="73"/>
                    <a:pt x="103" y="83"/>
                  </a:cubicBezTo>
                  <a:cubicBezTo>
                    <a:pt x="83" y="83"/>
                    <a:pt x="72" y="93"/>
                    <a:pt x="52" y="93"/>
                  </a:cubicBezTo>
                  <a:lnTo>
                    <a:pt x="1" y="93"/>
                  </a:lnTo>
                  <a:lnTo>
                    <a:pt x="1" y="155"/>
                  </a:lnTo>
                  <a:lnTo>
                    <a:pt x="134" y="155"/>
                  </a:lnTo>
                  <a:lnTo>
                    <a:pt x="134" y="595"/>
                  </a:lnTo>
                  <a:lnTo>
                    <a:pt x="1" y="595"/>
                  </a:lnTo>
                  <a:lnTo>
                    <a:pt x="1" y="657"/>
                  </a:lnTo>
                  <a:lnTo>
                    <a:pt x="349" y="657"/>
                  </a:lnTo>
                  <a:lnTo>
                    <a:pt x="349" y="595"/>
                  </a:lnTo>
                  <a:lnTo>
                    <a:pt x="216" y="595"/>
                  </a:lnTo>
                  <a:lnTo>
                    <a:pt x="216"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95"/>
            <p:cNvSpPr/>
            <p:nvPr/>
          </p:nvSpPr>
          <p:spPr>
            <a:xfrm>
              <a:off x="3295625" y="4131100"/>
              <a:ext cx="11300" cy="16675"/>
            </a:xfrm>
            <a:custGeom>
              <a:rect b="b" l="l" r="r" t="t"/>
              <a:pathLst>
                <a:path extrusionOk="0" h="667" w="452">
                  <a:moveTo>
                    <a:pt x="205" y="1"/>
                  </a:moveTo>
                  <a:cubicBezTo>
                    <a:pt x="175" y="1"/>
                    <a:pt x="144" y="1"/>
                    <a:pt x="103" y="11"/>
                  </a:cubicBezTo>
                  <a:cubicBezTo>
                    <a:pt x="82" y="21"/>
                    <a:pt x="52" y="31"/>
                    <a:pt x="21" y="42"/>
                  </a:cubicBezTo>
                  <a:lnTo>
                    <a:pt x="21" y="134"/>
                  </a:lnTo>
                  <a:cubicBezTo>
                    <a:pt x="52" y="113"/>
                    <a:pt x="82" y="103"/>
                    <a:pt x="113" y="93"/>
                  </a:cubicBezTo>
                  <a:cubicBezTo>
                    <a:pt x="144" y="83"/>
                    <a:pt x="175" y="72"/>
                    <a:pt x="205" y="72"/>
                  </a:cubicBezTo>
                  <a:cubicBezTo>
                    <a:pt x="236" y="72"/>
                    <a:pt x="267" y="83"/>
                    <a:pt x="298" y="103"/>
                  </a:cubicBezTo>
                  <a:cubicBezTo>
                    <a:pt x="318" y="124"/>
                    <a:pt x="328" y="154"/>
                    <a:pt x="328" y="185"/>
                  </a:cubicBezTo>
                  <a:cubicBezTo>
                    <a:pt x="328" y="226"/>
                    <a:pt x="318" y="257"/>
                    <a:pt x="298" y="288"/>
                  </a:cubicBezTo>
                  <a:cubicBezTo>
                    <a:pt x="267" y="339"/>
                    <a:pt x="226" y="380"/>
                    <a:pt x="185" y="421"/>
                  </a:cubicBezTo>
                  <a:cubicBezTo>
                    <a:pt x="154" y="441"/>
                    <a:pt x="134" y="472"/>
                    <a:pt x="103" y="493"/>
                  </a:cubicBezTo>
                  <a:lnTo>
                    <a:pt x="0" y="575"/>
                  </a:lnTo>
                  <a:lnTo>
                    <a:pt x="0" y="667"/>
                  </a:lnTo>
                  <a:lnTo>
                    <a:pt x="451" y="667"/>
                  </a:lnTo>
                  <a:lnTo>
                    <a:pt x="451" y="595"/>
                  </a:lnTo>
                  <a:lnTo>
                    <a:pt x="103" y="595"/>
                  </a:lnTo>
                  <a:lnTo>
                    <a:pt x="195" y="513"/>
                  </a:lnTo>
                  <a:cubicBezTo>
                    <a:pt x="226" y="482"/>
                    <a:pt x="267" y="441"/>
                    <a:pt x="287" y="421"/>
                  </a:cubicBezTo>
                  <a:cubicBezTo>
                    <a:pt x="308" y="400"/>
                    <a:pt x="328" y="380"/>
                    <a:pt x="349" y="359"/>
                  </a:cubicBezTo>
                  <a:cubicBezTo>
                    <a:pt x="359" y="349"/>
                    <a:pt x="380" y="329"/>
                    <a:pt x="390" y="308"/>
                  </a:cubicBezTo>
                  <a:cubicBezTo>
                    <a:pt x="400" y="288"/>
                    <a:pt x="410" y="267"/>
                    <a:pt x="410" y="247"/>
                  </a:cubicBezTo>
                  <a:cubicBezTo>
                    <a:pt x="421" y="226"/>
                    <a:pt x="421" y="195"/>
                    <a:pt x="421" y="175"/>
                  </a:cubicBezTo>
                  <a:cubicBezTo>
                    <a:pt x="421" y="124"/>
                    <a:pt x="400" y="83"/>
                    <a:pt x="369" y="52"/>
                  </a:cubicBezTo>
                  <a:cubicBezTo>
                    <a:pt x="318" y="11"/>
                    <a:pt x="267" y="1"/>
                    <a:pt x="205" y="1"/>
                  </a:cubicBez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95"/>
            <p:cNvSpPr/>
            <p:nvPr/>
          </p:nvSpPr>
          <p:spPr>
            <a:xfrm>
              <a:off x="3310225" y="4131100"/>
              <a:ext cx="10800" cy="16950"/>
            </a:xfrm>
            <a:custGeom>
              <a:rect b="b" l="l" r="r" t="t"/>
              <a:pathLst>
                <a:path extrusionOk="0" h="678" w="432">
                  <a:moveTo>
                    <a:pt x="206" y="1"/>
                  </a:moveTo>
                  <a:cubicBezTo>
                    <a:pt x="175" y="1"/>
                    <a:pt x="134" y="11"/>
                    <a:pt x="103" y="11"/>
                  </a:cubicBezTo>
                  <a:cubicBezTo>
                    <a:pt x="72" y="21"/>
                    <a:pt x="52" y="31"/>
                    <a:pt x="21" y="42"/>
                  </a:cubicBezTo>
                  <a:lnTo>
                    <a:pt x="21" y="134"/>
                  </a:lnTo>
                  <a:cubicBezTo>
                    <a:pt x="52" y="113"/>
                    <a:pt x="83" y="103"/>
                    <a:pt x="113" y="93"/>
                  </a:cubicBezTo>
                  <a:cubicBezTo>
                    <a:pt x="142" y="86"/>
                    <a:pt x="176" y="78"/>
                    <a:pt x="208" y="78"/>
                  </a:cubicBezTo>
                  <a:cubicBezTo>
                    <a:pt x="222" y="78"/>
                    <a:pt x="235" y="80"/>
                    <a:pt x="247" y="83"/>
                  </a:cubicBezTo>
                  <a:cubicBezTo>
                    <a:pt x="267" y="83"/>
                    <a:pt x="277" y="93"/>
                    <a:pt x="288" y="103"/>
                  </a:cubicBezTo>
                  <a:cubicBezTo>
                    <a:pt x="298" y="103"/>
                    <a:pt x="308" y="113"/>
                    <a:pt x="318" y="134"/>
                  </a:cubicBezTo>
                  <a:cubicBezTo>
                    <a:pt x="329" y="144"/>
                    <a:pt x="329" y="154"/>
                    <a:pt x="329" y="175"/>
                  </a:cubicBezTo>
                  <a:cubicBezTo>
                    <a:pt x="329" y="206"/>
                    <a:pt x="318" y="236"/>
                    <a:pt x="288" y="257"/>
                  </a:cubicBezTo>
                  <a:cubicBezTo>
                    <a:pt x="257" y="267"/>
                    <a:pt x="216" y="277"/>
                    <a:pt x="185" y="277"/>
                  </a:cubicBezTo>
                  <a:lnTo>
                    <a:pt x="154" y="277"/>
                  </a:lnTo>
                  <a:lnTo>
                    <a:pt x="154" y="349"/>
                  </a:lnTo>
                  <a:lnTo>
                    <a:pt x="257" y="349"/>
                  </a:lnTo>
                  <a:cubicBezTo>
                    <a:pt x="267" y="359"/>
                    <a:pt x="288" y="359"/>
                    <a:pt x="298" y="370"/>
                  </a:cubicBezTo>
                  <a:cubicBezTo>
                    <a:pt x="308" y="380"/>
                    <a:pt x="318" y="390"/>
                    <a:pt x="329" y="411"/>
                  </a:cubicBezTo>
                  <a:cubicBezTo>
                    <a:pt x="339" y="431"/>
                    <a:pt x="339" y="441"/>
                    <a:pt x="339" y="462"/>
                  </a:cubicBezTo>
                  <a:cubicBezTo>
                    <a:pt x="339" y="482"/>
                    <a:pt x="339" y="503"/>
                    <a:pt x="329" y="523"/>
                  </a:cubicBezTo>
                  <a:cubicBezTo>
                    <a:pt x="329" y="544"/>
                    <a:pt x="318" y="554"/>
                    <a:pt x="298" y="564"/>
                  </a:cubicBezTo>
                  <a:cubicBezTo>
                    <a:pt x="288" y="585"/>
                    <a:pt x="267" y="595"/>
                    <a:pt x="247" y="595"/>
                  </a:cubicBezTo>
                  <a:cubicBezTo>
                    <a:pt x="236" y="605"/>
                    <a:pt x="216" y="605"/>
                    <a:pt x="195" y="605"/>
                  </a:cubicBezTo>
                  <a:cubicBezTo>
                    <a:pt x="154" y="605"/>
                    <a:pt x="124" y="595"/>
                    <a:pt x="93" y="585"/>
                  </a:cubicBezTo>
                  <a:cubicBezTo>
                    <a:pt x="62" y="575"/>
                    <a:pt x="31" y="564"/>
                    <a:pt x="11" y="544"/>
                  </a:cubicBezTo>
                  <a:lnTo>
                    <a:pt x="1" y="544"/>
                  </a:lnTo>
                  <a:lnTo>
                    <a:pt x="1" y="636"/>
                  </a:lnTo>
                  <a:cubicBezTo>
                    <a:pt x="21" y="646"/>
                    <a:pt x="52" y="657"/>
                    <a:pt x="83" y="667"/>
                  </a:cubicBezTo>
                  <a:cubicBezTo>
                    <a:pt x="124" y="677"/>
                    <a:pt x="154" y="677"/>
                    <a:pt x="195" y="677"/>
                  </a:cubicBezTo>
                  <a:cubicBezTo>
                    <a:pt x="226" y="677"/>
                    <a:pt x="257" y="677"/>
                    <a:pt x="288" y="667"/>
                  </a:cubicBezTo>
                  <a:cubicBezTo>
                    <a:pt x="318" y="657"/>
                    <a:pt x="349" y="636"/>
                    <a:pt x="370" y="626"/>
                  </a:cubicBezTo>
                  <a:cubicBezTo>
                    <a:pt x="390" y="605"/>
                    <a:pt x="400" y="575"/>
                    <a:pt x="411" y="554"/>
                  </a:cubicBezTo>
                  <a:cubicBezTo>
                    <a:pt x="421" y="534"/>
                    <a:pt x="431" y="503"/>
                    <a:pt x="431" y="472"/>
                  </a:cubicBezTo>
                  <a:cubicBezTo>
                    <a:pt x="431" y="452"/>
                    <a:pt x="421" y="421"/>
                    <a:pt x="421" y="400"/>
                  </a:cubicBezTo>
                  <a:cubicBezTo>
                    <a:pt x="411" y="380"/>
                    <a:pt x="390" y="359"/>
                    <a:pt x="380" y="349"/>
                  </a:cubicBezTo>
                  <a:cubicBezTo>
                    <a:pt x="370" y="339"/>
                    <a:pt x="349" y="339"/>
                    <a:pt x="339" y="339"/>
                  </a:cubicBezTo>
                  <a:cubicBezTo>
                    <a:pt x="329" y="329"/>
                    <a:pt x="308" y="318"/>
                    <a:pt x="288" y="318"/>
                  </a:cubicBezTo>
                  <a:lnTo>
                    <a:pt x="288" y="308"/>
                  </a:lnTo>
                  <a:cubicBezTo>
                    <a:pt x="329" y="308"/>
                    <a:pt x="359" y="288"/>
                    <a:pt x="380" y="257"/>
                  </a:cubicBezTo>
                  <a:cubicBezTo>
                    <a:pt x="411" y="236"/>
                    <a:pt x="421" y="206"/>
                    <a:pt x="421" y="165"/>
                  </a:cubicBezTo>
                  <a:cubicBezTo>
                    <a:pt x="431" y="113"/>
                    <a:pt x="400" y="62"/>
                    <a:pt x="359" y="42"/>
                  </a:cubicBezTo>
                  <a:cubicBezTo>
                    <a:pt x="339" y="21"/>
                    <a:pt x="318" y="21"/>
                    <a:pt x="288" y="11"/>
                  </a:cubicBezTo>
                  <a:cubicBezTo>
                    <a:pt x="267" y="1"/>
                    <a:pt x="236" y="1"/>
                    <a:pt x="206" y="1"/>
                  </a:cubicBez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95"/>
            <p:cNvSpPr/>
            <p:nvPr/>
          </p:nvSpPr>
          <p:spPr>
            <a:xfrm>
              <a:off x="3323550" y="4131350"/>
              <a:ext cx="12575" cy="16425"/>
            </a:xfrm>
            <a:custGeom>
              <a:rect b="b" l="l" r="r" t="t"/>
              <a:pathLst>
                <a:path extrusionOk="0" h="657" w="503">
                  <a:moveTo>
                    <a:pt x="318" y="103"/>
                  </a:moveTo>
                  <a:lnTo>
                    <a:pt x="318" y="401"/>
                  </a:lnTo>
                  <a:lnTo>
                    <a:pt x="62" y="401"/>
                  </a:lnTo>
                  <a:lnTo>
                    <a:pt x="318" y="103"/>
                  </a:lnTo>
                  <a:close/>
                  <a:moveTo>
                    <a:pt x="318" y="1"/>
                  </a:moveTo>
                  <a:lnTo>
                    <a:pt x="1" y="380"/>
                  </a:lnTo>
                  <a:lnTo>
                    <a:pt x="1" y="472"/>
                  </a:lnTo>
                  <a:lnTo>
                    <a:pt x="318" y="472"/>
                  </a:lnTo>
                  <a:lnTo>
                    <a:pt x="318" y="657"/>
                  </a:lnTo>
                  <a:lnTo>
                    <a:pt x="400" y="657"/>
                  </a:lnTo>
                  <a:lnTo>
                    <a:pt x="400" y="472"/>
                  </a:lnTo>
                  <a:lnTo>
                    <a:pt x="503" y="472"/>
                  </a:lnTo>
                  <a:lnTo>
                    <a:pt x="503" y="411"/>
                  </a:lnTo>
                  <a:lnTo>
                    <a:pt x="400" y="411"/>
                  </a:lnTo>
                  <a:lnTo>
                    <a:pt x="400"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95"/>
            <p:cNvSpPr/>
            <p:nvPr/>
          </p:nvSpPr>
          <p:spPr>
            <a:xfrm>
              <a:off x="3346875" y="4131350"/>
              <a:ext cx="10800" cy="16700"/>
            </a:xfrm>
            <a:custGeom>
              <a:rect b="b" l="l" r="r" t="t"/>
              <a:pathLst>
                <a:path extrusionOk="0" h="668" w="432">
                  <a:moveTo>
                    <a:pt x="31" y="1"/>
                  </a:moveTo>
                  <a:lnTo>
                    <a:pt x="31" y="339"/>
                  </a:lnTo>
                  <a:cubicBezTo>
                    <a:pt x="52" y="339"/>
                    <a:pt x="72" y="329"/>
                    <a:pt x="93" y="329"/>
                  </a:cubicBezTo>
                  <a:cubicBezTo>
                    <a:pt x="124" y="329"/>
                    <a:pt x="144" y="319"/>
                    <a:pt x="165" y="319"/>
                  </a:cubicBezTo>
                  <a:cubicBezTo>
                    <a:pt x="195" y="319"/>
                    <a:pt x="216" y="329"/>
                    <a:pt x="247" y="329"/>
                  </a:cubicBezTo>
                  <a:cubicBezTo>
                    <a:pt x="267" y="329"/>
                    <a:pt x="277" y="339"/>
                    <a:pt x="298" y="349"/>
                  </a:cubicBezTo>
                  <a:cubicBezTo>
                    <a:pt x="308" y="360"/>
                    <a:pt x="318" y="380"/>
                    <a:pt x="329" y="390"/>
                  </a:cubicBezTo>
                  <a:cubicBezTo>
                    <a:pt x="339" y="411"/>
                    <a:pt x="339" y="431"/>
                    <a:pt x="339" y="452"/>
                  </a:cubicBezTo>
                  <a:cubicBezTo>
                    <a:pt x="339" y="472"/>
                    <a:pt x="339" y="493"/>
                    <a:pt x="329" y="513"/>
                  </a:cubicBezTo>
                  <a:cubicBezTo>
                    <a:pt x="329" y="524"/>
                    <a:pt x="318" y="544"/>
                    <a:pt x="308" y="554"/>
                  </a:cubicBezTo>
                  <a:cubicBezTo>
                    <a:pt x="288" y="565"/>
                    <a:pt x="267" y="575"/>
                    <a:pt x="247" y="585"/>
                  </a:cubicBezTo>
                  <a:cubicBezTo>
                    <a:pt x="226" y="595"/>
                    <a:pt x="206" y="595"/>
                    <a:pt x="195" y="595"/>
                  </a:cubicBezTo>
                  <a:cubicBezTo>
                    <a:pt x="154" y="595"/>
                    <a:pt x="124" y="585"/>
                    <a:pt x="93" y="575"/>
                  </a:cubicBezTo>
                  <a:cubicBezTo>
                    <a:pt x="62" y="565"/>
                    <a:pt x="42" y="554"/>
                    <a:pt x="11" y="544"/>
                  </a:cubicBezTo>
                  <a:lnTo>
                    <a:pt x="1" y="544"/>
                  </a:lnTo>
                  <a:lnTo>
                    <a:pt x="1" y="636"/>
                  </a:lnTo>
                  <a:cubicBezTo>
                    <a:pt x="31" y="647"/>
                    <a:pt x="62" y="657"/>
                    <a:pt x="93" y="657"/>
                  </a:cubicBezTo>
                  <a:cubicBezTo>
                    <a:pt x="124" y="667"/>
                    <a:pt x="154" y="667"/>
                    <a:pt x="195" y="667"/>
                  </a:cubicBezTo>
                  <a:cubicBezTo>
                    <a:pt x="226" y="667"/>
                    <a:pt x="257" y="667"/>
                    <a:pt x="298" y="657"/>
                  </a:cubicBezTo>
                  <a:cubicBezTo>
                    <a:pt x="318" y="647"/>
                    <a:pt x="349" y="626"/>
                    <a:pt x="370" y="606"/>
                  </a:cubicBezTo>
                  <a:cubicBezTo>
                    <a:pt x="390" y="585"/>
                    <a:pt x="400" y="565"/>
                    <a:pt x="411" y="534"/>
                  </a:cubicBezTo>
                  <a:cubicBezTo>
                    <a:pt x="421" y="513"/>
                    <a:pt x="431" y="483"/>
                    <a:pt x="431" y="452"/>
                  </a:cubicBezTo>
                  <a:cubicBezTo>
                    <a:pt x="431" y="411"/>
                    <a:pt x="431" y="380"/>
                    <a:pt x="411" y="349"/>
                  </a:cubicBezTo>
                  <a:cubicBezTo>
                    <a:pt x="400" y="329"/>
                    <a:pt x="380" y="298"/>
                    <a:pt x="359" y="288"/>
                  </a:cubicBezTo>
                  <a:cubicBezTo>
                    <a:pt x="339" y="267"/>
                    <a:pt x="308" y="257"/>
                    <a:pt x="288" y="257"/>
                  </a:cubicBezTo>
                  <a:cubicBezTo>
                    <a:pt x="257" y="247"/>
                    <a:pt x="226" y="247"/>
                    <a:pt x="195" y="247"/>
                  </a:cubicBezTo>
                  <a:lnTo>
                    <a:pt x="113" y="247"/>
                  </a:lnTo>
                  <a:lnTo>
                    <a:pt x="113" y="73"/>
                  </a:lnTo>
                  <a:lnTo>
                    <a:pt x="431" y="73"/>
                  </a:lnTo>
                  <a:lnTo>
                    <a:pt x="431"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95"/>
            <p:cNvSpPr/>
            <p:nvPr/>
          </p:nvSpPr>
          <p:spPr>
            <a:xfrm>
              <a:off x="3360725" y="4131100"/>
              <a:ext cx="11800" cy="17000"/>
            </a:xfrm>
            <a:custGeom>
              <a:rect b="b" l="l" r="r" t="t"/>
              <a:pathLst>
                <a:path extrusionOk="0" h="680" w="472">
                  <a:moveTo>
                    <a:pt x="277" y="318"/>
                  </a:moveTo>
                  <a:cubicBezTo>
                    <a:pt x="297" y="318"/>
                    <a:pt x="308" y="329"/>
                    <a:pt x="328" y="339"/>
                  </a:cubicBezTo>
                  <a:cubicBezTo>
                    <a:pt x="338" y="349"/>
                    <a:pt x="359" y="370"/>
                    <a:pt x="369" y="390"/>
                  </a:cubicBezTo>
                  <a:cubicBezTo>
                    <a:pt x="369" y="411"/>
                    <a:pt x="379" y="431"/>
                    <a:pt x="379" y="452"/>
                  </a:cubicBezTo>
                  <a:lnTo>
                    <a:pt x="379" y="462"/>
                  </a:lnTo>
                  <a:cubicBezTo>
                    <a:pt x="379" y="503"/>
                    <a:pt x="369" y="544"/>
                    <a:pt x="338" y="575"/>
                  </a:cubicBezTo>
                  <a:cubicBezTo>
                    <a:pt x="318" y="595"/>
                    <a:pt x="277" y="616"/>
                    <a:pt x="246" y="616"/>
                  </a:cubicBezTo>
                  <a:cubicBezTo>
                    <a:pt x="226" y="605"/>
                    <a:pt x="205" y="605"/>
                    <a:pt x="195" y="605"/>
                  </a:cubicBezTo>
                  <a:cubicBezTo>
                    <a:pt x="174" y="595"/>
                    <a:pt x="154" y="585"/>
                    <a:pt x="144" y="575"/>
                  </a:cubicBezTo>
                  <a:cubicBezTo>
                    <a:pt x="123" y="554"/>
                    <a:pt x="113" y="534"/>
                    <a:pt x="103" y="513"/>
                  </a:cubicBezTo>
                  <a:cubicBezTo>
                    <a:pt x="92" y="472"/>
                    <a:pt x="92" y="441"/>
                    <a:pt x="92" y="400"/>
                  </a:cubicBezTo>
                  <a:lnTo>
                    <a:pt x="92" y="380"/>
                  </a:lnTo>
                  <a:lnTo>
                    <a:pt x="92" y="359"/>
                  </a:lnTo>
                  <a:cubicBezTo>
                    <a:pt x="113" y="349"/>
                    <a:pt x="133" y="339"/>
                    <a:pt x="164" y="329"/>
                  </a:cubicBezTo>
                  <a:cubicBezTo>
                    <a:pt x="185" y="329"/>
                    <a:pt x="205" y="318"/>
                    <a:pt x="226" y="318"/>
                  </a:cubicBezTo>
                  <a:close/>
                  <a:moveTo>
                    <a:pt x="328" y="1"/>
                  </a:moveTo>
                  <a:cubicBezTo>
                    <a:pt x="277" y="1"/>
                    <a:pt x="226" y="11"/>
                    <a:pt x="185" y="31"/>
                  </a:cubicBezTo>
                  <a:cubicBezTo>
                    <a:pt x="144" y="42"/>
                    <a:pt x="103" y="72"/>
                    <a:pt x="82" y="103"/>
                  </a:cubicBezTo>
                  <a:cubicBezTo>
                    <a:pt x="51" y="144"/>
                    <a:pt x="31" y="185"/>
                    <a:pt x="21" y="226"/>
                  </a:cubicBezTo>
                  <a:cubicBezTo>
                    <a:pt x="10" y="277"/>
                    <a:pt x="0" y="329"/>
                    <a:pt x="0" y="380"/>
                  </a:cubicBezTo>
                  <a:cubicBezTo>
                    <a:pt x="0" y="431"/>
                    <a:pt x="10" y="482"/>
                    <a:pt x="21" y="523"/>
                  </a:cubicBezTo>
                  <a:cubicBezTo>
                    <a:pt x="31" y="564"/>
                    <a:pt x="51" y="595"/>
                    <a:pt x="82" y="626"/>
                  </a:cubicBezTo>
                  <a:cubicBezTo>
                    <a:pt x="103" y="636"/>
                    <a:pt x="123" y="657"/>
                    <a:pt x="154" y="667"/>
                  </a:cubicBezTo>
                  <a:cubicBezTo>
                    <a:pt x="174" y="677"/>
                    <a:pt x="205" y="677"/>
                    <a:pt x="236" y="677"/>
                  </a:cubicBezTo>
                  <a:cubicBezTo>
                    <a:pt x="244" y="679"/>
                    <a:pt x="252" y="679"/>
                    <a:pt x="260" y="679"/>
                  </a:cubicBezTo>
                  <a:cubicBezTo>
                    <a:pt x="313" y="679"/>
                    <a:pt x="364" y="651"/>
                    <a:pt x="400" y="616"/>
                  </a:cubicBezTo>
                  <a:cubicBezTo>
                    <a:pt x="441" y="575"/>
                    <a:pt x="472" y="513"/>
                    <a:pt x="472" y="452"/>
                  </a:cubicBezTo>
                  <a:cubicBezTo>
                    <a:pt x="472" y="421"/>
                    <a:pt x="461" y="390"/>
                    <a:pt x="451" y="359"/>
                  </a:cubicBezTo>
                  <a:cubicBezTo>
                    <a:pt x="441" y="329"/>
                    <a:pt x="420" y="308"/>
                    <a:pt x="390" y="288"/>
                  </a:cubicBezTo>
                  <a:cubicBezTo>
                    <a:pt x="369" y="277"/>
                    <a:pt x="349" y="267"/>
                    <a:pt x="328" y="257"/>
                  </a:cubicBezTo>
                  <a:cubicBezTo>
                    <a:pt x="308" y="257"/>
                    <a:pt x="277" y="247"/>
                    <a:pt x="256" y="247"/>
                  </a:cubicBezTo>
                  <a:cubicBezTo>
                    <a:pt x="226" y="247"/>
                    <a:pt x="195" y="257"/>
                    <a:pt x="174" y="267"/>
                  </a:cubicBezTo>
                  <a:cubicBezTo>
                    <a:pt x="144" y="267"/>
                    <a:pt x="123" y="277"/>
                    <a:pt x="103" y="298"/>
                  </a:cubicBezTo>
                  <a:cubicBezTo>
                    <a:pt x="103" y="236"/>
                    <a:pt x="123" y="185"/>
                    <a:pt x="164" y="134"/>
                  </a:cubicBezTo>
                  <a:cubicBezTo>
                    <a:pt x="198" y="100"/>
                    <a:pt x="239" y="80"/>
                    <a:pt x="287" y="80"/>
                  </a:cubicBezTo>
                  <a:cubicBezTo>
                    <a:pt x="297" y="80"/>
                    <a:pt x="307" y="81"/>
                    <a:pt x="318" y="83"/>
                  </a:cubicBezTo>
                  <a:cubicBezTo>
                    <a:pt x="323" y="77"/>
                    <a:pt x="331" y="75"/>
                    <a:pt x="340" y="75"/>
                  </a:cubicBezTo>
                  <a:cubicBezTo>
                    <a:pt x="349" y="75"/>
                    <a:pt x="359" y="77"/>
                    <a:pt x="369" y="83"/>
                  </a:cubicBezTo>
                  <a:cubicBezTo>
                    <a:pt x="379" y="83"/>
                    <a:pt x="390" y="83"/>
                    <a:pt x="400" y="93"/>
                  </a:cubicBezTo>
                  <a:lnTo>
                    <a:pt x="400" y="11"/>
                  </a:lnTo>
                  <a:lnTo>
                    <a:pt x="369"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95"/>
            <p:cNvSpPr/>
            <p:nvPr/>
          </p:nvSpPr>
          <p:spPr>
            <a:xfrm>
              <a:off x="3375325" y="4131350"/>
              <a:ext cx="11300" cy="16425"/>
            </a:xfrm>
            <a:custGeom>
              <a:rect b="b" l="l" r="r" t="t"/>
              <a:pathLst>
                <a:path extrusionOk="0" h="657" w="452">
                  <a:moveTo>
                    <a:pt x="0" y="1"/>
                  </a:moveTo>
                  <a:lnTo>
                    <a:pt x="0" y="73"/>
                  </a:lnTo>
                  <a:lnTo>
                    <a:pt x="370" y="73"/>
                  </a:lnTo>
                  <a:lnTo>
                    <a:pt x="52" y="657"/>
                  </a:lnTo>
                  <a:lnTo>
                    <a:pt x="154" y="657"/>
                  </a:lnTo>
                  <a:lnTo>
                    <a:pt x="452" y="103"/>
                  </a:lnTo>
                  <a:lnTo>
                    <a:pt x="452"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95"/>
            <p:cNvSpPr/>
            <p:nvPr/>
          </p:nvSpPr>
          <p:spPr>
            <a:xfrm>
              <a:off x="3389175" y="4130850"/>
              <a:ext cx="11800" cy="17250"/>
            </a:xfrm>
            <a:custGeom>
              <a:rect b="b" l="l" r="r" t="t"/>
              <a:pathLst>
                <a:path extrusionOk="0" h="690" w="472">
                  <a:moveTo>
                    <a:pt x="236" y="72"/>
                  </a:moveTo>
                  <a:cubicBezTo>
                    <a:pt x="267" y="72"/>
                    <a:pt x="308" y="82"/>
                    <a:pt x="328" y="103"/>
                  </a:cubicBezTo>
                  <a:cubicBezTo>
                    <a:pt x="349" y="113"/>
                    <a:pt x="369" y="144"/>
                    <a:pt x="369" y="175"/>
                  </a:cubicBezTo>
                  <a:cubicBezTo>
                    <a:pt x="369" y="195"/>
                    <a:pt x="359" y="226"/>
                    <a:pt x="349" y="246"/>
                  </a:cubicBezTo>
                  <a:cubicBezTo>
                    <a:pt x="338" y="267"/>
                    <a:pt x="318" y="287"/>
                    <a:pt x="287" y="308"/>
                  </a:cubicBezTo>
                  <a:cubicBezTo>
                    <a:pt x="267" y="298"/>
                    <a:pt x="246" y="298"/>
                    <a:pt x="226" y="287"/>
                  </a:cubicBezTo>
                  <a:lnTo>
                    <a:pt x="185" y="267"/>
                  </a:lnTo>
                  <a:cubicBezTo>
                    <a:pt x="164" y="257"/>
                    <a:pt x="144" y="236"/>
                    <a:pt x="123" y="226"/>
                  </a:cubicBezTo>
                  <a:cubicBezTo>
                    <a:pt x="113" y="205"/>
                    <a:pt x="113" y="185"/>
                    <a:pt x="113" y="164"/>
                  </a:cubicBezTo>
                  <a:cubicBezTo>
                    <a:pt x="113" y="144"/>
                    <a:pt x="123" y="113"/>
                    <a:pt x="144" y="103"/>
                  </a:cubicBezTo>
                  <a:cubicBezTo>
                    <a:pt x="174" y="82"/>
                    <a:pt x="205" y="72"/>
                    <a:pt x="236" y="72"/>
                  </a:cubicBezTo>
                  <a:close/>
                  <a:moveTo>
                    <a:pt x="185" y="349"/>
                  </a:moveTo>
                  <a:lnTo>
                    <a:pt x="246" y="369"/>
                  </a:lnTo>
                  <a:cubicBezTo>
                    <a:pt x="267" y="380"/>
                    <a:pt x="277" y="380"/>
                    <a:pt x="297" y="390"/>
                  </a:cubicBezTo>
                  <a:cubicBezTo>
                    <a:pt x="318" y="400"/>
                    <a:pt x="338" y="421"/>
                    <a:pt x="359" y="441"/>
                  </a:cubicBezTo>
                  <a:cubicBezTo>
                    <a:pt x="379" y="462"/>
                    <a:pt x="379" y="482"/>
                    <a:pt x="379" y="503"/>
                  </a:cubicBezTo>
                  <a:cubicBezTo>
                    <a:pt x="379" y="533"/>
                    <a:pt x="369" y="574"/>
                    <a:pt x="338" y="595"/>
                  </a:cubicBezTo>
                  <a:cubicBezTo>
                    <a:pt x="308" y="615"/>
                    <a:pt x="277" y="626"/>
                    <a:pt x="236" y="626"/>
                  </a:cubicBezTo>
                  <a:cubicBezTo>
                    <a:pt x="205" y="626"/>
                    <a:pt x="164" y="615"/>
                    <a:pt x="133" y="585"/>
                  </a:cubicBezTo>
                  <a:cubicBezTo>
                    <a:pt x="103" y="564"/>
                    <a:pt x="92" y="523"/>
                    <a:pt x="92" y="492"/>
                  </a:cubicBezTo>
                  <a:cubicBezTo>
                    <a:pt x="92" y="462"/>
                    <a:pt x="103" y="431"/>
                    <a:pt x="123" y="400"/>
                  </a:cubicBezTo>
                  <a:cubicBezTo>
                    <a:pt x="133" y="380"/>
                    <a:pt x="154" y="359"/>
                    <a:pt x="185" y="349"/>
                  </a:cubicBezTo>
                  <a:close/>
                  <a:moveTo>
                    <a:pt x="236" y="0"/>
                  </a:moveTo>
                  <a:cubicBezTo>
                    <a:pt x="185" y="0"/>
                    <a:pt x="123" y="21"/>
                    <a:pt x="82" y="52"/>
                  </a:cubicBezTo>
                  <a:cubicBezTo>
                    <a:pt x="41" y="82"/>
                    <a:pt x="21" y="134"/>
                    <a:pt x="21" y="185"/>
                  </a:cubicBezTo>
                  <a:cubicBezTo>
                    <a:pt x="21" y="205"/>
                    <a:pt x="31" y="236"/>
                    <a:pt x="51" y="267"/>
                  </a:cubicBezTo>
                  <a:cubicBezTo>
                    <a:pt x="72" y="287"/>
                    <a:pt x="92" y="308"/>
                    <a:pt x="123" y="328"/>
                  </a:cubicBezTo>
                  <a:cubicBezTo>
                    <a:pt x="92" y="339"/>
                    <a:pt x="62" y="369"/>
                    <a:pt x="41" y="400"/>
                  </a:cubicBezTo>
                  <a:cubicBezTo>
                    <a:pt x="21" y="421"/>
                    <a:pt x="0" y="462"/>
                    <a:pt x="10" y="492"/>
                  </a:cubicBezTo>
                  <a:cubicBezTo>
                    <a:pt x="0" y="554"/>
                    <a:pt x="31" y="605"/>
                    <a:pt x="72" y="636"/>
                  </a:cubicBezTo>
                  <a:cubicBezTo>
                    <a:pt x="118" y="672"/>
                    <a:pt x="177" y="690"/>
                    <a:pt x="237" y="690"/>
                  </a:cubicBezTo>
                  <a:cubicBezTo>
                    <a:pt x="297" y="690"/>
                    <a:pt x="359" y="672"/>
                    <a:pt x="410" y="636"/>
                  </a:cubicBezTo>
                  <a:cubicBezTo>
                    <a:pt x="451" y="605"/>
                    <a:pt x="472" y="544"/>
                    <a:pt x="472" y="492"/>
                  </a:cubicBezTo>
                  <a:cubicBezTo>
                    <a:pt x="472" y="451"/>
                    <a:pt x="461" y="421"/>
                    <a:pt x="441" y="390"/>
                  </a:cubicBezTo>
                  <a:cubicBezTo>
                    <a:pt x="410" y="359"/>
                    <a:pt x="379" y="339"/>
                    <a:pt x="349" y="318"/>
                  </a:cubicBezTo>
                  <a:cubicBezTo>
                    <a:pt x="379" y="308"/>
                    <a:pt x="410" y="287"/>
                    <a:pt x="431" y="257"/>
                  </a:cubicBezTo>
                  <a:cubicBezTo>
                    <a:pt x="441" y="226"/>
                    <a:pt x="451" y="205"/>
                    <a:pt x="451" y="164"/>
                  </a:cubicBezTo>
                  <a:cubicBezTo>
                    <a:pt x="451" y="123"/>
                    <a:pt x="431" y="82"/>
                    <a:pt x="400" y="52"/>
                  </a:cubicBezTo>
                  <a:cubicBezTo>
                    <a:pt x="349" y="21"/>
                    <a:pt x="297" y="0"/>
                    <a:pt x="236" y="0"/>
                  </a:cubicBez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95"/>
            <p:cNvSpPr/>
            <p:nvPr/>
          </p:nvSpPr>
          <p:spPr>
            <a:xfrm>
              <a:off x="3411200" y="4130850"/>
              <a:ext cx="11825" cy="17200"/>
            </a:xfrm>
            <a:custGeom>
              <a:rect b="b" l="l" r="r" t="t"/>
              <a:pathLst>
                <a:path extrusionOk="0" h="688" w="473">
                  <a:moveTo>
                    <a:pt x="288" y="82"/>
                  </a:moveTo>
                  <a:cubicBezTo>
                    <a:pt x="308" y="93"/>
                    <a:pt x="318" y="103"/>
                    <a:pt x="329" y="113"/>
                  </a:cubicBezTo>
                  <a:cubicBezTo>
                    <a:pt x="349" y="134"/>
                    <a:pt x="359" y="154"/>
                    <a:pt x="370" y="185"/>
                  </a:cubicBezTo>
                  <a:cubicBezTo>
                    <a:pt x="380" y="216"/>
                    <a:pt x="390" y="257"/>
                    <a:pt x="390" y="287"/>
                  </a:cubicBezTo>
                  <a:cubicBezTo>
                    <a:pt x="390" y="298"/>
                    <a:pt x="390" y="308"/>
                    <a:pt x="380" y="308"/>
                  </a:cubicBezTo>
                  <a:cubicBezTo>
                    <a:pt x="380" y="318"/>
                    <a:pt x="380" y="318"/>
                    <a:pt x="380" y="328"/>
                  </a:cubicBezTo>
                  <a:cubicBezTo>
                    <a:pt x="359" y="339"/>
                    <a:pt x="339" y="349"/>
                    <a:pt x="318" y="349"/>
                  </a:cubicBezTo>
                  <a:cubicBezTo>
                    <a:pt x="298" y="359"/>
                    <a:pt x="267" y="359"/>
                    <a:pt x="247" y="359"/>
                  </a:cubicBezTo>
                  <a:cubicBezTo>
                    <a:pt x="236" y="364"/>
                    <a:pt x="229" y="367"/>
                    <a:pt x="221" y="367"/>
                  </a:cubicBezTo>
                  <a:cubicBezTo>
                    <a:pt x="213" y="367"/>
                    <a:pt x="206" y="364"/>
                    <a:pt x="195" y="359"/>
                  </a:cubicBezTo>
                  <a:cubicBezTo>
                    <a:pt x="175" y="359"/>
                    <a:pt x="165" y="359"/>
                    <a:pt x="154" y="349"/>
                  </a:cubicBezTo>
                  <a:cubicBezTo>
                    <a:pt x="134" y="339"/>
                    <a:pt x="124" y="318"/>
                    <a:pt x="113" y="298"/>
                  </a:cubicBezTo>
                  <a:cubicBezTo>
                    <a:pt x="103" y="277"/>
                    <a:pt x="103" y="257"/>
                    <a:pt x="103" y="226"/>
                  </a:cubicBezTo>
                  <a:cubicBezTo>
                    <a:pt x="93" y="195"/>
                    <a:pt x="113" y="154"/>
                    <a:pt x="134" y="123"/>
                  </a:cubicBezTo>
                  <a:cubicBezTo>
                    <a:pt x="165" y="93"/>
                    <a:pt x="195" y="82"/>
                    <a:pt x="236" y="82"/>
                  </a:cubicBezTo>
                  <a:close/>
                  <a:moveTo>
                    <a:pt x="236" y="0"/>
                  </a:moveTo>
                  <a:cubicBezTo>
                    <a:pt x="175" y="0"/>
                    <a:pt x="113" y="21"/>
                    <a:pt x="72" y="62"/>
                  </a:cubicBezTo>
                  <a:cubicBezTo>
                    <a:pt x="31" y="113"/>
                    <a:pt x="1" y="164"/>
                    <a:pt x="11" y="226"/>
                  </a:cubicBezTo>
                  <a:cubicBezTo>
                    <a:pt x="11" y="267"/>
                    <a:pt x="11" y="298"/>
                    <a:pt x="21" y="328"/>
                  </a:cubicBezTo>
                  <a:cubicBezTo>
                    <a:pt x="42" y="359"/>
                    <a:pt x="62" y="380"/>
                    <a:pt x="83" y="400"/>
                  </a:cubicBezTo>
                  <a:cubicBezTo>
                    <a:pt x="103" y="410"/>
                    <a:pt x="124" y="421"/>
                    <a:pt x="154" y="431"/>
                  </a:cubicBezTo>
                  <a:cubicBezTo>
                    <a:pt x="168" y="431"/>
                    <a:pt x="182" y="435"/>
                    <a:pt x="199" y="435"/>
                  </a:cubicBezTo>
                  <a:cubicBezTo>
                    <a:pt x="207" y="435"/>
                    <a:pt x="216" y="434"/>
                    <a:pt x="226" y="431"/>
                  </a:cubicBezTo>
                  <a:cubicBezTo>
                    <a:pt x="232" y="434"/>
                    <a:pt x="239" y="435"/>
                    <a:pt x="246" y="435"/>
                  </a:cubicBezTo>
                  <a:cubicBezTo>
                    <a:pt x="264" y="435"/>
                    <a:pt x="283" y="428"/>
                    <a:pt x="298" y="421"/>
                  </a:cubicBezTo>
                  <a:cubicBezTo>
                    <a:pt x="329" y="421"/>
                    <a:pt x="359" y="410"/>
                    <a:pt x="380" y="390"/>
                  </a:cubicBezTo>
                  <a:lnTo>
                    <a:pt x="380" y="390"/>
                  </a:lnTo>
                  <a:cubicBezTo>
                    <a:pt x="380" y="451"/>
                    <a:pt x="359" y="503"/>
                    <a:pt x="318" y="554"/>
                  </a:cubicBezTo>
                  <a:cubicBezTo>
                    <a:pt x="285" y="588"/>
                    <a:pt x="236" y="608"/>
                    <a:pt x="192" y="608"/>
                  </a:cubicBezTo>
                  <a:cubicBezTo>
                    <a:pt x="183" y="608"/>
                    <a:pt x="174" y="607"/>
                    <a:pt x="165" y="605"/>
                  </a:cubicBezTo>
                  <a:cubicBezTo>
                    <a:pt x="154" y="610"/>
                    <a:pt x="144" y="613"/>
                    <a:pt x="135" y="613"/>
                  </a:cubicBezTo>
                  <a:cubicBezTo>
                    <a:pt x="126" y="613"/>
                    <a:pt x="119" y="610"/>
                    <a:pt x="113" y="605"/>
                  </a:cubicBezTo>
                  <a:cubicBezTo>
                    <a:pt x="103" y="605"/>
                    <a:pt x="83" y="605"/>
                    <a:pt x="72" y="595"/>
                  </a:cubicBezTo>
                  <a:lnTo>
                    <a:pt x="72" y="687"/>
                  </a:lnTo>
                  <a:lnTo>
                    <a:pt x="154" y="687"/>
                  </a:lnTo>
                  <a:cubicBezTo>
                    <a:pt x="206" y="687"/>
                    <a:pt x="247" y="677"/>
                    <a:pt x="298" y="667"/>
                  </a:cubicBezTo>
                  <a:cubicBezTo>
                    <a:pt x="339" y="646"/>
                    <a:pt x="370" y="615"/>
                    <a:pt x="400" y="585"/>
                  </a:cubicBezTo>
                  <a:cubicBezTo>
                    <a:pt x="421" y="554"/>
                    <a:pt x="442" y="513"/>
                    <a:pt x="452" y="462"/>
                  </a:cubicBezTo>
                  <a:cubicBezTo>
                    <a:pt x="472" y="410"/>
                    <a:pt x="472" y="359"/>
                    <a:pt x="472" y="308"/>
                  </a:cubicBezTo>
                  <a:cubicBezTo>
                    <a:pt x="472" y="257"/>
                    <a:pt x="472" y="205"/>
                    <a:pt x="452" y="154"/>
                  </a:cubicBezTo>
                  <a:cubicBezTo>
                    <a:pt x="442" y="123"/>
                    <a:pt x="421" y="93"/>
                    <a:pt x="390" y="62"/>
                  </a:cubicBezTo>
                  <a:cubicBezTo>
                    <a:pt x="370" y="41"/>
                    <a:pt x="349" y="31"/>
                    <a:pt x="318" y="21"/>
                  </a:cubicBezTo>
                  <a:cubicBezTo>
                    <a:pt x="298" y="11"/>
                    <a:pt x="267" y="0"/>
                    <a:pt x="236" y="0"/>
                  </a:cubicBez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95"/>
            <p:cNvSpPr/>
            <p:nvPr/>
          </p:nvSpPr>
          <p:spPr>
            <a:xfrm>
              <a:off x="3427600" y="4131350"/>
              <a:ext cx="9000" cy="16425"/>
            </a:xfrm>
            <a:custGeom>
              <a:rect b="b" l="l" r="r" t="t"/>
              <a:pathLst>
                <a:path extrusionOk="0" h="657" w="360">
                  <a:moveTo>
                    <a:pt x="155" y="1"/>
                  </a:moveTo>
                  <a:cubicBezTo>
                    <a:pt x="155" y="21"/>
                    <a:pt x="144" y="32"/>
                    <a:pt x="144" y="52"/>
                  </a:cubicBezTo>
                  <a:cubicBezTo>
                    <a:pt x="134" y="62"/>
                    <a:pt x="124" y="73"/>
                    <a:pt x="114" y="83"/>
                  </a:cubicBezTo>
                  <a:cubicBezTo>
                    <a:pt x="93" y="83"/>
                    <a:pt x="73" y="93"/>
                    <a:pt x="62" y="93"/>
                  </a:cubicBezTo>
                  <a:lnTo>
                    <a:pt x="1" y="93"/>
                  </a:lnTo>
                  <a:lnTo>
                    <a:pt x="1" y="155"/>
                  </a:lnTo>
                  <a:lnTo>
                    <a:pt x="134" y="155"/>
                  </a:lnTo>
                  <a:lnTo>
                    <a:pt x="134" y="595"/>
                  </a:lnTo>
                  <a:lnTo>
                    <a:pt x="1" y="595"/>
                  </a:lnTo>
                  <a:lnTo>
                    <a:pt x="1" y="657"/>
                  </a:lnTo>
                  <a:lnTo>
                    <a:pt x="360" y="657"/>
                  </a:lnTo>
                  <a:lnTo>
                    <a:pt x="349" y="595"/>
                  </a:lnTo>
                  <a:lnTo>
                    <a:pt x="226" y="595"/>
                  </a:lnTo>
                  <a:lnTo>
                    <a:pt x="226"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95"/>
            <p:cNvSpPr/>
            <p:nvPr/>
          </p:nvSpPr>
          <p:spPr>
            <a:xfrm>
              <a:off x="3440175" y="4131050"/>
              <a:ext cx="11800" cy="17050"/>
            </a:xfrm>
            <a:custGeom>
              <a:rect b="b" l="l" r="r" t="t"/>
              <a:pathLst>
                <a:path extrusionOk="0" h="682" w="472">
                  <a:moveTo>
                    <a:pt x="236" y="74"/>
                  </a:moveTo>
                  <a:cubicBezTo>
                    <a:pt x="256" y="74"/>
                    <a:pt x="287" y="74"/>
                    <a:pt x="308" y="85"/>
                  </a:cubicBezTo>
                  <a:cubicBezTo>
                    <a:pt x="328" y="105"/>
                    <a:pt x="338" y="115"/>
                    <a:pt x="349" y="136"/>
                  </a:cubicBezTo>
                  <a:cubicBezTo>
                    <a:pt x="359" y="167"/>
                    <a:pt x="369" y="197"/>
                    <a:pt x="369" y="228"/>
                  </a:cubicBezTo>
                  <a:cubicBezTo>
                    <a:pt x="369" y="259"/>
                    <a:pt x="379" y="300"/>
                    <a:pt x="379" y="341"/>
                  </a:cubicBezTo>
                  <a:cubicBezTo>
                    <a:pt x="379" y="382"/>
                    <a:pt x="369" y="423"/>
                    <a:pt x="369" y="454"/>
                  </a:cubicBezTo>
                  <a:cubicBezTo>
                    <a:pt x="369" y="484"/>
                    <a:pt x="359" y="515"/>
                    <a:pt x="349" y="546"/>
                  </a:cubicBezTo>
                  <a:cubicBezTo>
                    <a:pt x="338" y="566"/>
                    <a:pt x="328" y="577"/>
                    <a:pt x="308" y="597"/>
                  </a:cubicBezTo>
                  <a:cubicBezTo>
                    <a:pt x="287" y="607"/>
                    <a:pt x="256" y="607"/>
                    <a:pt x="236" y="607"/>
                  </a:cubicBezTo>
                  <a:cubicBezTo>
                    <a:pt x="215" y="607"/>
                    <a:pt x="185" y="607"/>
                    <a:pt x="164" y="587"/>
                  </a:cubicBezTo>
                  <a:cubicBezTo>
                    <a:pt x="144" y="577"/>
                    <a:pt x="133" y="556"/>
                    <a:pt x="123" y="536"/>
                  </a:cubicBezTo>
                  <a:cubicBezTo>
                    <a:pt x="113" y="515"/>
                    <a:pt x="103" y="484"/>
                    <a:pt x="103" y="454"/>
                  </a:cubicBezTo>
                  <a:cubicBezTo>
                    <a:pt x="103" y="423"/>
                    <a:pt x="103" y="382"/>
                    <a:pt x="103" y="341"/>
                  </a:cubicBezTo>
                  <a:lnTo>
                    <a:pt x="103" y="228"/>
                  </a:lnTo>
                  <a:cubicBezTo>
                    <a:pt x="103" y="197"/>
                    <a:pt x="113" y="167"/>
                    <a:pt x="123" y="136"/>
                  </a:cubicBezTo>
                  <a:cubicBezTo>
                    <a:pt x="144" y="95"/>
                    <a:pt x="185" y="74"/>
                    <a:pt x="236" y="74"/>
                  </a:cubicBezTo>
                  <a:close/>
                  <a:moveTo>
                    <a:pt x="236" y="0"/>
                  </a:moveTo>
                  <a:cubicBezTo>
                    <a:pt x="172" y="0"/>
                    <a:pt x="108" y="28"/>
                    <a:pt x="62" y="85"/>
                  </a:cubicBezTo>
                  <a:cubicBezTo>
                    <a:pt x="21" y="167"/>
                    <a:pt x="0" y="249"/>
                    <a:pt x="10" y="341"/>
                  </a:cubicBezTo>
                  <a:cubicBezTo>
                    <a:pt x="0" y="433"/>
                    <a:pt x="21" y="515"/>
                    <a:pt x="62" y="597"/>
                  </a:cubicBezTo>
                  <a:cubicBezTo>
                    <a:pt x="108" y="654"/>
                    <a:pt x="172" y="682"/>
                    <a:pt x="236" y="682"/>
                  </a:cubicBezTo>
                  <a:cubicBezTo>
                    <a:pt x="300" y="682"/>
                    <a:pt x="364" y="654"/>
                    <a:pt x="410" y="597"/>
                  </a:cubicBezTo>
                  <a:cubicBezTo>
                    <a:pt x="451" y="515"/>
                    <a:pt x="472" y="433"/>
                    <a:pt x="461" y="341"/>
                  </a:cubicBezTo>
                  <a:cubicBezTo>
                    <a:pt x="472" y="249"/>
                    <a:pt x="451" y="167"/>
                    <a:pt x="410" y="85"/>
                  </a:cubicBezTo>
                  <a:cubicBezTo>
                    <a:pt x="364" y="28"/>
                    <a:pt x="300" y="0"/>
                    <a:pt x="236" y="0"/>
                  </a:cubicBez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95"/>
            <p:cNvSpPr/>
            <p:nvPr/>
          </p:nvSpPr>
          <p:spPr>
            <a:xfrm>
              <a:off x="3456300" y="4131350"/>
              <a:ext cx="9000" cy="16425"/>
            </a:xfrm>
            <a:custGeom>
              <a:rect b="b" l="l" r="r" t="t"/>
              <a:pathLst>
                <a:path extrusionOk="0" h="657" w="360">
                  <a:moveTo>
                    <a:pt x="155" y="1"/>
                  </a:moveTo>
                  <a:cubicBezTo>
                    <a:pt x="155" y="21"/>
                    <a:pt x="144" y="32"/>
                    <a:pt x="144" y="52"/>
                  </a:cubicBezTo>
                  <a:cubicBezTo>
                    <a:pt x="134" y="62"/>
                    <a:pt x="124" y="73"/>
                    <a:pt x="103" y="83"/>
                  </a:cubicBezTo>
                  <a:cubicBezTo>
                    <a:pt x="93" y="83"/>
                    <a:pt x="73" y="93"/>
                    <a:pt x="62" y="93"/>
                  </a:cubicBezTo>
                  <a:lnTo>
                    <a:pt x="1" y="93"/>
                  </a:lnTo>
                  <a:lnTo>
                    <a:pt x="1" y="155"/>
                  </a:lnTo>
                  <a:lnTo>
                    <a:pt x="134" y="155"/>
                  </a:lnTo>
                  <a:lnTo>
                    <a:pt x="134" y="595"/>
                  </a:lnTo>
                  <a:lnTo>
                    <a:pt x="1" y="595"/>
                  </a:lnTo>
                  <a:lnTo>
                    <a:pt x="1" y="657"/>
                  </a:lnTo>
                  <a:lnTo>
                    <a:pt x="360" y="657"/>
                  </a:lnTo>
                  <a:lnTo>
                    <a:pt x="360" y="595"/>
                  </a:lnTo>
                  <a:lnTo>
                    <a:pt x="226" y="595"/>
                  </a:lnTo>
                  <a:lnTo>
                    <a:pt x="226"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95"/>
            <p:cNvSpPr/>
            <p:nvPr/>
          </p:nvSpPr>
          <p:spPr>
            <a:xfrm>
              <a:off x="3478600" y="4131350"/>
              <a:ext cx="9000" cy="16425"/>
            </a:xfrm>
            <a:custGeom>
              <a:rect b="b" l="l" r="r" t="t"/>
              <a:pathLst>
                <a:path extrusionOk="0" h="657" w="360">
                  <a:moveTo>
                    <a:pt x="155" y="1"/>
                  </a:moveTo>
                  <a:cubicBezTo>
                    <a:pt x="155" y="21"/>
                    <a:pt x="144" y="32"/>
                    <a:pt x="144" y="52"/>
                  </a:cubicBezTo>
                  <a:cubicBezTo>
                    <a:pt x="134" y="62"/>
                    <a:pt x="124" y="73"/>
                    <a:pt x="103" y="83"/>
                  </a:cubicBezTo>
                  <a:cubicBezTo>
                    <a:pt x="93" y="83"/>
                    <a:pt x="73" y="93"/>
                    <a:pt x="62" y="93"/>
                  </a:cubicBezTo>
                  <a:lnTo>
                    <a:pt x="1" y="93"/>
                  </a:lnTo>
                  <a:lnTo>
                    <a:pt x="1" y="155"/>
                  </a:lnTo>
                  <a:lnTo>
                    <a:pt x="134" y="155"/>
                  </a:lnTo>
                  <a:lnTo>
                    <a:pt x="134" y="595"/>
                  </a:lnTo>
                  <a:lnTo>
                    <a:pt x="1" y="595"/>
                  </a:lnTo>
                  <a:lnTo>
                    <a:pt x="1" y="657"/>
                  </a:lnTo>
                  <a:lnTo>
                    <a:pt x="360" y="657"/>
                  </a:lnTo>
                  <a:lnTo>
                    <a:pt x="349" y="595"/>
                  </a:lnTo>
                  <a:lnTo>
                    <a:pt x="216" y="595"/>
                  </a:lnTo>
                  <a:lnTo>
                    <a:pt x="216"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95"/>
            <p:cNvSpPr/>
            <p:nvPr/>
          </p:nvSpPr>
          <p:spPr>
            <a:xfrm>
              <a:off x="3491675" y="4131100"/>
              <a:ext cx="11050" cy="16675"/>
            </a:xfrm>
            <a:custGeom>
              <a:rect b="b" l="l" r="r" t="t"/>
              <a:pathLst>
                <a:path extrusionOk="0" h="667" w="442">
                  <a:moveTo>
                    <a:pt x="206" y="1"/>
                  </a:moveTo>
                  <a:cubicBezTo>
                    <a:pt x="165" y="1"/>
                    <a:pt x="134" y="1"/>
                    <a:pt x="103" y="11"/>
                  </a:cubicBezTo>
                  <a:cubicBezTo>
                    <a:pt x="72" y="21"/>
                    <a:pt x="42" y="31"/>
                    <a:pt x="21" y="42"/>
                  </a:cubicBezTo>
                  <a:lnTo>
                    <a:pt x="21" y="134"/>
                  </a:lnTo>
                  <a:cubicBezTo>
                    <a:pt x="72" y="103"/>
                    <a:pt x="134" y="83"/>
                    <a:pt x="195" y="72"/>
                  </a:cubicBezTo>
                  <a:cubicBezTo>
                    <a:pt x="226" y="72"/>
                    <a:pt x="267" y="83"/>
                    <a:pt x="288" y="103"/>
                  </a:cubicBezTo>
                  <a:cubicBezTo>
                    <a:pt x="318" y="124"/>
                    <a:pt x="329" y="154"/>
                    <a:pt x="329" y="185"/>
                  </a:cubicBezTo>
                  <a:cubicBezTo>
                    <a:pt x="329" y="226"/>
                    <a:pt x="318" y="257"/>
                    <a:pt x="298" y="288"/>
                  </a:cubicBezTo>
                  <a:cubicBezTo>
                    <a:pt x="257" y="339"/>
                    <a:pt x="216" y="380"/>
                    <a:pt x="175" y="421"/>
                  </a:cubicBezTo>
                  <a:cubicBezTo>
                    <a:pt x="154" y="441"/>
                    <a:pt x="124" y="472"/>
                    <a:pt x="93" y="493"/>
                  </a:cubicBezTo>
                  <a:lnTo>
                    <a:pt x="1" y="575"/>
                  </a:lnTo>
                  <a:lnTo>
                    <a:pt x="1" y="667"/>
                  </a:lnTo>
                  <a:lnTo>
                    <a:pt x="441" y="667"/>
                  </a:lnTo>
                  <a:lnTo>
                    <a:pt x="441" y="595"/>
                  </a:lnTo>
                  <a:lnTo>
                    <a:pt x="93" y="595"/>
                  </a:lnTo>
                  <a:lnTo>
                    <a:pt x="185" y="513"/>
                  </a:lnTo>
                  <a:cubicBezTo>
                    <a:pt x="216" y="482"/>
                    <a:pt x="267" y="441"/>
                    <a:pt x="288" y="421"/>
                  </a:cubicBezTo>
                  <a:cubicBezTo>
                    <a:pt x="308" y="400"/>
                    <a:pt x="329" y="380"/>
                    <a:pt x="339" y="359"/>
                  </a:cubicBezTo>
                  <a:cubicBezTo>
                    <a:pt x="359" y="349"/>
                    <a:pt x="370" y="329"/>
                    <a:pt x="380" y="308"/>
                  </a:cubicBezTo>
                  <a:cubicBezTo>
                    <a:pt x="390" y="288"/>
                    <a:pt x="400" y="267"/>
                    <a:pt x="411" y="247"/>
                  </a:cubicBezTo>
                  <a:cubicBezTo>
                    <a:pt x="411" y="226"/>
                    <a:pt x="421" y="195"/>
                    <a:pt x="421" y="175"/>
                  </a:cubicBezTo>
                  <a:cubicBezTo>
                    <a:pt x="421" y="124"/>
                    <a:pt x="400" y="83"/>
                    <a:pt x="359" y="52"/>
                  </a:cubicBezTo>
                  <a:cubicBezTo>
                    <a:pt x="318" y="11"/>
                    <a:pt x="257" y="1"/>
                    <a:pt x="206" y="1"/>
                  </a:cubicBez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95"/>
            <p:cNvSpPr/>
            <p:nvPr/>
          </p:nvSpPr>
          <p:spPr>
            <a:xfrm>
              <a:off x="3506025" y="4131100"/>
              <a:ext cx="10800" cy="16950"/>
            </a:xfrm>
            <a:custGeom>
              <a:rect b="b" l="l" r="r" t="t"/>
              <a:pathLst>
                <a:path extrusionOk="0" h="678" w="432">
                  <a:moveTo>
                    <a:pt x="206" y="1"/>
                  </a:moveTo>
                  <a:cubicBezTo>
                    <a:pt x="165" y="1"/>
                    <a:pt x="134" y="11"/>
                    <a:pt x="103" y="11"/>
                  </a:cubicBezTo>
                  <a:cubicBezTo>
                    <a:pt x="73" y="21"/>
                    <a:pt x="42" y="31"/>
                    <a:pt x="21" y="42"/>
                  </a:cubicBezTo>
                  <a:lnTo>
                    <a:pt x="21" y="134"/>
                  </a:lnTo>
                  <a:cubicBezTo>
                    <a:pt x="42" y="113"/>
                    <a:pt x="73" y="103"/>
                    <a:pt x="103" y="93"/>
                  </a:cubicBezTo>
                  <a:cubicBezTo>
                    <a:pt x="140" y="86"/>
                    <a:pt x="171" y="78"/>
                    <a:pt x="204" y="78"/>
                  </a:cubicBezTo>
                  <a:cubicBezTo>
                    <a:pt x="218" y="78"/>
                    <a:pt x="232" y="80"/>
                    <a:pt x="247" y="83"/>
                  </a:cubicBezTo>
                  <a:cubicBezTo>
                    <a:pt x="257" y="83"/>
                    <a:pt x="278" y="93"/>
                    <a:pt x="288" y="103"/>
                  </a:cubicBezTo>
                  <a:cubicBezTo>
                    <a:pt x="298" y="103"/>
                    <a:pt x="308" y="113"/>
                    <a:pt x="319" y="134"/>
                  </a:cubicBezTo>
                  <a:cubicBezTo>
                    <a:pt x="319" y="144"/>
                    <a:pt x="329" y="154"/>
                    <a:pt x="329" y="175"/>
                  </a:cubicBezTo>
                  <a:cubicBezTo>
                    <a:pt x="329" y="206"/>
                    <a:pt x="308" y="236"/>
                    <a:pt x="288" y="257"/>
                  </a:cubicBezTo>
                  <a:cubicBezTo>
                    <a:pt x="247" y="267"/>
                    <a:pt x="216" y="277"/>
                    <a:pt x="175" y="277"/>
                  </a:cubicBezTo>
                  <a:lnTo>
                    <a:pt x="144" y="277"/>
                  </a:lnTo>
                  <a:lnTo>
                    <a:pt x="144" y="349"/>
                  </a:lnTo>
                  <a:lnTo>
                    <a:pt x="247" y="349"/>
                  </a:lnTo>
                  <a:cubicBezTo>
                    <a:pt x="267" y="359"/>
                    <a:pt x="278" y="359"/>
                    <a:pt x="298" y="370"/>
                  </a:cubicBezTo>
                  <a:cubicBezTo>
                    <a:pt x="308" y="380"/>
                    <a:pt x="319" y="390"/>
                    <a:pt x="329" y="411"/>
                  </a:cubicBezTo>
                  <a:cubicBezTo>
                    <a:pt x="329" y="431"/>
                    <a:pt x="339" y="441"/>
                    <a:pt x="339" y="462"/>
                  </a:cubicBezTo>
                  <a:cubicBezTo>
                    <a:pt x="339" y="482"/>
                    <a:pt x="339" y="503"/>
                    <a:pt x="329" y="523"/>
                  </a:cubicBezTo>
                  <a:cubicBezTo>
                    <a:pt x="319" y="544"/>
                    <a:pt x="308" y="554"/>
                    <a:pt x="298" y="564"/>
                  </a:cubicBezTo>
                  <a:cubicBezTo>
                    <a:pt x="278" y="585"/>
                    <a:pt x="267" y="595"/>
                    <a:pt x="247" y="595"/>
                  </a:cubicBezTo>
                  <a:cubicBezTo>
                    <a:pt x="226" y="605"/>
                    <a:pt x="206" y="605"/>
                    <a:pt x="185" y="605"/>
                  </a:cubicBezTo>
                  <a:cubicBezTo>
                    <a:pt x="155" y="605"/>
                    <a:pt x="124" y="595"/>
                    <a:pt x="93" y="585"/>
                  </a:cubicBezTo>
                  <a:cubicBezTo>
                    <a:pt x="62" y="575"/>
                    <a:pt x="31" y="564"/>
                    <a:pt x="1" y="544"/>
                  </a:cubicBezTo>
                  <a:lnTo>
                    <a:pt x="1" y="636"/>
                  </a:lnTo>
                  <a:cubicBezTo>
                    <a:pt x="31" y="646"/>
                    <a:pt x="62" y="657"/>
                    <a:pt x="93" y="667"/>
                  </a:cubicBezTo>
                  <a:cubicBezTo>
                    <a:pt x="124" y="677"/>
                    <a:pt x="155" y="677"/>
                    <a:pt x="196" y="677"/>
                  </a:cubicBezTo>
                  <a:cubicBezTo>
                    <a:pt x="226" y="677"/>
                    <a:pt x="257" y="677"/>
                    <a:pt x="298" y="667"/>
                  </a:cubicBezTo>
                  <a:cubicBezTo>
                    <a:pt x="319" y="657"/>
                    <a:pt x="349" y="636"/>
                    <a:pt x="370" y="626"/>
                  </a:cubicBezTo>
                  <a:cubicBezTo>
                    <a:pt x="390" y="605"/>
                    <a:pt x="411" y="575"/>
                    <a:pt x="421" y="554"/>
                  </a:cubicBezTo>
                  <a:cubicBezTo>
                    <a:pt x="431" y="534"/>
                    <a:pt x="431" y="503"/>
                    <a:pt x="431" y="472"/>
                  </a:cubicBezTo>
                  <a:cubicBezTo>
                    <a:pt x="431" y="452"/>
                    <a:pt x="431" y="421"/>
                    <a:pt x="421" y="400"/>
                  </a:cubicBezTo>
                  <a:cubicBezTo>
                    <a:pt x="411" y="380"/>
                    <a:pt x="401" y="359"/>
                    <a:pt x="390" y="349"/>
                  </a:cubicBezTo>
                  <a:cubicBezTo>
                    <a:pt x="370" y="339"/>
                    <a:pt x="349" y="329"/>
                    <a:pt x="339" y="329"/>
                  </a:cubicBezTo>
                  <a:cubicBezTo>
                    <a:pt x="319" y="318"/>
                    <a:pt x="308" y="318"/>
                    <a:pt x="288" y="308"/>
                  </a:cubicBezTo>
                  <a:cubicBezTo>
                    <a:pt x="319" y="298"/>
                    <a:pt x="360" y="277"/>
                    <a:pt x="380" y="257"/>
                  </a:cubicBezTo>
                  <a:cubicBezTo>
                    <a:pt x="401" y="226"/>
                    <a:pt x="421" y="195"/>
                    <a:pt x="421" y="165"/>
                  </a:cubicBezTo>
                  <a:cubicBezTo>
                    <a:pt x="421" y="134"/>
                    <a:pt x="411" y="113"/>
                    <a:pt x="401" y="93"/>
                  </a:cubicBezTo>
                  <a:cubicBezTo>
                    <a:pt x="390" y="72"/>
                    <a:pt x="370" y="52"/>
                    <a:pt x="349" y="42"/>
                  </a:cubicBezTo>
                  <a:cubicBezTo>
                    <a:pt x="329" y="31"/>
                    <a:pt x="308" y="21"/>
                    <a:pt x="288" y="11"/>
                  </a:cubicBezTo>
                  <a:cubicBezTo>
                    <a:pt x="257" y="1"/>
                    <a:pt x="226" y="1"/>
                    <a:pt x="206" y="1"/>
                  </a:cubicBez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95"/>
            <p:cNvSpPr/>
            <p:nvPr/>
          </p:nvSpPr>
          <p:spPr>
            <a:xfrm>
              <a:off x="3519350" y="4131350"/>
              <a:ext cx="12325" cy="16425"/>
            </a:xfrm>
            <a:custGeom>
              <a:rect b="b" l="l" r="r" t="t"/>
              <a:pathLst>
                <a:path extrusionOk="0" h="657" w="493">
                  <a:moveTo>
                    <a:pt x="319" y="103"/>
                  </a:moveTo>
                  <a:lnTo>
                    <a:pt x="319" y="401"/>
                  </a:lnTo>
                  <a:lnTo>
                    <a:pt x="62" y="401"/>
                  </a:lnTo>
                  <a:lnTo>
                    <a:pt x="319" y="103"/>
                  </a:lnTo>
                  <a:close/>
                  <a:moveTo>
                    <a:pt x="319" y="1"/>
                  </a:moveTo>
                  <a:lnTo>
                    <a:pt x="1" y="380"/>
                  </a:lnTo>
                  <a:lnTo>
                    <a:pt x="1" y="472"/>
                  </a:lnTo>
                  <a:lnTo>
                    <a:pt x="319" y="472"/>
                  </a:lnTo>
                  <a:lnTo>
                    <a:pt x="319" y="657"/>
                  </a:lnTo>
                  <a:lnTo>
                    <a:pt x="401" y="657"/>
                  </a:lnTo>
                  <a:lnTo>
                    <a:pt x="401" y="472"/>
                  </a:lnTo>
                  <a:lnTo>
                    <a:pt x="493" y="472"/>
                  </a:lnTo>
                  <a:lnTo>
                    <a:pt x="493" y="411"/>
                  </a:lnTo>
                  <a:lnTo>
                    <a:pt x="401" y="411"/>
                  </a:lnTo>
                  <a:lnTo>
                    <a:pt x="401"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95"/>
            <p:cNvSpPr/>
            <p:nvPr/>
          </p:nvSpPr>
          <p:spPr>
            <a:xfrm>
              <a:off x="3282550" y="4183650"/>
              <a:ext cx="45650" cy="9250"/>
            </a:xfrm>
            <a:custGeom>
              <a:rect b="b" l="l" r="r" t="t"/>
              <a:pathLst>
                <a:path extrusionOk="0" h="370" w="1826">
                  <a:moveTo>
                    <a:pt x="175" y="0"/>
                  </a:moveTo>
                  <a:cubicBezTo>
                    <a:pt x="82" y="0"/>
                    <a:pt x="0" y="82"/>
                    <a:pt x="0" y="174"/>
                  </a:cubicBezTo>
                  <a:lnTo>
                    <a:pt x="0" y="195"/>
                  </a:lnTo>
                  <a:cubicBezTo>
                    <a:pt x="0" y="297"/>
                    <a:pt x="82" y="369"/>
                    <a:pt x="175" y="369"/>
                  </a:cubicBezTo>
                  <a:lnTo>
                    <a:pt x="1651" y="369"/>
                  </a:lnTo>
                  <a:cubicBezTo>
                    <a:pt x="1743" y="369"/>
                    <a:pt x="1825" y="297"/>
                    <a:pt x="1825" y="195"/>
                  </a:cubicBezTo>
                  <a:lnTo>
                    <a:pt x="1825" y="174"/>
                  </a:lnTo>
                  <a:cubicBezTo>
                    <a:pt x="1825" y="82"/>
                    <a:pt x="1743" y="0"/>
                    <a:pt x="16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95"/>
            <p:cNvSpPr/>
            <p:nvPr/>
          </p:nvSpPr>
          <p:spPr>
            <a:xfrm>
              <a:off x="3282550" y="4049600"/>
              <a:ext cx="82550" cy="9250"/>
            </a:xfrm>
            <a:custGeom>
              <a:rect b="b" l="l" r="r" t="t"/>
              <a:pathLst>
                <a:path extrusionOk="0" h="370" w="3302">
                  <a:moveTo>
                    <a:pt x="195" y="1"/>
                  </a:moveTo>
                  <a:cubicBezTo>
                    <a:pt x="93" y="1"/>
                    <a:pt x="0" y="83"/>
                    <a:pt x="0" y="185"/>
                  </a:cubicBezTo>
                  <a:cubicBezTo>
                    <a:pt x="0" y="288"/>
                    <a:pt x="93" y="370"/>
                    <a:pt x="195" y="370"/>
                  </a:cubicBezTo>
                  <a:lnTo>
                    <a:pt x="3117" y="370"/>
                  </a:lnTo>
                  <a:cubicBezTo>
                    <a:pt x="3219" y="370"/>
                    <a:pt x="3301" y="288"/>
                    <a:pt x="3301" y="185"/>
                  </a:cubicBezTo>
                  <a:cubicBezTo>
                    <a:pt x="3301" y="83"/>
                    <a:pt x="3219" y="1"/>
                    <a:pt x="31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95"/>
            <p:cNvSpPr/>
            <p:nvPr/>
          </p:nvSpPr>
          <p:spPr>
            <a:xfrm>
              <a:off x="3343800" y="4183650"/>
              <a:ext cx="45650" cy="9250"/>
            </a:xfrm>
            <a:custGeom>
              <a:rect b="b" l="l" r="r" t="t"/>
              <a:pathLst>
                <a:path extrusionOk="0" h="370" w="1826">
                  <a:moveTo>
                    <a:pt x="175" y="0"/>
                  </a:moveTo>
                  <a:cubicBezTo>
                    <a:pt x="83" y="0"/>
                    <a:pt x="1" y="82"/>
                    <a:pt x="1" y="174"/>
                  </a:cubicBezTo>
                  <a:lnTo>
                    <a:pt x="1" y="195"/>
                  </a:lnTo>
                  <a:cubicBezTo>
                    <a:pt x="1" y="297"/>
                    <a:pt x="83" y="369"/>
                    <a:pt x="175" y="369"/>
                  </a:cubicBezTo>
                  <a:lnTo>
                    <a:pt x="1651" y="369"/>
                  </a:lnTo>
                  <a:cubicBezTo>
                    <a:pt x="1743" y="369"/>
                    <a:pt x="1825" y="297"/>
                    <a:pt x="1825" y="195"/>
                  </a:cubicBezTo>
                  <a:lnTo>
                    <a:pt x="1825" y="174"/>
                  </a:lnTo>
                  <a:cubicBezTo>
                    <a:pt x="1825" y="82"/>
                    <a:pt x="1743" y="0"/>
                    <a:pt x="16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95"/>
            <p:cNvSpPr/>
            <p:nvPr/>
          </p:nvSpPr>
          <p:spPr>
            <a:xfrm>
              <a:off x="4631125" y="4612150"/>
              <a:ext cx="25150" cy="166600"/>
            </a:xfrm>
            <a:custGeom>
              <a:rect b="b" l="l" r="r" t="t"/>
              <a:pathLst>
                <a:path extrusionOk="0" h="6664" w="1006">
                  <a:moveTo>
                    <a:pt x="1" y="1"/>
                  </a:moveTo>
                  <a:lnTo>
                    <a:pt x="1" y="6664"/>
                  </a:lnTo>
                  <a:lnTo>
                    <a:pt x="1005" y="6664"/>
                  </a:lnTo>
                  <a:lnTo>
                    <a:pt x="10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95"/>
            <p:cNvSpPr/>
            <p:nvPr/>
          </p:nvSpPr>
          <p:spPr>
            <a:xfrm>
              <a:off x="4643700" y="4594200"/>
              <a:ext cx="25" cy="25150"/>
            </a:xfrm>
            <a:custGeom>
              <a:rect b="b" l="l" r="r" t="t"/>
              <a:pathLst>
                <a:path extrusionOk="0" fill="none" h="1006" w="1">
                  <a:moveTo>
                    <a:pt x="0" y="1006"/>
                  </a:moveTo>
                  <a:lnTo>
                    <a:pt x="0" y="1"/>
                  </a:lnTo>
                </a:path>
              </a:pathLst>
            </a:custGeom>
            <a:noFill/>
            <a:ln cap="rnd" cmpd="sng" w="1025">
              <a:solidFill>
                <a:schemeClr val="l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95"/>
            <p:cNvSpPr/>
            <p:nvPr/>
          </p:nvSpPr>
          <p:spPr>
            <a:xfrm>
              <a:off x="4643700" y="4771550"/>
              <a:ext cx="25" cy="25150"/>
            </a:xfrm>
            <a:custGeom>
              <a:rect b="b" l="l" r="r" t="t"/>
              <a:pathLst>
                <a:path extrusionOk="0" fill="none" h="1006" w="1">
                  <a:moveTo>
                    <a:pt x="0" y="1"/>
                  </a:moveTo>
                  <a:lnTo>
                    <a:pt x="0" y="1006"/>
                  </a:lnTo>
                </a:path>
              </a:pathLst>
            </a:custGeom>
            <a:noFill/>
            <a:ln cap="rnd" cmpd="sng" w="1025">
              <a:solidFill>
                <a:schemeClr val="l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95"/>
            <p:cNvSpPr/>
            <p:nvPr/>
          </p:nvSpPr>
          <p:spPr>
            <a:xfrm>
              <a:off x="2787400" y="4826925"/>
              <a:ext cx="20525" cy="92800"/>
            </a:xfrm>
            <a:custGeom>
              <a:rect b="b" l="l" r="r" t="t"/>
              <a:pathLst>
                <a:path extrusionOk="0" h="3712" w="821">
                  <a:moveTo>
                    <a:pt x="1" y="0"/>
                  </a:moveTo>
                  <a:lnTo>
                    <a:pt x="1" y="3711"/>
                  </a:lnTo>
                  <a:lnTo>
                    <a:pt x="821" y="3711"/>
                  </a:lnTo>
                  <a:lnTo>
                    <a:pt x="8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95"/>
            <p:cNvSpPr/>
            <p:nvPr/>
          </p:nvSpPr>
          <p:spPr>
            <a:xfrm>
              <a:off x="2797650" y="4812300"/>
              <a:ext cx="25" cy="20550"/>
            </a:xfrm>
            <a:custGeom>
              <a:rect b="b" l="l" r="r" t="t"/>
              <a:pathLst>
                <a:path extrusionOk="0" fill="none" h="822" w="1">
                  <a:moveTo>
                    <a:pt x="1" y="821"/>
                  </a:moveTo>
                  <a:lnTo>
                    <a:pt x="1" y="1"/>
                  </a:lnTo>
                </a:path>
              </a:pathLst>
            </a:custGeom>
            <a:noFill/>
            <a:ln cap="rnd" cmpd="sng" w="775">
              <a:solidFill>
                <a:srgbClr val="48D3A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95"/>
            <p:cNvSpPr/>
            <p:nvPr/>
          </p:nvSpPr>
          <p:spPr>
            <a:xfrm>
              <a:off x="2797650" y="4906625"/>
              <a:ext cx="25" cy="71525"/>
            </a:xfrm>
            <a:custGeom>
              <a:rect b="b" l="l" r="r" t="t"/>
              <a:pathLst>
                <a:path extrusionOk="0" fill="none" h="2861" w="1">
                  <a:moveTo>
                    <a:pt x="1" y="0"/>
                  </a:moveTo>
                  <a:lnTo>
                    <a:pt x="1" y="2861"/>
                  </a:lnTo>
                </a:path>
              </a:pathLst>
            </a:custGeom>
            <a:noFill/>
            <a:ln cap="rnd" cmpd="sng" w="775">
              <a:solidFill>
                <a:srgbClr val="48D3A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95"/>
            <p:cNvSpPr/>
            <p:nvPr/>
          </p:nvSpPr>
          <p:spPr>
            <a:xfrm>
              <a:off x="2827125" y="4061650"/>
              <a:ext cx="25150" cy="114850"/>
            </a:xfrm>
            <a:custGeom>
              <a:rect b="b" l="l" r="r" t="t"/>
              <a:pathLst>
                <a:path extrusionOk="0" h="4594" w="1006">
                  <a:moveTo>
                    <a:pt x="1" y="0"/>
                  </a:moveTo>
                  <a:lnTo>
                    <a:pt x="1" y="4593"/>
                  </a:lnTo>
                  <a:lnTo>
                    <a:pt x="1005" y="4593"/>
                  </a:lnTo>
                  <a:lnTo>
                    <a:pt x="10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95"/>
            <p:cNvSpPr/>
            <p:nvPr/>
          </p:nvSpPr>
          <p:spPr>
            <a:xfrm>
              <a:off x="2839675" y="3991675"/>
              <a:ext cx="25" cy="81025"/>
            </a:xfrm>
            <a:custGeom>
              <a:rect b="b" l="l" r="r" t="t"/>
              <a:pathLst>
                <a:path extrusionOk="0" fill="none" h="3241" w="1">
                  <a:moveTo>
                    <a:pt x="1" y="3240"/>
                  </a:moveTo>
                  <a:lnTo>
                    <a:pt x="1" y="1"/>
                  </a:lnTo>
                </a:path>
              </a:pathLst>
            </a:custGeom>
            <a:noFill/>
            <a:ln cap="rnd" cmpd="sng" w="1025">
              <a:solidFill>
                <a:srgbClr val="48D3A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95"/>
            <p:cNvSpPr/>
            <p:nvPr/>
          </p:nvSpPr>
          <p:spPr>
            <a:xfrm>
              <a:off x="2839675" y="4169025"/>
              <a:ext cx="25" cy="25150"/>
            </a:xfrm>
            <a:custGeom>
              <a:rect b="b" l="l" r="r" t="t"/>
              <a:pathLst>
                <a:path extrusionOk="0" fill="none" h="1006" w="1">
                  <a:moveTo>
                    <a:pt x="1" y="1"/>
                  </a:moveTo>
                  <a:lnTo>
                    <a:pt x="1" y="1005"/>
                  </a:lnTo>
                </a:path>
              </a:pathLst>
            </a:custGeom>
            <a:noFill/>
            <a:ln cap="rnd" cmpd="sng" w="1025">
              <a:solidFill>
                <a:srgbClr val="48D3A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95"/>
            <p:cNvSpPr/>
            <p:nvPr/>
          </p:nvSpPr>
          <p:spPr>
            <a:xfrm>
              <a:off x="4698025" y="4516825"/>
              <a:ext cx="25150" cy="100725"/>
            </a:xfrm>
            <a:custGeom>
              <a:rect b="b" l="l" r="r" t="t"/>
              <a:pathLst>
                <a:path extrusionOk="0" h="4029" w="1006">
                  <a:moveTo>
                    <a:pt x="0" y="0"/>
                  </a:moveTo>
                  <a:lnTo>
                    <a:pt x="0" y="4029"/>
                  </a:lnTo>
                  <a:lnTo>
                    <a:pt x="1005" y="4029"/>
                  </a:lnTo>
                  <a:lnTo>
                    <a:pt x="10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95"/>
            <p:cNvSpPr/>
            <p:nvPr/>
          </p:nvSpPr>
          <p:spPr>
            <a:xfrm>
              <a:off x="4710575" y="4498875"/>
              <a:ext cx="25" cy="25150"/>
            </a:xfrm>
            <a:custGeom>
              <a:rect b="b" l="l" r="r" t="t"/>
              <a:pathLst>
                <a:path extrusionOk="0" fill="none" h="1006" w="1">
                  <a:moveTo>
                    <a:pt x="1" y="1005"/>
                  </a:moveTo>
                  <a:lnTo>
                    <a:pt x="1" y="0"/>
                  </a:lnTo>
                </a:path>
              </a:pathLst>
            </a:custGeom>
            <a:noFill/>
            <a:ln cap="rnd" cmpd="sng" w="1025">
              <a:solidFill>
                <a:schemeClr val="accent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95"/>
            <p:cNvSpPr/>
            <p:nvPr/>
          </p:nvSpPr>
          <p:spPr>
            <a:xfrm>
              <a:off x="4710575" y="4597550"/>
              <a:ext cx="25" cy="103825"/>
            </a:xfrm>
            <a:custGeom>
              <a:rect b="b" l="l" r="r" t="t"/>
              <a:pathLst>
                <a:path extrusionOk="0" fill="none" h="4153" w="1">
                  <a:moveTo>
                    <a:pt x="1" y="0"/>
                  </a:moveTo>
                  <a:lnTo>
                    <a:pt x="1" y="4152"/>
                  </a:lnTo>
                </a:path>
              </a:pathLst>
            </a:custGeom>
            <a:noFill/>
            <a:ln cap="rnd" cmpd="sng" w="1025">
              <a:solidFill>
                <a:schemeClr val="accent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95"/>
            <p:cNvSpPr/>
            <p:nvPr/>
          </p:nvSpPr>
          <p:spPr>
            <a:xfrm>
              <a:off x="4668800" y="4079850"/>
              <a:ext cx="25150" cy="101000"/>
            </a:xfrm>
            <a:custGeom>
              <a:rect b="b" l="l" r="r" t="t"/>
              <a:pathLst>
                <a:path extrusionOk="0" h="4040" w="1006">
                  <a:moveTo>
                    <a:pt x="1" y="0"/>
                  </a:moveTo>
                  <a:lnTo>
                    <a:pt x="1" y="4039"/>
                  </a:lnTo>
                  <a:lnTo>
                    <a:pt x="1005" y="4039"/>
                  </a:lnTo>
                  <a:lnTo>
                    <a:pt x="10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95"/>
            <p:cNvSpPr/>
            <p:nvPr/>
          </p:nvSpPr>
          <p:spPr>
            <a:xfrm>
              <a:off x="4681375" y="4061900"/>
              <a:ext cx="25" cy="25150"/>
            </a:xfrm>
            <a:custGeom>
              <a:rect b="b" l="l" r="r" t="t"/>
              <a:pathLst>
                <a:path extrusionOk="0" fill="none" h="1006" w="1">
                  <a:moveTo>
                    <a:pt x="0" y="1005"/>
                  </a:moveTo>
                  <a:lnTo>
                    <a:pt x="0" y="1"/>
                  </a:lnTo>
                </a:path>
              </a:pathLst>
            </a:custGeom>
            <a:noFill/>
            <a:ln cap="rnd" cmpd="sng" w="1025">
              <a:solidFill>
                <a:schemeClr val="accent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95"/>
            <p:cNvSpPr/>
            <p:nvPr/>
          </p:nvSpPr>
          <p:spPr>
            <a:xfrm>
              <a:off x="4681375" y="4160575"/>
              <a:ext cx="25" cy="103825"/>
            </a:xfrm>
            <a:custGeom>
              <a:rect b="b" l="l" r="r" t="t"/>
              <a:pathLst>
                <a:path extrusionOk="0" fill="none" h="4153" w="1">
                  <a:moveTo>
                    <a:pt x="0" y="0"/>
                  </a:moveTo>
                  <a:lnTo>
                    <a:pt x="0" y="4152"/>
                  </a:lnTo>
                </a:path>
              </a:pathLst>
            </a:custGeom>
            <a:solidFill>
              <a:schemeClr val="accent6"/>
            </a:solidFill>
            <a:ln cap="rnd" cmpd="sng" w="1025">
              <a:solidFill>
                <a:schemeClr val="accent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95"/>
            <p:cNvSpPr/>
            <p:nvPr/>
          </p:nvSpPr>
          <p:spPr>
            <a:xfrm>
              <a:off x="2927850" y="3948125"/>
              <a:ext cx="22825" cy="92025"/>
            </a:xfrm>
            <a:custGeom>
              <a:rect b="b" l="l" r="r" t="t"/>
              <a:pathLst>
                <a:path extrusionOk="0" h="3681" w="913">
                  <a:moveTo>
                    <a:pt x="0" y="0"/>
                  </a:moveTo>
                  <a:lnTo>
                    <a:pt x="0" y="3680"/>
                  </a:lnTo>
                  <a:lnTo>
                    <a:pt x="913" y="3680"/>
                  </a:lnTo>
                  <a:lnTo>
                    <a:pt x="9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95"/>
            <p:cNvSpPr/>
            <p:nvPr/>
          </p:nvSpPr>
          <p:spPr>
            <a:xfrm>
              <a:off x="2939375" y="3931700"/>
              <a:ext cx="25" cy="23100"/>
            </a:xfrm>
            <a:custGeom>
              <a:rect b="b" l="l" r="r" t="t"/>
              <a:pathLst>
                <a:path extrusionOk="0" fill="none" h="924" w="1">
                  <a:moveTo>
                    <a:pt x="1" y="924"/>
                  </a:moveTo>
                  <a:lnTo>
                    <a:pt x="1" y="1"/>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95"/>
            <p:cNvSpPr/>
            <p:nvPr/>
          </p:nvSpPr>
          <p:spPr>
            <a:xfrm>
              <a:off x="2939375" y="4021675"/>
              <a:ext cx="25" cy="94850"/>
            </a:xfrm>
            <a:custGeom>
              <a:rect b="b" l="l" r="r" t="t"/>
              <a:pathLst>
                <a:path extrusionOk="0" fill="none" h="3794" w="1">
                  <a:moveTo>
                    <a:pt x="1" y="0"/>
                  </a:moveTo>
                  <a:lnTo>
                    <a:pt x="1" y="3793"/>
                  </a:lnTo>
                </a:path>
              </a:pathLst>
            </a:custGeom>
            <a:noFill/>
            <a:ln cap="rnd" cmpd="sng" w="775">
              <a:solidFill>
                <a:schemeClr val="l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5" name="Google Shape;2675;p95"/>
          <p:cNvSpPr txBox="1"/>
          <p:nvPr>
            <p:ph type="title"/>
          </p:nvPr>
        </p:nvSpPr>
        <p:spPr>
          <a:xfrm>
            <a:off x="4815300" y="1598100"/>
            <a:ext cx="387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03 Evaluation and Results</a:t>
            </a:r>
            <a:endParaRPr sz="3000"/>
          </a:p>
          <a:p>
            <a:pPr indent="0" lvl="0" marL="0" rtl="0" algn="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9" name="Shape 2679"/>
        <p:cNvGrpSpPr/>
        <p:nvPr/>
      </p:nvGrpSpPr>
      <p:grpSpPr>
        <a:xfrm>
          <a:off x="0" y="0"/>
          <a:ext cx="0" cy="0"/>
          <a:chOff x="0" y="0"/>
          <a:chExt cx="0" cy="0"/>
        </a:xfrm>
      </p:grpSpPr>
      <p:sp>
        <p:nvSpPr>
          <p:cNvPr id="2680" name="Google Shape;2680;p96"/>
          <p:cNvSpPr txBox="1"/>
          <p:nvPr>
            <p:ph type="title"/>
          </p:nvPr>
        </p:nvSpPr>
        <p:spPr>
          <a:xfrm>
            <a:off x="25350" y="27500"/>
            <a:ext cx="909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t>Performing Recursive Feature </a:t>
            </a:r>
            <a:r>
              <a:rPr lang="en" sz="2000"/>
              <a:t>Elimination</a:t>
            </a:r>
            <a:r>
              <a:rPr lang="en" sz="2000"/>
              <a:t> (RFE)</a:t>
            </a:r>
            <a:endParaRPr sz="2000"/>
          </a:p>
          <a:p>
            <a:pPr indent="0" lvl="0" marL="0" rtl="0" algn="l">
              <a:spcBef>
                <a:spcPts val="0"/>
              </a:spcBef>
              <a:spcAft>
                <a:spcPts val="0"/>
              </a:spcAft>
              <a:buNone/>
            </a:pPr>
            <a:r>
              <a:t/>
            </a:r>
            <a:endParaRPr/>
          </a:p>
        </p:txBody>
      </p:sp>
      <p:sp>
        <p:nvSpPr>
          <p:cNvPr id="2681" name="Google Shape;2681;p96"/>
          <p:cNvSpPr txBox="1"/>
          <p:nvPr/>
        </p:nvSpPr>
        <p:spPr>
          <a:xfrm>
            <a:off x="1586425" y="3891700"/>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682" name="Google Shape;2682;p96"/>
          <p:cNvPicPr preferRelativeResize="0"/>
          <p:nvPr/>
        </p:nvPicPr>
        <p:blipFill>
          <a:blip r:embed="rId3">
            <a:alphaModFix/>
          </a:blip>
          <a:stretch>
            <a:fillRect/>
          </a:stretch>
        </p:blipFill>
        <p:spPr>
          <a:xfrm>
            <a:off x="192801" y="950175"/>
            <a:ext cx="4139404" cy="2946250"/>
          </a:xfrm>
          <a:prstGeom prst="rect">
            <a:avLst/>
          </a:prstGeom>
          <a:noFill/>
          <a:ln>
            <a:noFill/>
          </a:ln>
        </p:spPr>
      </p:pic>
      <p:sp>
        <p:nvSpPr>
          <p:cNvPr id="2683" name="Google Shape;2683;p96"/>
          <p:cNvSpPr txBox="1"/>
          <p:nvPr/>
        </p:nvSpPr>
        <p:spPr>
          <a:xfrm>
            <a:off x="302750" y="4030575"/>
            <a:ext cx="391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Open Sans"/>
                <a:ea typeface="Open Sans"/>
                <a:cs typeface="Open Sans"/>
                <a:sym typeface="Open Sans"/>
              </a:rPr>
              <a:t>JPM stock (Date: Oct 2012 - Mar 2022)</a:t>
            </a:r>
            <a:endParaRPr i="1" sz="1200">
              <a:solidFill>
                <a:schemeClr val="dk1"/>
              </a:solidFill>
              <a:latin typeface="Open Sans"/>
              <a:ea typeface="Open Sans"/>
              <a:cs typeface="Open Sans"/>
              <a:sym typeface="Open Sans"/>
            </a:endParaRPr>
          </a:p>
        </p:txBody>
      </p:sp>
      <p:pic>
        <p:nvPicPr>
          <p:cNvPr id="2684" name="Google Shape;2684;p96"/>
          <p:cNvPicPr preferRelativeResize="0"/>
          <p:nvPr/>
        </p:nvPicPr>
        <p:blipFill>
          <a:blip r:embed="rId4">
            <a:alphaModFix/>
          </a:blip>
          <a:stretch>
            <a:fillRect/>
          </a:stretch>
        </p:blipFill>
        <p:spPr>
          <a:xfrm>
            <a:off x="4643275" y="950175"/>
            <a:ext cx="4206050" cy="2946250"/>
          </a:xfrm>
          <a:prstGeom prst="rect">
            <a:avLst/>
          </a:prstGeom>
          <a:noFill/>
          <a:ln>
            <a:noFill/>
          </a:ln>
        </p:spPr>
      </p:pic>
      <p:sp>
        <p:nvSpPr>
          <p:cNvPr id="2685" name="Google Shape;2685;p96"/>
          <p:cNvSpPr txBox="1"/>
          <p:nvPr/>
        </p:nvSpPr>
        <p:spPr>
          <a:xfrm>
            <a:off x="4786550" y="4030575"/>
            <a:ext cx="391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Open Sans"/>
                <a:ea typeface="Open Sans"/>
                <a:cs typeface="Open Sans"/>
                <a:sym typeface="Open Sans"/>
              </a:rPr>
              <a:t>JPM stock (Date: Jan 2015 - </a:t>
            </a:r>
            <a:r>
              <a:rPr i="1" lang="en" sz="1200">
                <a:solidFill>
                  <a:schemeClr val="dk1"/>
                </a:solidFill>
                <a:latin typeface="Open Sans"/>
                <a:ea typeface="Open Sans"/>
                <a:cs typeface="Open Sans"/>
                <a:sym typeface="Open Sans"/>
              </a:rPr>
              <a:t>Jan </a:t>
            </a:r>
            <a:r>
              <a:rPr i="1" lang="en" sz="1200">
                <a:solidFill>
                  <a:schemeClr val="dk1"/>
                </a:solidFill>
                <a:latin typeface="Open Sans"/>
                <a:ea typeface="Open Sans"/>
                <a:cs typeface="Open Sans"/>
                <a:sym typeface="Open Sans"/>
              </a:rPr>
              <a:t>2020)</a:t>
            </a:r>
            <a:endParaRPr i="1" sz="1200">
              <a:solidFill>
                <a:schemeClr val="dk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9" name="Shape 2689"/>
        <p:cNvGrpSpPr/>
        <p:nvPr/>
      </p:nvGrpSpPr>
      <p:grpSpPr>
        <a:xfrm>
          <a:off x="0" y="0"/>
          <a:ext cx="0" cy="0"/>
          <a:chOff x="0" y="0"/>
          <a:chExt cx="0" cy="0"/>
        </a:xfrm>
      </p:grpSpPr>
      <p:sp>
        <p:nvSpPr>
          <p:cNvPr id="2690" name="Google Shape;2690;p97"/>
          <p:cNvSpPr txBox="1"/>
          <p:nvPr>
            <p:ph type="title"/>
          </p:nvPr>
        </p:nvSpPr>
        <p:spPr>
          <a:xfrm>
            <a:off x="582525" y="103675"/>
            <a:ext cx="7400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t>Performing Recursive Feature Elimination (RFE)</a:t>
            </a:r>
            <a:endParaRPr sz="2000"/>
          </a:p>
          <a:p>
            <a:pPr indent="0" lvl="0" marL="0" rtl="0" algn="l">
              <a:spcBef>
                <a:spcPts val="0"/>
              </a:spcBef>
              <a:spcAft>
                <a:spcPts val="0"/>
              </a:spcAft>
              <a:buNone/>
            </a:pPr>
            <a:r>
              <a:t/>
            </a:r>
            <a:endParaRPr/>
          </a:p>
        </p:txBody>
      </p:sp>
      <p:sp>
        <p:nvSpPr>
          <p:cNvPr id="2691" name="Google Shape;2691;p97"/>
          <p:cNvSpPr txBox="1"/>
          <p:nvPr/>
        </p:nvSpPr>
        <p:spPr>
          <a:xfrm>
            <a:off x="1586425" y="3891700"/>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692" name="Google Shape;2692;p97"/>
          <p:cNvSpPr txBox="1"/>
          <p:nvPr/>
        </p:nvSpPr>
        <p:spPr>
          <a:xfrm>
            <a:off x="-73362" y="3907150"/>
            <a:ext cx="4158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Open Sans"/>
                <a:ea typeface="Open Sans"/>
                <a:cs typeface="Open Sans"/>
                <a:sym typeface="Open Sans"/>
              </a:rPr>
              <a:t>AAPL </a:t>
            </a:r>
            <a:r>
              <a:rPr i="1" lang="en" sz="1200">
                <a:solidFill>
                  <a:schemeClr val="dk1"/>
                </a:solidFill>
                <a:latin typeface="Open Sans"/>
                <a:ea typeface="Open Sans"/>
                <a:cs typeface="Open Sans"/>
                <a:sym typeface="Open Sans"/>
              </a:rPr>
              <a:t>stock (Date: Jan 2012 - Mar 2022)</a:t>
            </a:r>
            <a:endParaRPr i="1">
              <a:solidFill>
                <a:schemeClr val="dk1"/>
              </a:solidFill>
              <a:latin typeface="Open Sans"/>
              <a:ea typeface="Open Sans"/>
              <a:cs typeface="Open Sans"/>
              <a:sym typeface="Open Sans"/>
            </a:endParaRPr>
          </a:p>
        </p:txBody>
      </p:sp>
      <p:sp>
        <p:nvSpPr>
          <p:cNvPr id="2693" name="Google Shape;2693;p97"/>
          <p:cNvSpPr txBox="1"/>
          <p:nvPr/>
        </p:nvSpPr>
        <p:spPr>
          <a:xfrm>
            <a:off x="4124200" y="3902775"/>
            <a:ext cx="4921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Open Sans"/>
                <a:ea typeface="Open Sans"/>
                <a:cs typeface="Open Sans"/>
                <a:sym typeface="Open Sans"/>
              </a:rPr>
              <a:t>GOOGL </a:t>
            </a:r>
            <a:r>
              <a:rPr i="1" lang="en" sz="1200">
                <a:solidFill>
                  <a:schemeClr val="dk1"/>
                </a:solidFill>
                <a:latin typeface="Open Sans"/>
                <a:ea typeface="Open Sans"/>
                <a:cs typeface="Open Sans"/>
                <a:sym typeface="Open Sans"/>
              </a:rPr>
              <a:t>stock (Date: Jan 2012 - Mar 2022)</a:t>
            </a:r>
            <a:endParaRPr i="1">
              <a:solidFill>
                <a:schemeClr val="dk1"/>
              </a:solidFill>
              <a:latin typeface="Open Sans"/>
              <a:ea typeface="Open Sans"/>
              <a:cs typeface="Open Sans"/>
              <a:sym typeface="Open Sans"/>
            </a:endParaRPr>
          </a:p>
        </p:txBody>
      </p:sp>
      <p:pic>
        <p:nvPicPr>
          <p:cNvPr id="2694" name="Google Shape;2694;p97"/>
          <p:cNvPicPr preferRelativeResize="0"/>
          <p:nvPr/>
        </p:nvPicPr>
        <p:blipFill>
          <a:blip r:embed="rId3">
            <a:alphaModFix/>
          </a:blip>
          <a:stretch>
            <a:fillRect/>
          </a:stretch>
        </p:blipFill>
        <p:spPr>
          <a:xfrm>
            <a:off x="97324" y="1037310"/>
            <a:ext cx="3817225" cy="2735389"/>
          </a:xfrm>
          <a:prstGeom prst="rect">
            <a:avLst/>
          </a:prstGeom>
          <a:noFill/>
          <a:ln>
            <a:noFill/>
          </a:ln>
        </p:spPr>
      </p:pic>
      <p:pic>
        <p:nvPicPr>
          <p:cNvPr id="2695" name="Google Shape;2695;p97"/>
          <p:cNvPicPr preferRelativeResize="0"/>
          <p:nvPr/>
        </p:nvPicPr>
        <p:blipFill>
          <a:blip r:embed="rId4">
            <a:alphaModFix/>
          </a:blip>
          <a:stretch>
            <a:fillRect/>
          </a:stretch>
        </p:blipFill>
        <p:spPr>
          <a:xfrm>
            <a:off x="4026694" y="1037300"/>
            <a:ext cx="5038281" cy="2735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9" name="Shape 2699"/>
        <p:cNvGrpSpPr/>
        <p:nvPr/>
      </p:nvGrpSpPr>
      <p:grpSpPr>
        <a:xfrm>
          <a:off x="0" y="0"/>
          <a:ext cx="0" cy="0"/>
          <a:chOff x="0" y="0"/>
          <a:chExt cx="0" cy="0"/>
        </a:xfrm>
      </p:grpSpPr>
      <p:sp>
        <p:nvSpPr>
          <p:cNvPr id="2700" name="Google Shape;2700;p98"/>
          <p:cNvSpPr txBox="1"/>
          <p:nvPr>
            <p:ph type="title"/>
          </p:nvPr>
        </p:nvSpPr>
        <p:spPr>
          <a:xfrm>
            <a:off x="582525" y="27475"/>
            <a:ext cx="7400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t>Training LSTM</a:t>
            </a:r>
            <a:endParaRPr sz="2000"/>
          </a:p>
          <a:p>
            <a:pPr indent="0" lvl="0" marL="0" rtl="0" algn="l">
              <a:spcBef>
                <a:spcPts val="0"/>
              </a:spcBef>
              <a:spcAft>
                <a:spcPts val="0"/>
              </a:spcAft>
              <a:buNone/>
            </a:pPr>
            <a:r>
              <a:t/>
            </a:r>
            <a:endParaRPr/>
          </a:p>
        </p:txBody>
      </p:sp>
      <p:sp>
        <p:nvSpPr>
          <p:cNvPr id="2701" name="Google Shape;2701;p98"/>
          <p:cNvSpPr txBox="1"/>
          <p:nvPr/>
        </p:nvSpPr>
        <p:spPr>
          <a:xfrm>
            <a:off x="173525" y="3369375"/>
            <a:ext cx="4158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Open Sans"/>
                <a:ea typeface="Open Sans"/>
                <a:cs typeface="Open Sans"/>
                <a:sym typeface="Open Sans"/>
              </a:rPr>
              <a:t>DIS </a:t>
            </a:r>
            <a:r>
              <a:rPr i="1" lang="en" sz="1200">
                <a:solidFill>
                  <a:schemeClr val="dk1"/>
                </a:solidFill>
                <a:latin typeface="Open Sans"/>
                <a:ea typeface="Open Sans"/>
                <a:cs typeface="Open Sans"/>
                <a:sym typeface="Open Sans"/>
              </a:rPr>
              <a:t>stock (Date: Jan 2012 - Mar 2022)</a:t>
            </a:r>
            <a:endParaRPr i="1" sz="1200">
              <a:solidFill>
                <a:schemeClr val="dk1"/>
              </a:solidFill>
              <a:latin typeface="Open Sans"/>
              <a:ea typeface="Open Sans"/>
              <a:cs typeface="Open Sans"/>
              <a:sym typeface="Open Sans"/>
            </a:endParaRPr>
          </a:p>
        </p:txBody>
      </p:sp>
      <p:sp>
        <p:nvSpPr>
          <p:cNvPr id="2702" name="Google Shape;2702;p98"/>
          <p:cNvSpPr txBox="1"/>
          <p:nvPr/>
        </p:nvSpPr>
        <p:spPr>
          <a:xfrm>
            <a:off x="4352825" y="3369375"/>
            <a:ext cx="4921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Open Sans"/>
                <a:ea typeface="Open Sans"/>
                <a:cs typeface="Open Sans"/>
                <a:sym typeface="Open Sans"/>
              </a:rPr>
              <a:t>Prediction results table for DIS data, Mar 2022</a:t>
            </a:r>
            <a:endParaRPr i="1" sz="1200">
              <a:solidFill>
                <a:schemeClr val="dk1"/>
              </a:solidFill>
              <a:latin typeface="Open Sans"/>
              <a:ea typeface="Open Sans"/>
              <a:cs typeface="Open Sans"/>
              <a:sym typeface="Open Sans"/>
            </a:endParaRPr>
          </a:p>
        </p:txBody>
      </p:sp>
      <p:pic>
        <p:nvPicPr>
          <p:cNvPr id="2703" name="Google Shape;2703;p98"/>
          <p:cNvPicPr preferRelativeResize="0"/>
          <p:nvPr/>
        </p:nvPicPr>
        <p:blipFill>
          <a:blip r:embed="rId3">
            <a:alphaModFix/>
          </a:blip>
          <a:stretch>
            <a:fillRect/>
          </a:stretch>
        </p:blipFill>
        <p:spPr>
          <a:xfrm>
            <a:off x="152400" y="873975"/>
            <a:ext cx="4420975" cy="2313725"/>
          </a:xfrm>
          <a:prstGeom prst="rect">
            <a:avLst/>
          </a:prstGeom>
          <a:noFill/>
          <a:ln>
            <a:noFill/>
          </a:ln>
        </p:spPr>
      </p:pic>
      <p:graphicFrame>
        <p:nvGraphicFramePr>
          <p:cNvPr id="2704" name="Google Shape;2704;p98"/>
          <p:cNvGraphicFramePr/>
          <p:nvPr/>
        </p:nvGraphicFramePr>
        <p:xfrm>
          <a:off x="4744375" y="1257663"/>
          <a:ext cx="3000000" cy="3000000"/>
        </p:xfrm>
        <a:graphic>
          <a:graphicData uri="http://schemas.openxmlformats.org/drawingml/2006/table">
            <a:tbl>
              <a:tblPr>
                <a:noFill/>
                <a:tableStyleId>{0D3329F8-F1CF-4E5B-8035-094FDA28C236}</a:tableStyleId>
              </a:tblPr>
              <a:tblGrid>
                <a:gridCol w="1448575"/>
                <a:gridCol w="1448575"/>
                <a:gridCol w="1448575"/>
              </a:tblGrid>
              <a:tr h="352900">
                <a:tc>
                  <a:txBody>
                    <a:bodyPr/>
                    <a:lstStyle/>
                    <a:p>
                      <a:pPr indent="0" lvl="0" marL="0" rtl="0" algn="ctr">
                        <a:spcBef>
                          <a:spcPts val="0"/>
                        </a:spcBef>
                        <a:spcAft>
                          <a:spcPts val="0"/>
                        </a:spcAft>
                        <a:buNone/>
                      </a:pPr>
                      <a:r>
                        <a:rPr b="1" lang="en" sz="1000">
                          <a:latin typeface="Open Sans"/>
                          <a:ea typeface="Open Sans"/>
                          <a:cs typeface="Open Sans"/>
                          <a:sym typeface="Open Sans"/>
                        </a:rPr>
                        <a:t>Date</a:t>
                      </a:r>
                      <a:endParaRPr b="1" sz="1000">
                        <a:latin typeface="Open Sans"/>
                        <a:ea typeface="Open Sans"/>
                        <a:cs typeface="Open Sans"/>
                        <a:sym typeface="Open Sans"/>
                      </a:endParaRPr>
                    </a:p>
                  </a:txBody>
                  <a:tcPr marT="91425" marB="91425" marR="91425" marL="91425"/>
                </a:tc>
                <a:tc>
                  <a:txBody>
                    <a:bodyPr/>
                    <a:lstStyle/>
                    <a:p>
                      <a:pPr indent="0" lvl="0" marL="0" rtl="0" algn="ctr">
                        <a:spcBef>
                          <a:spcPts val="0"/>
                        </a:spcBef>
                        <a:spcAft>
                          <a:spcPts val="0"/>
                        </a:spcAft>
                        <a:buNone/>
                      </a:pPr>
                      <a:r>
                        <a:rPr b="1" lang="en" sz="1000">
                          <a:latin typeface="Open Sans"/>
                          <a:ea typeface="Open Sans"/>
                          <a:cs typeface="Open Sans"/>
                          <a:sym typeface="Open Sans"/>
                        </a:rPr>
                        <a:t>Actual Close Price</a:t>
                      </a:r>
                      <a:endParaRPr b="1" sz="1000">
                        <a:latin typeface="Open Sans"/>
                        <a:ea typeface="Open Sans"/>
                        <a:cs typeface="Open Sans"/>
                        <a:sym typeface="Open Sans"/>
                      </a:endParaRPr>
                    </a:p>
                  </a:txBody>
                  <a:tcPr marT="91425" marB="91425" marR="91425" marL="91425"/>
                </a:tc>
                <a:tc>
                  <a:txBody>
                    <a:bodyPr/>
                    <a:lstStyle/>
                    <a:p>
                      <a:pPr indent="0" lvl="0" marL="0" rtl="0" algn="ctr">
                        <a:spcBef>
                          <a:spcPts val="0"/>
                        </a:spcBef>
                        <a:spcAft>
                          <a:spcPts val="0"/>
                        </a:spcAft>
                        <a:buNone/>
                      </a:pPr>
                      <a:r>
                        <a:rPr b="1" lang="en" sz="1000">
                          <a:latin typeface="Open Sans"/>
                          <a:ea typeface="Open Sans"/>
                          <a:cs typeface="Open Sans"/>
                          <a:sym typeface="Open Sans"/>
                        </a:rPr>
                        <a:t>Predicted Close Price</a:t>
                      </a:r>
                      <a:endParaRPr b="1" sz="1000">
                        <a:latin typeface="Open Sans"/>
                        <a:ea typeface="Open Sans"/>
                        <a:cs typeface="Open Sans"/>
                        <a:sym typeface="Open Sans"/>
                      </a:endParaRPr>
                    </a:p>
                  </a:txBody>
                  <a:tcPr marT="91425" marB="91425" marR="91425" marL="91425"/>
                </a:tc>
              </a:tr>
              <a:tr h="352900">
                <a:tc>
                  <a:txBody>
                    <a:bodyPr/>
                    <a:lstStyle/>
                    <a:p>
                      <a:pPr indent="0" lvl="0" marL="0" rtl="0" algn="ctr">
                        <a:spcBef>
                          <a:spcPts val="0"/>
                        </a:spcBef>
                        <a:spcAft>
                          <a:spcPts val="0"/>
                        </a:spcAft>
                        <a:buNone/>
                      </a:pPr>
                      <a:r>
                        <a:rPr lang="en" sz="1000">
                          <a:latin typeface="Open Sans"/>
                          <a:ea typeface="Open Sans"/>
                          <a:cs typeface="Open Sans"/>
                          <a:sym typeface="Open Sans"/>
                        </a:rPr>
                        <a:t>2022-03-14</a:t>
                      </a:r>
                      <a:endParaRPr sz="1000">
                        <a:latin typeface="Open Sans"/>
                        <a:ea typeface="Open Sans"/>
                        <a:cs typeface="Open Sans"/>
                        <a:sym typeface="Open Sans"/>
                      </a:endParaRPr>
                    </a:p>
                  </a:txBody>
                  <a:tcPr marT="91425" marB="91425" marR="91425" marL="91425"/>
                </a:tc>
                <a:tc>
                  <a:txBody>
                    <a:bodyPr/>
                    <a:lstStyle/>
                    <a:p>
                      <a:pPr indent="0" lvl="0" marL="0" rtl="0" algn="ctr">
                        <a:spcBef>
                          <a:spcPts val="0"/>
                        </a:spcBef>
                        <a:spcAft>
                          <a:spcPts val="0"/>
                        </a:spcAft>
                        <a:buNone/>
                      </a:pPr>
                      <a:r>
                        <a:rPr lang="en" sz="1000">
                          <a:latin typeface="Open Sans"/>
                          <a:ea typeface="Open Sans"/>
                          <a:cs typeface="Open Sans"/>
                          <a:sym typeface="Open Sans"/>
                        </a:rPr>
                        <a:t>129.03</a:t>
                      </a:r>
                      <a:endParaRPr sz="1000">
                        <a:latin typeface="Open Sans"/>
                        <a:ea typeface="Open Sans"/>
                        <a:cs typeface="Open Sans"/>
                        <a:sym typeface="Open Sans"/>
                      </a:endParaRPr>
                    </a:p>
                  </a:txBody>
                  <a:tcPr marT="91425" marB="91425" marR="91425" marL="91425"/>
                </a:tc>
                <a:tc>
                  <a:txBody>
                    <a:bodyPr/>
                    <a:lstStyle/>
                    <a:p>
                      <a:pPr indent="0" lvl="0" marL="0" rtl="0" algn="ctr">
                        <a:spcBef>
                          <a:spcPts val="0"/>
                        </a:spcBef>
                        <a:spcAft>
                          <a:spcPts val="0"/>
                        </a:spcAft>
                        <a:buNone/>
                      </a:pPr>
                      <a:r>
                        <a:rPr lang="en" sz="1000">
                          <a:latin typeface="Open Sans"/>
                          <a:ea typeface="Open Sans"/>
                          <a:cs typeface="Open Sans"/>
                          <a:sym typeface="Open Sans"/>
                        </a:rPr>
                        <a:t>134.1954</a:t>
                      </a:r>
                      <a:endParaRPr sz="1000">
                        <a:latin typeface="Open Sans"/>
                        <a:ea typeface="Open Sans"/>
                        <a:cs typeface="Open Sans"/>
                        <a:sym typeface="Open Sans"/>
                      </a:endParaRPr>
                    </a:p>
                  </a:txBody>
                  <a:tcPr marT="91425" marB="91425" marR="91425" marL="91425"/>
                </a:tc>
              </a:tr>
              <a:tr h="352900">
                <a:tc>
                  <a:txBody>
                    <a:bodyPr/>
                    <a:lstStyle/>
                    <a:p>
                      <a:pPr indent="0" lvl="0" marL="0" rtl="0" algn="ctr">
                        <a:spcBef>
                          <a:spcPts val="0"/>
                        </a:spcBef>
                        <a:spcAft>
                          <a:spcPts val="0"/>
                        </a:spcAft>
                        <a:buNone/>
                      </a:pPr>
                      <a:r>
                        <a:rPr lang="en" sz="1000">
                          <a:latin typeface="Open Sans"/>
                          <a:ea typeface="Open Sans"/>
                          <a:cs typeface="Open Sans"/>
                          <a:sym typeface="Open Sans"/>
                        </a:rPr>
                        <a:t>2022-03-15</a:t>
                      </a:r>
                      <a:endParaRPr sz="1000">
                        <a:latin typeface="Open Sans"/>
                        <a:ea typeface="Open Sans"/>
                        <a:cs typeface="Open Sans"/>
                        <a:sym typeface="Open Sans"/>
                      </a:endParaRPr>
                    </a:p>
                  </a:txBody>
                  <a:tcPr marT="91425" marB="91425" marR="91425" marL="91425"/>
                </a:tc>
                <a:tc>
                  <a:txBody>
                    <a:bodyPr/>
                    <a:lstStyle/>
                    <a:p>
                      <a:pPr indent="0" lvl="0" marL="0" rtl="0" algn="ctr">
                        <a:spcBef>
                          <a:spcPts val="0"/>
                        </a:spcBef>
                        <a:spcAft>
                          <a:spcPts val="0"/>
                        </a:spcAft>
                        <a:buNone/>
                      </a:pPr>
                      <a:r>
                        <a:rPr lang="en" sz="1000">
                          <a:latin typeface="Open Sans"/>
                          <a:ea typeface="Open Sans"/>
                          <a:cs typeface="Open Sans"/>
                          <a:sym typeface="Open Sans"/>
                        </a:rPr>
                        <a:t>134.2</a:t>
                      </a:r>
                      <a:endParaRPr sz="1000">
                        <a:latin typeface="Open Sans"/>
                        <a:ea typeface="Open Sans"/>
                        <a:cs typeface="Open Sans"/>
                        <a:sym typeface="Open Sans"/>
                      </a:endParaRPr>
                    </a:p>
                  </a:txBody>
                  <a:tcPr marT="91425" marB="91425" marR="91425" marL="91425"/>
                </a:tc>
                <a:tc>
                  <a:txBody>
                    <a:bodyPr/>
                    <a:lstStyle/>
                    <a:p>
                      <a:pPr indent="0" lvl="0" marL="0" rtl="0" algn="ctr">
                        <a:spcBef>
                          <a:spcPts val="0"/>
                        </a:spcBef>
                        <a:spcAft>
                          <a:spcPts val="0"/>
                        </a:spcAft>
                        <a:buNone/>
                      </a:pPr>
                      <a:r>
                        <a:rPr lang="en" sz="1000">
                          <a:latin typeface="Open Sans"/>
                          <a:ea typeface="Open Sans"/>
                          <a:cs typeface="Open Sans"/>
                          <a:sym typeface="Open Sans"/>
                        </a:rPr>
                        <a:t>133.9843</a:t>
                      </a:r>
                      <a:endParaRPr sz="1000">
                        <a:latin typeface="Open Sans"/>
                        <a:ea typeface="Open Sans"/>
                        <a:cs typeface="Open Sans"/>
                        <a:sym typeface="Open Sans"/>
                      </a:endParaRPr>
                    </a:p>
                  </a:txBody>
                  <a:tcPr marT="91425" marB="91425" marR="91425" marL="91425"/>
                </a:tc>
              </a:tr>
              <a:tr h="352900">
                <a:tc>
                  <a:txBody>
                    <a:bodyPr/>
                    <a:lstStyle/>
                    <a:p>
                      <a:pPr indent="0" lvl="0" marL="0" rtl="0" algn="ctr">
                        <a:spcBef>
                          <a:spcPts val="0"/>
                        </a:spcBef>
                        <a:spcAft>
                          <a:spcPts val="0"/>
                        </a:spcAft>
                        <a:buNone/>
                      </a:pPr>
                      <a:r>
                        <a:rPr lang="en" sz="1000">
                          <a:latin typeface="Open Sans"/>
                          <a:ea typeface="Open Sans"/>
                          <a:cs typeface="Open Sans"/>
                          <a:sym typeface="Open Sans"/>
                        </a:rPr>
                        <a:t>2022-03-16</a:t>
                      </a:r>
                      <a:endParaRPr sz="1000">
                        <a:latin typeface="Open Sans"/>
                        <a:ea typeface="Open Sans"/>
                        <a:cs typeface="Open Sans"/>
                        <a:sym typeface="Open Sans"/>
                      </a:endParaRPr>
                    </a:p>
                  </a:txBody>
                  <a:tcPr marT="91425" marB="91425" marR="91425" marL="91425"/>
                </a:tc>
                <a:tc>
                  <a:txBody>
                    <a:bodyPr/>
                    <a:lstStyle/>
                    <a:p>
                      <a:pPr indent="0" lvl="0" marL="0" rtl="0" algn="ctr">
                        <a:spcBef>
                          <a:spcPts val="0"/>
                        </a:spcBef>
                        <a:spcAft>
                          <a:spcPts val="0"/>
                        </a:spcAft>
                        <a:buNone/>
                      </a:pPr>
                      <a:r>
                        <a:rPr lang="en" sz="1000">
                          <a:latin typeface="Open Sans"/>
                          <a:ea typeface="Open Sans"/>
                          <a:cs typeface="Open Sans"/>
                          <a:sym typeface="Open Sans"/>
                        </a:rPr>
                        <a:t>138.14</a:t>
                      </a:r>
                      <a:endParaRPr sz="1000">
                        <a:latin typeface="Open Sans"/>
                        <a:ea typeface="Open Sans"/>
                        <a:cs typeface="Open Sans"/>
                        <a:sym typeface="Open Sans"/>
                      </a:endParaRPr>
                    </a:p>
                  </a:txBody>
                  <a:tcPr marT="91425" marB="91425" marR="91425" marL="91425"/>
                </a:tc>
                <a:tc>
                  <a:txBody>
                    <a:bodyPr/>
                    <a:lstStyle/>
                    <a:p>
                      <a:pPr indent="0" lvl="0" marL="0" rtl="0" algn="ctr">
                        <a:spcBef>
                          <a:spcPts val="0"/>
                        </a:spcBef>
                        <a:spcAft>
                          <a:spcPts val="0"/>
                        </a:spcAft>
                        <a:buNone/>
                      </a:pPr>
                      <a:r>
                        <a:rPr lang="en" sz="1000">
                          <a:latin typeface="Open Sans"/>
                          <a:ea typeface="Open Sans"/>
                          <a:cs typeface="Open Sans"/>
                          <a:sym typeface="Open Sans"/>
                        </a:rPr>
                        <a:t>135.8689</a:t>
                      </a:r>
                      <a:endParaRPr sz="1000">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8" name="Shape 2708"/>
        <p:cNvGrpSpPr/>
        <p:nvPr/>
      </p:nvGrpSpPr>
      <p:grpSpPr>
        <a:xfrm>
          <a:off x="0" y="0"/>
          <a:ext cx="0" cy="0"/>
          <a:chOff x="0" y="0"/>
          <a:chExt cx="0" cy="0"/>
        </a:xfrm>
      </p:grpSpPr>
      <p:sp>
        <p:nvSpPr>
          <p:cNvPr id="2709" name="Google Shape;2709;p99"/>
          <p:cNvSpPr txBox="1"/>
          <p:nvPr>
            <p:ph type="title"/>
          </p:nvPr>
        </p:nvSpPr>
        <p:spPr>
          <a:xfrm>
            <a:off x="582525" y="27475"/>
            <a:ext cx="7400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t>Training LSTM</a:t>
            </a:r>
            <a:endParaRPr sz="2000"/>
          </a:p>
          <a:p>
            <a:pPr indent="0" lvl="0" marL="0" rtl="0" algn="l">
              <a:spcBef>
                <a:spcPts val="0"/>
              </a:spcBef>
              <a:spcAft>
                <a:spcPts val="0"/>
              </a:spcAft>
              <a:buNone/>
            </a:pPr>
            <a:r>
              <a:t/>
            </a:r>
            <a:endParaRPr/>
          </a:p>
        </p:txBody>
      </p:sp>
      <p:sp>
        <p:nvSpPr>
          <p:cNvPr id="2710" name="Google Shape;2710;p99"/>
          <p:cNvSpPr txBox="1"/>
          <p:nvPr/>
        </p:nvSpPr>
        <p:spPr>
          <a:xfrm>
            <a:off x="159125" y="3033088"/>
            <a:ext cx="4158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Open Sans"/>
                <a:ea typeface="Open Sans"/>
                <a:cs typeface="Open Sans"/>
                <a:sym typeface="Open Sans"/>
              </a:rPr>
              <a:t>Prediction results chart for MSFT, Aug 2021</a:t>
            </a:r>
            <a:endParaRPr i="1" sz="1200">
              <a:solidFill>
                <a:schemeClr val="dk1"/>
              </a:solidFill>
              <a:latin typeface="Open Sans"/>
              <a:ea typeface="Open Sans"/>
              <a:cs typeface="Open Sans"/>
              <a:sym typeface="Open Sans"/>
            </a:endParaRPr>
          </a:p>
        </p:txBody>
      </p:sp>
      <p:sp>
        <p:nvSpPr>
          <p:cNvPr id="2711" name="Google Shape;2711;p99"/>
          <p:cNvSpPr txBox="1"/>
          <p:nvPr/>
        </p:nvSpPr>
        <p:spPr>
          <a:xfrm>
            <a:off x="4307275" y="3027525"/>
            <a:ext cx="5101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Open Sans"/>
                <a:ea typeface="Open Sans"/>
                <a:cs typeface="Open Sans"/>
                <a:sym typeface="Open Sans"/>
              </a:rPr>
              <a:t>Prediction results chart for MSFT, without RFE, Aug 2021</a:t>
            </a:r>
            <a:endParaRPr i="1" sz="1200">
              <a:solidFill>
                <a:schemeClr val="dk1"/>
              </a:solidFill>
              <a:latin typeface="Open Sans"/>
              <a:ea typeface="Open Sans"/>
              <a:cs typeface="Open Sans"/>
              <a:sym typeface="Open Sans"/>
            </a:endParaRPr>
          </a:p>
        </p:txBody>
      </p:sp>
      <p:pic>
        <p:nvPicPr>
          <p:cNvPr id="2712" name="Google Shape;2712;p99"/>
          <p:cNvPicPr preferRelativeResize="0"/>
          <p:nvPr/>
        </p:nvPicPr>
        <p:blipFill>
          <a:blip r:embed="rId3">
            <a:alphaModFix/>
          </a:blip>
          <a:stretch>
            <a:fillRect/>
          </a:stretch>
        </p:blipFill>
        <p:spPr>
          <a:xfrm>
            <a:off x="90425" y="744188"/>
            <a:ext cx="4296000" cy="2165300"/>
          </a:xfrm>
          <a:prstGeom prst="rect">
            <a:avLst/>
          </a:prstGeom>
          <a:noFill/>
          <a:ln>
            <a:noFill/>
          </a:ln>
        </p:spPr>
      </p:pic>
      <p:pic>
        <p:nvPicPr>
          <p:cNvPr id="2713" name="Google Shape;2713;p99"/>
          <p:cNvPicPr preferRelativeResize="0"/>
          <p:nvPr/>
        </p:nvPicPr>
        <p:blipFill>
          <a:blip r:embed="rId4">
            <a:alphaModFix/>
          </a:blip>
          <a:stretch>
            <a:fillRect/>
          </a:stretch>
        </p:blipFill>
        <p:spPr>
          <a:xfrm>
            <a:off x="4721425" y="747650"/>
            <a:ext cx="4296000" cy="2158382"/>
          </a:xfrm>
          <a:prstGeom prst="rect">
            <a:avLst/>
          </a:prstGeom>
          <a:noFill/>
          <a:ln>
            <a:noFill/>
          </a:ln>
        </p:spPr>
      </p:pic>
      <p:graphicFrame>
        <p:nvGraphicFramePr>
          <p:cNvPr id="2714" name="Google Shape;2714;p99"/>
          <p:cNvGraphicFramePr/>
          <p:nvPr/>
        </p:nvGraphicFramePr>
        <p:xfrm>
          <a:off x="159113" y="3525975"/>
          <a:ext cx="3000000" cy="3000000"/>
        </p:xfrm>
        <a:graphic>
          <a:graphicData uri="http://schemas.openxmlformats.org/drawingml/2006/table">
            <a:tbl>
              <a:tblPr>
                <a:noFill/>
                <a:tableStyleId>{0D3329F8-F1CF-4E5B-8035-094FDA28C236}</a:tableStyleId>
              </a:tblPr>
              <a:tblGrid>
                <a:gridCol w="1342900"/>
                <a:gridCol w="1342900"/>
                <a:gridCol w="1566350"/>
              </a:tblGrid>
              <a:tr h="301775">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Date</a:t>
                      </a:r>
                      <a:endParaRPr b="1" sz="1000">
                        <a:latin typeface="Open Sans"/>
                        <a:ea typeface="Open Sans"/>
                        <a:cs typeface="Open Sans"/>
                        <a:sym typeface="Open Sans"/>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Close</a:t>
                      </a:r>
                      <a:endParaRPr b="1" sz="1000">
                        <a:latin typeface="Open Sans"/>
                        <a:ea typeface="Open Sans"/>
                        <a:cs typeface="Open Sans"/>
                        <a:sym typeface="Open Sans"/>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Predicted</a:t>
                      </a:r>
                      <a:endParaRPr b="1" sz="1000">
                        <a:latin typeface="Open Sans"/>
                        <a:ea typeface="Open Sans"/>
                        <a:cs typeface="Open Sans"/>
                        <a:sym typeface="Open Sans"/>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301775">
                <a:tc>
                  <a:txBody>
                    <a:bodyPr/>
                    <a:lstStyle/>
                    <a:p>
                      <a:pPr indent="0" lvl="0" marL="0" marR="0" rtl="0" algn="ctr">
                        <a:lnSpc>
                          <a:spcPct val="100000"/>
                        </a:lnSpc>
                        <a:spcBef>
                          <a:spcPts val="0"/>
                        </a:spcBef>
                        <a:spcAft>
                          <a:spcPts val="0"/>
                        </a:spcAft>
                        <a:buNone/>
                      </a:pPr>
                      <a:r>
                        <a:rPr lang="en" sz="1000">
                          <a:latin typeface="Open Sans"/>
                          <a:ea typeface="Open Sans"/>
                          <a:cs typeface="Open Sans"/>
                          <a:sym typeface="Open Sans"/>
                        </a:rPr>
                        <a:t>2021-08-27</a:t>
                      </a:r>
                      <a:endParaRPr sz="1000">
                        <a:latin typeface="Open Sans"/>
                        <a:ea typeface="Open Sans"/>
                        <a:cs typeface="Open Sans"/>
                        <a:sym typeface="Open Sans"/>
                      </a:endParaRPr>
                    </a:p>
                  </a:txBody>
                  <a:tcPr marT="91425" marB="91425" marR="91425" marL="91425">
                    <a:lnL cap="flat" cmpd="sng" w="9525">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a:latin typeface="Open Sans"/>
                          <a:ea typeface="Open Sans"/>
                          <a:cs typeface="Open Sans"/>
                          <a:sym typeface="Open Sans"/>
                        </a:rPr>
                        <a:t>299.72</a:t>
                      </a:r>
                      <a:endParaRPr sz="1000">
                        <a:latin typeface="Open Sans"/>
                        <a:ea typeface="Open Sans"/>
                        <a:cs typeface="Open Sans"/>
                        <a:sym typeface="Open Sans"/>
                      </a:endParaRPr>
                    </a:p>
                  </a:txBody>
                  <a:tcPr marT="91425" marB="91425" marR="68575" marL="68575">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a:latin typeface="Open Sans"/>
                          <a:ea typeface="Open Sans"/>
                          <a:cs typeface="Open Sans"/>
                          <a:sym typeface="Open Sans"/>
                        </a:rPr>
                        <a:t>296.0196</a:t>
                      </a:r>
                      <a:endParaRPr sz="1000">
                        <a:latin typeface="Open Sans"/>
                        <a:ea typeface="Open Sans"/>
                        <a:cs typeface="Open Sans"/>
                        <a:sym typeface="Open Sans"/>
                      </a:endParaRPr>
                    </a:p>
                  </a:txBody>
                  <a:tcPr marT="91425" marB="91425" marR="68575" marL="68575">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301775">
                <a:tc>
                  <a:txBody>
                    <a:bodyPr/>
                    <a:lstStyle/>
                    <a:p>
                      <a:pPr indent="0" lvl="0" marL="0" marR="0" rtl="0" algn="ctr">
                        <a:lnSpc>
                          <a:spcPct val="100000"/>
                        </a:lnSpc>
                        <a:spcBef>
                          <a:spcPts val="0"/>
                        </a:spcBef>
                        <a:spcAft>
                          <a:spcPts val="0"/>
                        </a:spcAft>
                        <a:buNone/>
                      </a:pPr>
                      <a:r>
                        <a:rPr lang="en" sz="1000">
                          <a:latin typeface="Open Sans"/>
                          <a:ea typeface="Open Sans"/>
                          <a:cs typeface="Open Sans"/>
                          <a:sym typeface="Open Sans"/>
                        </a:rPr>
                        <a:t>2021-08-30</a:t>
                      </a:r>
                      <a:endParaRPr sz="1000">
                        <a:latin typeface="Open Sans"/>
                        <a:ea typeface="Open Sans"/>
                        <a:cs typeface="Open Sans"/>
                        <a:sym typeface="Open Sans"/>
                      </a:endParaRPr>
                    </a:p>
                  </a:txBody>
                  <a:tcPr marT="91425" marB="91425" marR="91425" marL="91425">
                    <a:lnL cap="flat" cmpd="sng" w="9525">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a:latin typeface="Open Sans"/>
                          <a:ea typeface="Open Sans"/>
                          <a:cs typeface="Open Sans"/>
                          <a:sym typeface="Open Sans"/>
                        </a:rPr>
                        <a:t>303.59</a:t>
                      </a:r>
                      <a:endParaRPr sz="1000">
                        <a:latin typeface="Open Sans"/>
                        <a:ea typeface="Open Sans"/>
                        <a:cs typeface="Open Sans"/>
                        <a:sym typeface="Open Sans"/>
                      </a:endParaRPr>
                    </a:p>
                  </a:txBody>
                  <a:tcPr marT="91425" marB="91425" marR="68575" marL="68575">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a:latin typeface="Open Sans"/>
                          <a:ea typeface="Open Sans"/>
                          <a:cs typeface="Open Sans"/>
                          <a:sym typeface="Open Sans"/>
                        </a:rPr>
                        <a:t>298.6906</a:t>
                      </a:r>
                      <a:endParaRPr sz="1000">
                        <a:latin typeface="Open Sans"/>
                        <a:ea typeface="Open Sans"/>
                        <a:cs typeface="Open Sans"/>
                        <a:sym typeface="Open Sans"/>
                      </a:endParaRPr>
                    </a:p>
                  </a:txBody>
                  <a:tcPr marT="91425" marB="91425" marR="68575" marL="68575">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301775">
                <a:tc>
                  <a:txBody>
                    <a:bodyPr/>
                    <a:lstStyle/>
                    <a:p>
                      <a:pPr indent="0" lvl="0" marL="0" marR="0" rtl="0" algn="ctr">
                        <a:lnSpc>
                          <a:spcPct val="100000"/>
                        </a:lnSpc>
                        <a:spcBef>
                          <a:spcPts val="0"/>
                        </a:spcBef>
                        <a:spcAft>
                          <a:spcPts val="0"/>
                        </a:spcAft>
                        <a:buNone/>
                      </a:pPr>
                      <a:r>
                        <a:rPr lang="en" sz="1000">
                          <a:latin typeface="Open Sans"/>
                          <a:ea typeface="Open Sans"/>
                          <a:cs typeface="Open Sans"/>
                          <a:sym typeface="Open Sans"/>
                        </a:rPr>
                        <a:t>2021-08-31</a:t>
                      </a:r>
                      <a:endParaRPr sz="1000">
                        <a:latin typeface="Open Sans"/>
                        <a:ea typeface="Open Sans"/>
                        <a:cs typeface="Open Sans"/>
                        <a:sym typeface="Open Sans"/>
                      </a:endParaRPr>
                    </a:p>
                  </a:txBody>
                  <a:tcPr marT="91425" marB="91425" marR="91425" marL="91425">
                    <a:lnL cap="flat" cmpd="sng" w="9525">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a:latin typeface="Open Sans"/>
                          <a:ea typeface="Open Sans"/>
                          <a:cs typeface="Open Sans"/>
                          <a:sym typeface="Open Sans"/>
                        </a:rPr>
                        <a:t>301.88</a:t>
                      </a:r>
                      <a:endParaRPr sz="1000">
                        <a:latin typeface="Open Sans"/>
                        <a:ea typeface="Open Sans"/>
                        <a:cs typeface="Open Sans"/>
                        <a:sym typeface="Open Sans"/>
                      </a:endParaRPr>
                    </a:p>
                  </a:txBody>
                  <a:tcPr marT="91425" marB="91425" marR="68575" marL="68575">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a:latin typeface="Open Sans"/>
                          <a:ea typeface="Open Sans"/>
                          <a:cs typeface="Open Sans"/>
                          <a:sym typeface="Open Sans"/>
                        </a:rPr>
                        <a:t>298.8699</a:t>
                      </a:r>
                      <a:endParaRPr sz="1000">
                        <a:latin typeface="Open Sans"/>
                        <a:ea typeface="Open Sans"/>
                        <a:cs typeface="Open Sans"/>
                        <a:sym typeface="Open Sans"/>
                      </a:endParaRPr>
                    </a:p>
                  </a:txBody>
                  <a:tcPr marT="91425" marB="91425" marR="68575" marL="68575">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bl>
          </a:graphicData>
        </a:graphic>
      </p:graphicFrame>
      <p:graphicFrame>
        <p:nvGraphicFramePr>
          <p:cNvPr id="2715" name="Google Shape;2715;p99"/>
          <p:cNvGraphicFramePr/>
          <p:nvPr/>
        </p:nvGraphicFramePr>
        <p:xfrm>
          <a:off x="4743338" y="3525975"/>
          <a:ext cx="3000000" cy="3000000"/>
        </p:xfrm>
        <a:graphic>
          <a:graphicData uri="http://schemas.openxmlformats.org/drawingml/2006/table">
            <a:tbl>
              <a:tblPr>
                <a:noFill/>
                <a:tableStyleId>{0D3329F8-F1CF-4E5B-8035-094FDA28C236}</a:tableStyleId>
              </a:tblPr>
              <a:tblGrid>
                <a:gridCol w="1313350"/>
                <a:gridCol w="1313350"/>
                <a:gridCol w="1531900"/>
              </a:tblGrid>
              <a:tr h="313850">
                <a:tc>
                  <a:txBody>
                    <a:bodyPr/>
                    <a:lstStyle/>
                    <a:p>
                      <a:pPr indent="0" lvl="0" marL="0" rtl="0" algn="ctr">
                        <a:spcBef>
                          <a:spcPts val="0"/>
                        </a:spcBef>
                        <a:spcAft>
                          <a:spcPts val="0"/>
                        </a:spcAft>
                        <a:buNone/>
                      </a:pPr>
                      <a:r>
                        <a:rPr b="1" lang="en" sz="1000">
                          <a:latin typeface="Open Sans"/>
                          <a:ea typeface="Open Sans"/>
                          <a:cs typeface="Open Sans"/>
                          <a:sym typeface="Open Sans"/>
                        </a:rPr>
                        <a:t>Date</a:t>
                      </a:r>
                      <a:endParaRPr b="1" sz="1000">
                        <a:latin typeface="Open Sans"/>
                        <a:ea typeface="Open Sans"/>
                        <a:cs typeface="Open Sans"/>
                        <a:sym typeface="Open Sans"/>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Open Sans"/>
                          <a:ea typeface="Open Sans"/>
                          <a:cs typeface="Open Sans"/>
                          <a:sym typeface="Open Sans"/>
                        </a:rPr>
                        <a:t>Close</a:t>
                      </a:r>
                      <a:endParaRPr b="1" sz="1000">
                        <a:latin typeface="Open Sans"/>
                        <a:ea typeface="Open Sans"/>
                        <a:cs typeface="Open Sans"/>
                        <a:sym typeface="Open Sans"/>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Open Sans"/>
                          <a:ea typeface="Open Sans"/>
                          <a:cs typeface="Open Sans"/>
                          <a:sym typeface="Open Sans"/>
                        </a:rPr>
                        <a:t>Predicted</a:t>
                      </a:r>
                      <a:endParaRPr b="1" sz="1000">
                        <a:latin typeface="Open Sans"/>
                        <a:ea typeface="Open Sans"/>
                        <a:cs typeface="Open Sans"/>
                        <a:sym typeface="Open Sans"/>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342375">
                <a:tc>
                  <a:txBody>
                    <a:bodyPr/>
                    <a:lstStyle/>
                    <a:p>
                      <a:pPr indent="0" lvl="0" marL="0" rtl="0" algn="ctr">
                        <a:lnSpc>
                          <a:spcPct val="150000"/>
                        </a:lnSpc>
                        <a:spcBef>
                          <a:spcPts val="1200"/>
                        </a:spcBef>
                        <a:spcAft>
                          <a:spcPts val="0"/>
                        </a:spcAft>
                        <a:buNone/>
                      </a:pPr>
                      <a:r>
                        <a:rPr lang="en" sz="1000">
                          <a:latin typeface="Open Sans"/>
                          <a:ea typeface="Open Sans"/>
                          <a:cs typeface="Open Sans"/>
                          <a:sym typeface="Open Sans"/>
                        </a:rPr>
                        <a:t>2021-08-27</a:t>
                      </a:r>
                      <a:endParaRPr sz="1000">
                        <a:latin typeface="Open Sans"/>
                        <a:ea typeface="Open Sans"/>
                        <a:cs typeface="Open Sans"/>
                        <a:sym typeface="Open Sans"/>
                      </a:endParaRPr>
                    </a:p>
                  </a:txBody>
                  <a:tcPr marT="91425" marB="91425" marR="68575" marL="68575">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lnSpc>
                          <a:spcPct val="150000"/>
                        </a:lnSpc>
                        <a:spcBef>
                          <a:spcPts val="1200"/>
                        </a:spcBef>
                        <a:spcAft>
                          <a:spcPts val="0"/>
                        </a:spcAft>
                        <a:buNone/>
                      </a:pPr>
                      <a:r>
                        <a:rPr lang="en" sz="1000">
                          <a:latin typeface="Open Sans"/>
                          <a:ea typeface="Open Sans"/>
                          <a:cs typeface="Open Sans"/>
                          <a:sym typeface="Open Sans"/>
                        </a:rPr>
                        <a:t>299.72</a:t>
                      </a:r>
                      <a:endParaRPr sz="1000">
                        <a:latin typeface="Open Sans"/>
                        <a:ea typeface="Open Sans"/>
                        <a:cs typeface="Open Sans"/>
                        <a:sym typeface="Open Sans"/>
                      </a:endParaRPr>
                    </a:p>
                  </a:txBody>
                  <a:tcPr marT="91425" marB="91425" marR="68575" marL="68575">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lnSpc>
                          <a:spcPct val="150000"/>
                        </a:lnSpc>
                        <a:spcBef>
                          <a:spcPts val="1200"/>
                        </a:spcBef>
                        <a:spcAft>
                          <a:spcPts val="0"/>
                        </a:spcAft>
                        <a:buNone/>
                      </a:pPr>
                      <a:r>
                        <a:rPr lang="en" sz="1000">
                          <a:latin typeface="Open Sans"/>
                          <a:ea typeface="Open Sans"/>
                          <a:cs typeface="Open Sans"/>
                          <a:sym typeface="Open Sans"/>
                        </a:rPr>
                        <a:t>297.5196</a:t>
                      </a:r>
                      <a:endParaRPr sz="1000">
                        <a:latin typeface="Open Sans"/>
                        <a:ea typeface="Open Sans"/>
                        <a:cs typeface="Open Sans"/>
                        <a:sym typeface="Open Sans"/>
                      </a:endParaRPr>
                    </a:p>
                  </a:txBody>
                  <a:tcPr marT="91425" marB="91425" marR="68575" marL="68575">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342375">
                <a:tc>
                  <a:txBody>
                    <a:bodyPr/>
                    <a:lstStyle/>
                    <a:p>
                      <a:pPr indent="0" lvl="0" marL="0" rtl="0" algn="ctr">
                        <a:lnSpc>
                          <a:spcPct val="150000"/>
                        </a:lnSpc>
                        <a:spcBef>
                          <a:spcPts val="1200"/>
                        </a:spcBef>
                        <a:spcAft>
                          <a:spcPts val="0"/>
                        </a:spcAft>
                        <a:buNone/>
                      </a:pPr>
                      <a:r>
                        <a:rPr lang="en" sz="1000">
                          <a:latin typeface="Open Sans"/>
                          <a:ea typeface="Open Sans"/>
                          <a:cs typeface="Open Sans"/>
                          <a:sym typeface="Open Sans"/>
                        </a:rPr>
                        <a:t>2021-08-30</a:t>
                      </a:r>
                      <a:endParaRPr sz="1000">
                        <a:latin typeface="Open Sans"/>
                        <a:ea typeface="Open Sans"/>
                        <a:cs typeface="Open Sans"/>
                        <a:sym typeface="Open Sans"/>
                      </a:endParaRPr>
                    </a:p>
                  </a:txBody>
                  <a:tcPr marT="91425" marB="91425" marR="68575" marL="68575">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lnSpc>
                          <a:spcPct val="150000"/>
                        </a:lnSpc>
                        <a:spcBef>
                          <a:spcPts val="1200"/>
                        </a:spcBef>
                        <a:spcAft>
                          <a:spcPts val="0"/>
                        </a:spcAft>
                        <a:buNone/>
                      </a:pPr>
                      <a:r>
                        <a:rPr lang="en" sz="1000">
                          <a:latin typeface="Open Sans"/>
                          <a:ea typeface="Open Sans"/>
                          <a:cs typeface="Open Sans"/>
                          <a:sym typeface="Open Sans"/>
                        </a:rPr>
                        <a:t>303.59</a:t>
                      </a:r>
                      <a:endParaRPr sz="1000">
                        <a:latin typeface="Open Sans"/>
                        <a:ea typeface="Open Sans"/>
                        <a:cs typeface="Open Sans"/>
                        <a:sym typeface="Open Sans"/>
                      </a:endParaRPr>
                    </a:p>
                  </a:txBody>
                  <a:tcPr marT="91425" marB="91425" marR="68575" marL="68575">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lnSpc>
                          <a:spcPct val="150000"/>
                        </a:lnSpc>
                        <a:spcBef>
                          <a:spcPts val="1200"/>
                        </a:spcBef>
                        <a:spcAft>
                          <a:spcPts val="0"/>
                        </a:spcAft>
                        <a:buNone/>
                      </a:pPr>
                      <a:r>
                        <a:rPr lang="en" sz="1000">
                          <a:latin typeface="Open Sans"/>
                          <a:ea typeface="Open Sans"/>
                          <a:cs typeface="Open Sans"/>
                          <a:sym typeface="Open Sans"/>
                        </a:rPr>
                        <a:t>298.8226</a:t>
                      </a:r>
                      <a:endParaRPr sz="1000">
                        <a:latin typeface="Open Sans"/>
                        <a:ea typeface="Open Sans"/>
                        <a:cs typeface="Open Sans"/>
                        <a:sym typeface="Open Sans"/>
                      </a:endParaRPr>
                    </a:p>
                  </a:txBody>
                  <a:tcPr marT="91425" marB="91425" marR="68575" marL="68575">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r h="342375">
                <a:tc>
                  <a:txBody>
                    <a:bodyPr/>
                    <a:lstStyle/>
                    <a:p>
                      <a:pPr indent="0" lvl="0" marL="0" rtl="0" algn="ctr">
                        <a:lnSpc>
                          <a:spcPct val="150000"/>
                        </a:lnSpc>
                        <a:spcBef>
                          <a:spcPts val="1200"/>
                        </a:spcBef>
                        <a:spcAft>
                          <a:spcPts val="0"/>
                        </a:spcAft>
                        <a:buNone/>
                      </a:pPr>
                      <a:r>
                        <a:rPr lang="en" sz="1000">
                          <a:latin typeface="Open Sans"/>
                          <a:ea typeface="Open Sans"/>
                          <a:cs typeface="Open Sans"/>
                          <a:sym typeface="Open Sans"/>
                        </a:rPr>
                        <a:t>2021-08-31</a:t>
                      </a:r>
                      <a:endParaRPr sz="1000">
                        <a:latin typeface="Open Sans"/>
                        <a:ea typeface="Open Sans"/>
                        <a:cs typeface="Open Sans"/>
                        <a:sym typeface="Open Sans"/>
                      </a:endParaRPr>
                    </a:p>
                  </a:txBody>
                  <a:tcPr marT="91425" marB="91425" marR="68575" marL="68575">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lnSpc>
                          <a:spcPct val="150000"/>
                        </a:lnSpc>
                        <a:spcBef>
                          <a:spcPts val="1200"/>
                        </a:spcBef>
                        <a:spcAft>
                          <a:spcPts val="0"/>
                        </a:spcAft>
                        <a:buNone/>
                      </a:pPr>
                      <a:r>
                        <a:rPr lang="en" sz="1000">
                          <a:latin typeface="Open Sans"/>
                          <a:ea typeface="Open Sans"/>
                          <a:cs typeface="Open Sans"/>
                          <a:sym typeface="Open Sans"/>
                        </a:rPr>
                        <a:t>301.88</a:t>
                      </a:r>
                      <a:endParaRPr sz="1000">
                        <a:latin typeface="Open Sans"/>
                        <a:ea typeface="Open Sans"/>
                        <a:cs typeface="Open Sans"/>
                        <a:sym typeface="Open Sans"/>
                      </a:endParaRPr>
                    </a:p>
                  </a:txBody>
                  <a:tcPr marT="91425" marB="91425" marR="68575" marL="68575">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c>
                  <a:txBody>
                    <a:bodyPr/>
                    <a:lstStyle/>
                    <a:p>
                      <a:pPr indent="0" lvl="0" marL="0" rtl="0" algn="ctr">
                        <a:lnSpc>
                          <a:spcPct val="150000"/>
                        </a:lnSpc>
                        <a:spcBef>
                          <a:spcPts val="1200"/>
                        </a:spcBef>
                        <a:spcAft>
                          <a:spcPts val="0"/>
                        </a:spcAft>
                        <a:buNone/>
                      </a:pPr>
                      <a:r>
                        <a:rPr lang="en" sz="1000">
                          <a:latin typeface="Open Sans"/>
                          <a:ea typeface="Open Sans"/>
                          <a:cs typeface="Open Sans"/>
                          <a:sym typeface="Open Sans"/>
                        </a:rPr>
                        <a:t>299.3627</a:t>
                      </a:r>
                      <a:endParaRPr sz="1000">
                        <a:latin typeface="Open Sans"/>
                        <a:ea typeface="Open Sans"/>
                        <a:cs typeface="Open Sans"/>
                        <a:sym typeface="Open Sans"/>
                      </a:endParaRPr>
                    </a:p>
                  </a:txBody>
                  <a:tcPr marT="91425" marB="91425" marR="68575" marL="68575">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9" name="Shape 2719"/>
        <p:cNvGrpSpPr/>
        <p:nvPr/>
      </p:nvGrpSpPr>
      <p:grpSpPr>
        <a:xfrm>
          <a:off x="0" y="0"/>
          <a:ext cx="0" cy="0"/>
          <a:chOff x="0" y="0"/>
          <a:chExt cx="0" cy="0"/>
        </a:xfrm>
      </p:grpSpPr>
      <p:sp>
        <p:nvSpPr>
          <p:cNvPr id="2720" name="Google Shape;2720;p100"/>
          <p:cNvSpPr txBox="1"/>
          <p:nvPr>
            <p:ph type="title"/>
          </p:nvPr>
        </p:nvSpPr>
        <p:spPr>
          <a:xfrm>
            <a:off x="582525" y="27475"/>
            <a:ext cx="7400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t>Training LSTM</a:t>
            </a:r>
            <a:endParaRPr sz="2000"/>
          </a:p>
          <a:p>
            <a:pPr indent="0" lvl="0" marL="0" rtl="0" algn="l">
              <a:spcBef>
                <a:spcPts val="0"/>
              </a:spcBef>
              <a:spcAft>
                <a:spcPts val="0"/>
              </a:spcAft>
              <a:buNone/>
            </a:pPr>
            <a:r>
              <a:t/>
            </a:r>
            <a:endParaRPr/>
          </a:p>
        </p:txBody>
      </p:sp>
      <p:sp>
        <p:nvSpPr>
          <p:cNvPr id="2721" name="Google Shape;2721;p100"/>
          <p:cNvSpPr txBox="1"/>
          <p:nvPr/>
        </p:nvSpPr>
        <p:spPr>
          <a:xfrm>
            <a:off x="159125" y="3329150"/>
            <a:ext cx="4158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Open Sans"/>
                <a:ea typeface="Open Sans"/>
                <a:cs typeface="Open Sans"/>
                <a:sym typeface="Open Sans"/>
              </a:rPr>
              <a:t>Prediction results chart for NFLX without</a:t>
            </a:r>
            <a:endParaRPr i="1" sz="1200">
              <a:solidFill>
                <a:schemeClr val="dk1"/>
              </a:solidFill>
              <a:latin typeface="Open Sans"/>
              <a:ea typeface="Open Sans"/>
              <a:cs typeface="Open Sans"/>
              <a:sym typeface="Open Sans"/>
            </a:endParaRPr>
          </a:p>
          <a:p>
            <a:pPr indent="0" lvl="0" marL="0" rtl="0" algn="ctr">
              <a:spcBef>
                <a:spcPts val="0"/>
              </a:spcBef>
              <a:spcAft>
                <a:spcPts val="0"/>
              </a:spcAft>
              <a:buNone/>
            </a:pPr>
            <a:r>
              <a:rPr i="1" lang="en" sz="1200">
                <a:solidFill>
                  <a:schemeClr val="dk1"/>
                </a:solidFill>
                <a:latin typeface="Open Sans"/>
                <a:ea typeface="Open Sans"/>
                <a:cs typeface="Open Sans"/>
                <a:sym typeface="Open Sans"/>
              </a:rPr>
              <a:t>LR reduction , Mar 2022</a:t>
            </a:r>
            <a:endParaRPr i="1" sz="1200">
              <a:solidFill>
                <a:schemeClr val="dk1"/>
              </a:solidFill>
              <a:latin typeface="Open Sans"/>
              <a:ea typeface="Open Sans"/>
              <a:cs typeface="Open Sans"/>
              <a:sym typeface="Open Sans"/>
            </a:endParaRPr>
          </a:p>
        </p:txBody>
      </p:sp>
      <p:pic>
        <p:nvPicPr>
          <p:cNvPr id="2722" name="Google Shape;2722;p100"/>
          <p:cNvPicPr preferRelativeResize="0"/>
          <p:nvPr/>
        </p:nvPicPr>
        <p:blipFill>
          <a:blip r:embed="rId3">
            <a:alphaModFix/>
          </a:blip>
          <a:stretch>
            <a:fillRect/>
          </a:stretch>
        </p:blipFill>
        <p:spPr>
          <a:xfrm>
            <a:off x="76200" y="896750"/>
            <a:ext cx="4416626" cy="2317590"/>
          </a:xfrm>
          <a:prstGeom prst="rect">
            <a:avLst/>
          </a:prstGeom>
          <a:noFill/>
          <a:ln>
            <a:noFill/>
          </a:ln>
        </p:spPr>
      </p:pic>
      <p:sp>
        <p:nvSpPr>
          <p:cNvPr id="2723" name="Google Shape;2723;p100"/>
          <p:cNvSpPr txBox="1"/>
          <p:nvPr/>
        </p:nvSpPr>
        <p:spPr>
          <a:xfrm>
            <a:off x="4616825" y="3329150"/>
            <a:ext cx="4158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Open Sans"/>
                <a:ea typeface="Open Sans"/>
                <a:cs typeface="Open Sans"/>
                <a:sym typeface="Open Sans"/>
              </a:rPr>
              <a:t>Prediction results chart for NFLX with</a:t>
            </a:r>
            <a:endParaRPr i="1" sz="1200">
              <a:solidFill>
                <a:schemeClr val="dk1"/>
              </a:solidFill>
              <a:latin typeface="Open Sans"/>
              <a:ea typeface="Open Sans"/>
              <a:cs typeface="Open Sans"/>
              <a:sym typeface="Open Sans"/>
            </a:endParaRPr>
          </a:p>
          <a:p>
            <a:pPr indent="0" lvl="0" marL="0" rtl="0" algn="ctr">
              <a:spcBef>
                <a:spcPts val="0"/>
              </a:spcBef>
              <a:spcAft>
                <a:spcPts val="0"/>
              </a:spcAft>
              <a:buNone/>
            </a:pPr>
            <a:r>
              <a:rPr i="1" lang="en" sz="1200">
                <a:solidFill>
                  <a:schemeClr val="dk1"/>
                </a:solidFill>
                <a:latin typeface="Open Sans"/>
                <a:ea typeface="Open Sans"/>
                <a:cs typeface="Open Sans"/>
                <a:sym typeface="Open Sans"/>
              </a:rPr>
              <a:t>LR reduction , Mar 2022</a:t>
            </a:r>
            <a:endParaRPr i="1" sz="1200">
              <a:solidFill>
                <a:schemeClr val="dk1"/>
              </a:solidFill>
              <a:latin typeface="Open Sans"/>
              <a:ea typeface="Open Sans"/>
              <a:cs typeface="Open Sans"/>
              <a:sym typeface="Open Sans"/>
            </a:endParaRPr>
          </a:p>
        </p:txBody>
      </p:sp>
      <p:pic>
        <p:nvPicPr>
          <p:cNvPr id="2724" name="Google Shape;2724;p100"/>
          <p:cNvPicPr preferRelativeResize="0"/>
          <p:nvPr/>
        </p:nvPicPr>
        <p:blipFill>
          <a:blip r:embed="rId4">
            <a:alphaModFix/>
          </a:blip>
          <a:stretch>
            <a:fillRect/>
          </a:stretch>
        </p:blipFill>
        <p:spPr>
          <a:xfrm>
            <a:off x="4645225" y="896750"/>
            <a:ext cx="4416626" cy="23039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8" name="Shape 2728"/>
        <p:cNvGrpSpPr/>
        <p:nvPr/>
      </p:nvGrpSpPr>
      <p:grpSpPr>
        <a:xfrm>
          <a:off x="0" y="0"/>
          <a:ext cx="0" cy="0"/>
          <a:chOff x="0" y="0"/>
          <a:chExt cx="0" cy="0"/>
        </a:xfrm>
      </p:grpSpPr>
      <p:sp>
        <p:nvSpPr>
          <p:cNvPr id="2729" name="Google Shape;2729;p101"/>
          <p:cNvSpPr txBox="1"/>
          <p:nvPr>
            <p:ph idx="4294967295" type="subTitle"/>
          </p:nvPr>
        </p:nvSpPr>
        <p:spPr>
          <a:xfrm>
            <a:off x="122400" y="804700"/>
            <a:ext cx="8899200" cy="781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In times of high volatility, we can incorporate sentiment analysis to predict random bullish or bearish price swings. </a:t>
            </a:r>
            <a:endParaRPr sz="1200"/>
          </a:p>
          <a:p>
            <a:pPr indent="0" lvl="0" marL="0" rtl="0" algn="l">
              <a:lnSpc>
                <a:spcPct val="150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914400" rtl="0" algn="l">
              <a:lnSpc>
                <a:spcPct val="150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457200" rtl="0" algn="l">
              <a:lnSpc>
                <a:spcPct val="150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914400" rtl="0" algn="l">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457200" rtl="0" algn="l">
              <a:lnSpc>
                <a:spcPct val="150000"/>
              </a:lnSpc>
              <a:spcBef>
                <a:spcPts val="1600"/>
              </a:spcBef>
              <a:spcAft>
                <a:spcPts val="0"/>
              </a:spcAft>
              <a:buNone/>
            </a:pPr>
            <a:r>
              <a:t/>
            </a:r>
            <a:endParaRPr sz="1200">
              <a:solidFill>
                <a:srgbClr val="202124"/>
              </a:solidFill>
              <a:highlight>
                <a:srgbClr val="FFFFFF"/>
              </a:highlight>
              <a:latin typeface="Arial"/>
              <a:ea typeface="Arial"/>
              <a:cs typeface="Arial"/>
              <a:sym typeface="Arial"/>
            </a:endParaRPr>
          </a:p>
          <a:p>
            <a:pPr indent="0" lvl="0" marL="457200" rtl="0" algn="l">
              <a:lnSpc>
                <a:spcPct val="150000"/>
              </a:lnSpc>
              <a:spcBef>
                <a:spcPts val="1600"/>
              </a:spcBef>
              <a:spcAft>
                <a:spcPts val="0"/>
              </a:spcAft>
              <a:buNone/>
            </a:pPr>
            <a:r>
              <a:t/>
            </a:r>
            <a:endParaRPr/>
          </a:p>
          <a:p>
            <a:pPr indent="0" lvl="0" marL="457200" rtl="0" algn="l">
              <a:lnSpc>
                <a:spcPct val="115000"/>
              </a:lnSpc>
              <a:spcBef>
                <a:spcPts val="1600"/>
              </a:spcBef>
              <a:spcAft>
                <a:spcPts val="0"/>
              </a:spcAft>
              <a:buNone/>
            </a:pPr>
            <a:r>
              <a:t/>
            </a:r>
            <a:endParaRPr/>
          </a:p>
          <a:p>
            <a:pPr indent="0" lvl="0" marL="457200" rtl="0" algn="l">
              <a:lnSpc>
                <a:spcPct val="115000"/>
              </a:lnSpc>
              <a:spcBef>
                <a:spcPts val="1600"/>
              </a:spcBef>
              <a:spcAft>
                <a:spcPts val="1600"/>
              </a:spcAft>
              <a:buNone/>
            </a:pPr>
            <a:r>
              <a:t/>
            </a:r>
            <a:endParaRPr/>
          </a:p>
        </p:txBody>
      </p:sp>
      <p:sp>
        <p:nvSpPr>
          <p:cNvPr id="2730" name="Google Shape;2730;p101"/>
          <p:cNvSpPr txBox="1"/>
          <p:nvPr>
            <p:ph type="title"/>
          </p:nvPr>
        </p:nvSpPr>
        <p:spPr>
          <a:xfrm>
            <a:off x="457200" y="64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rPr>
              <a:t>Sentiment Analysis</a:t>
            </a:r>
            <a:endParaRPr sz="2000">
              <a:solidFill>
                <a:schemeClr val="dk1"/>
              </a:solidFill>
            </a:endParaRPr>
          </a:p>
          <a:p>
            <a:pPr indent="0" lvl="0" marL="0" rtl="0" algn="ctr">
              <a:spcBef>
                <a:spcPts val="0"/>
              </a:spcBef>
              <a:spcAft>
                <a:spcPts val="0"/>
              </a:spcAft>
              <a:buNone/>
            </a:pPr>
            <a:r>
              <a:t/>
            </a:r>
            <a:endParaRPr/>
          </a:p>
        </p:txBody>
      </p:sp>
      <p:pic>
        <p:nvPicPr>
          <p:cNvPr id="2731" name="Google Shape;2731;p101"/>
          <p:cNvPicPr preferRelativeResize="0"/>
          <p:nvPr/>
        </p:nvPicPr>
        <p:blipFill>
          <a:blip r:embed="rId3">
            <a:alphaModFix/>
          </a:blip>
          <a:stretch>
            <a:fillRect/>
          </a:stretch>
        </p:blipFill>
        <p:spPr>
          <a:xfrm>
            <a:off x="4613050" y="1586498"/>
            <a:ext cx="4242351" cy="2470050"/>
          </a:xfrm>
          <a:prstGeom prst="rect">
            <a:avLst/>
          </a:prstGeom>
          <a:noFill/>
          <a:ln>
            <a:noFill/>
          </a:ln>
        </p:spPr>
      </p:pic>
      <p:pic>
        <p:nvPicPr>
          <p:cNvPr id="2732" name="Google Shape;2732;p101"/>
          <p:cNvPicPr preferRelativeResize="0"/>
          <p:nvPr/>
        </p:nvPicPr>
        <p:blipFill>
          <a:blip r:embed="rId4">
            <a:alphaModFix/>
          </a:blip>
          <a:stretch>
            <a:fillRect/>
          </a:stretch>
        </p:blipFill>
        <p:spPr>
          <a:xfrm>
            <a:off x="304800" y="1305526"/>
            <a:ext cx="3707350" cy="2908425"/>
          </a:xfrm>
          <a:prstGeom prst="rect">
            <a:avLst/>
          </a:prstGeom>
          <a:noFill/>
          <a:ln>
            <a:noFill/>
          </a:ln>
        </p:spPr>
      </p:pic>
      <p:sp>
        <p:nvSpPr>
          <p:cNvPr id="2733" name="Google Shape;2733;p101"/>
          <p:cNvSpPr txBox="1"/>
          <p:nvPr/>
        </p:nvSpPr>
        <p:spPr>
          <a:xfrm>
            <a:off x="82925" y="4319750"/>
            <a:ext cx="4158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Open Sans"/>
                <a:ea typeface="Open Sans"/>
                <a:cs typeface="Open Sans"/>
                <a:sym typeface="Open Sans"/>
              </a:rPr>
              <a:t>Prediction results chart for MSFT, Mar 2022</a:t>
            </a:r>
            <a:endParaRPr i="1" sz="1200">
              <a:solidFill>
                <a:schemeClr val="dk1"/>
              </a:solidFill>
              <a:latin typeface="Open Sans"/>
              <a:ea typeface="Open Sans"/>
              <a:cs typeface="Open Sans"/>
              <a:sym typeface="Open Sans"/>
            </a:endParaRPr>
          </a:p>
        </p:txBody>
      </p:sp>
      <p:sp>
        <p:nvSpPr>
          <p:cNvPr id="2734" name="Google Shape;2734;p101"/>
          <p:cNvSpPr txBox="1"/>
          <p:nvPr/>
        </p:nvSpPr>
        <p:spPr>
          <a:xfrm>
            <a:off x="4654925" y="4319750"/>
            <a:ext cx="4158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Open Sans"/>
                <a:ea typeface="Open Sans"/>
                <a:cs typeface="Open Sans"/>
                <a:sym typeface="Open Sans"/>
              </a:rPr>
              <a:t>Sentiment scores for MSFT, Mar 2022</a:t>
            </a:r>
            <a:endParaRPr i="1" sz="1200">
              <a:solidFill>
                <a:schemeClr val="dk1"/>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8" name="Shape 2738"/>
        <p:cNvGrpSpPr/>
        <p:nvPr/>
      </p:nvGrpSpPr>
      <p:grpSpPr>
        <a:xfrm>
          <a:off x="0" y="0"/>
          <a:ext cx="0" cy="0"/>
          <a:chOff x="0" y="0"/>
          <a:chExt cx="0" cy="0"/>
        </a:xfrm>
      </p:grpSpPr>
      <p:sp>
        <p:nvSpPr>
          <p:cNvPr id="2739" name="Google Shape;2739;p102"/>
          <p:cNvSpPr txBox="1"/>
          <p:nvPr>
            <p:ph type="title"/>
          </p:nvPr>
        </p:nvSpPr>
        <p:spPr>
          <a:xfrm>
            <a:off x="4815300" y="1598100"/>
            <a:ext cx="387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04 Reflection and Future Work</a:t>
            </a:r>
            <a:endParaRPr sz="3000"/>
          </a:p>
          <a:p>
            <a:pPr indent="0" lvl="0" marL="0" rtl="0" algn="r">
              <a:spcBef>
                <a:spcPts val="0"/>
              </a:spcBef>
              <a:spcAft>
                <a:spcPts val="0"/>
              </a:spcAft>
              <a:buNone/>
            </a:pPr>
            <a:r>
              <a:t/>
            </a:r>
            <a:endParaRPr/>
          </a:p>
        </p:txBody>
      </p:sp>
      <p:grpSp>
        <p:nvGrpSpPr>
          <p:cNvPr id="2740" name="Google Shape;2740;p102"/>
          <p:cNvGrpSpPr/>
          <p:nvPr/>
        </p:nvGrpSpPr>
        <p:grpSpPr>
          <a:xfrm>
            <a:off x="704979" y="1258793"/>
            <a:ext cx="3471725" cy="2372622"/>
            <a:chOff x="692775" y="3213971"/>
            <a:chExt cx="1784582" cy="1378870"/>
          </a:xfrm>
        </p:grpSpPr>
        <p:sp>
          <p:nvSpPr>
            <p:cNvPr id="2741" name="Google Shape;2741;p102"/>
            <p:cNvSpPr/>
            <p:nvPr/>
          </p:nvSpPr>
          <p:spPr>
            <a:xfrm>
              <a:off x="1201327" y="4338198"/>
              <a:ext cx="273610" cy="218102"/>
            </a:xfrm>
            <a:custGeom>
              <a:rect b="b" l="l" r="r" t="t"/>
              <a:pathLst>
                <a:path extrusionOk="0" h="6495" w="8148">
                  <a:moveTo>
                    <a:pt x="2718" y="0"/>
                  </a:moveTo>
                  <a:cubicBezTo>
                    <a:pt x="2611" y="0"/>
                    <a:pt x="2499" y="21"/>
                    <a:pt x="2382" y="64"/>
                  </a:cubicBezTo>
                  <a:cubicBezTo>
                    <a:pt x="644" y="707"/>
                    <a:pt x="3131" y="4026"/>
                    <a:pt x="3469" y="4464"/>
                  </a:cubicBezTo>
                  <a:lnTo>
                    <a:pt x="3469" y="4464"/>
                  </a:lnTo>
                  <a:cubicBezTo>
                    <a:pt x="2999" y="3874"/>
                    <a:pt x="2073" y="3124"/>
                    <a:pt x="1338" y="3124"/>
                  </a:cubicBezTo>
                  <a:cubicBezTo>
                    <a:pt x="993" y="3124"/>
                    <a:pt x="690" y="3289"/>
                    <a:pt x="496" y="3714"/>
                  </a:cubicBezTo>
                  <a:cubicBezTo>
                    <a:pt x="231" y="4306"/>
                    <a:pt x="799" y="4862"/>
                    <a:pt x="1536" y="5298"/>
                  </a:cubicBezTo>
                  <a:cubicBezTo>
                    <a:pt x="1286" y="5240"/>
                    <a:pt x="1037" y="5196"/>
                    <a:pt x="834" y="5196"/>
                  </a:cubicBezTo>
                  <a:cubicBezTo>
                    <a:pt x="653" y="5196"/>
                    <a:pt x="510" y="5231"/>
                    <a:pt x="436" y="5322"/>
                  </a:cubicBezTo>
                  <a:cubicBezTo>
                    <a:pt x="1" y="5842"/>
                    <a:pt x="883" y="6458"/>
                    <a:pt x="2575" y="6494"/>
                  </a:cubicBezTo>
                  <a:cubicBezTo>
                    <a:pt x="2601" y="6495"/>
                    <a:pt x="2626" y="6495"/>
                    <a:pt x="2651" y="6495"/>
                  </a:cubicBezTo>
                  <a:cubicBezTo>
                    <a:pt x="3206" y="6495"/>
                    <a:pt x="3500" y="6367"/>
                    <a:pt x="3639" y="6216"/>
                  </a:cubicBezTo>
                  <a:lnTo>
                    <a:pt x="3675" y="6216"/>
                  </a:lnTo>
                  <a:lnTo>
                    <a:pt x="7821" y="6410"/>
                  </a:lnTo>
                  <a:lnTo>
                    <a:pt x="7821" y="6410"/>
                  </a:lnTo>
                  <a:lnTo>
                    <a:pt x="7193" y="4270"/>
                  </a:lnTo>
                  <a:cubicBezTo>
                    <a:pt x="7193" y="4270"/>
                    <a:pt x="8147" y="221"/>
                    <a:pt x="6141" y="40"/>
                  </a:cubicBezTo>
                  <a:cubicBezTo>
                    <a:pt x="6094" y="35"/>
                    <a:pt x="6049" y="33"/>
                    <a:pt x="6006" y="33"/>
                  </a:cubicBezTo>
                  <a:cubicBezTo>
                    <a:pt x="4268" y="33"/>
                    <a:pt x="4727" y="3423"/>
                    <a:pt x="4797" y="3890"/>
                  </a:cubicBezTo>
                  <a:lnTo>
                    <a:pt x="4797" y="3890"/>
                  </a:lnTo>
                  <a:cubicBezTo>
                    <a:pt x="4726" y="3428"/>
                    <a:pt x="4114" y="0"/>
                    <a:pt x="2718" y="0"/>
                  </a:cubicBezTo>
                  <a:close/>
                </a:path>
              </a:pathLst>
            </a:custGeom>
            <a:solidFill>
              <a:srgbClr val="7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02"/>
            <p:cNvSpPr/>
            <p:nvPr/>
          </p:nvSpPr>
          <p:spPr>
            <a:xfrm>
              <a:off x="1201327" y="4319627"/>
              <a:ext cx="273610" cy="237075"/>
            </a:xfrm>
            <a:custGeom>
              <a:rect b="b" l="l" r="r" t="t"/>
              <a:pathLst>
                <a:path extrusionOk="0" h="7060" w="8148">
                  <a:moveTo>
                    <a:pt x="7821" y="6963"/>
                  </a:moveTo>
                  <a:lnTo>
                    <a:pt x="7193" y="4823"/>
                  </a:lnTo>
                  <a:cubicBezTo>
                    <a:pt x="7193" y="4823"/>
                    <a:pt x="8147" y="774"/>
                    <a:pt x="6141" y="593"/>
                  </a:cubicBezTo>
                  <a:cubicBezTo>
                    <a:pt x="4219" y="412"/>
                    <a:pt x="4739" y="4062"/>
                    <a:pt x="4799" y="4461"/>
                  </a:cubicBezTo>
                  <a:cubicBezTo>
                    <a:pt x="4739" y="4050"/>
                    <a:pt x="4038" y="1"/>
                    <a:pt x="2382" y="617"/>
                  </a:cubicBezTo>
                  <a:cubicBezTo>
                    <a:pt x="521" y="1306"/>
                    <a:pt x="3506" y="5065"/>
                    <a:pt x="3506" y="5065"/>
                  </a:cubicBezTo>
                  <a:cubicBezTo>
                    <a:pt x="2841" y="4195"/>
                    <a:pt x="1113" y="2914"/>
                    <a:pt x="496" y="4267"/>
                  </a:cubicBezTo>
                  <a:cubicBezTo>
                    <a:pt x="231" y="4859"/>
                    <a:pt x="799" y="5415"/>
                    <a:pt x="1536" y="5851"/>
                  </a:cubicBezTo>
                  <a:cubicBezTo>
                    <a:pt x="1064" y="5742"/>
                    <a:pt x="593" y="5681"/>
                    <a:pt x="436" y="5875"/>
                  </a:cubicBezTo>
                  <a:cubicBezTo>
                    <a:pt x="1" y="6395"/>
                    <a:pt x="883" y="7011"/>
                    <a:pt x="2575" y="7047"/>
                  </a:cubicBezTo>
                  <a:cubicBezTo>
                    <a:pt x="3180" y="7059"/>
                    <a:pt x="3494" y="6926"/>
                    <a:pt x="3639" y="6769"/>
                  </a:cubicBezTo>
                  <a:lnTo>
                    <a:pt x="3675" y="6769"/>
                  </a:lnTo>
                  <a:close/>
                </a:path>
              </a:pathLst>
            </a:custGeom>
            <a:solidFill>
              <a:srgbClr val="071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02"/>
            <p:cNvSpPr/>
            <p:nvPr/>
          </p:nvSpPr>
          <p:spPr>
            <a:xfrm>
              <a:off x="1289813" y="4458451"/>
              <a:ext cx="162796" cy="99867"/>
            </a:xfrm>
            <a:custGeom>
              <a:rect b="b" l="l" r="r" t="t"/>
              <a:pathLst>
                <a:path extrusionOk="0" h="2974" w="4848">
                  <a:moveTo>
                    <a:pt x="2819" y="0"/>
                  </a:moveTo>
                  <a:cubicBezTo>
                    <a:pt x="2792" y="0"/>
                    <a:pt x="2763" y="4"/>
                    <a:pt x="2732" y="12"/>
                  </a:cubicBezTo>
                  <a:cubicBezTo>
                    <a:pt x="2176" y="169"/>
                    <a:pt x="2442" y="1233"/>
                    <a:pt x="2442" y="1233"/>
                  </a:cubicBezTo>
                  <a:cubicBezTo>
                    <a:pt x="2442" y="1233"/>
                    <a:pt x="2144" y="292"/>
                    <a:pt x="1580" y="292"/>
                  </a:cubicBezTo>
                  <a:cubicBezTo>
                    <a:pt x="1502" y="292"/>
                    <a:pt x="1419" y="310"/>
                    <a:pt x="1330" y="351"/>
                  </a:cubicBezTo>
                  <a:cubicBezTo>
                    <a:pt x="629" y="677"/>
                    <a:pt x="1439" y="1729"/>
                    <a:pt x="1439" y="1729"/>
                  </a:cubicBezTo>
                  <a:cubicBezTo>
                    <a:pt x="1439" y="1729"/>
                    <a:pt x="1072" y="1289"/>
                    <a:pt x="754" y="1289"/>
                  </a:cubicBezTo>
                  <a:cubicBezTo>
                    <a:pt x="660" y="1289"/>
                    <a:pt x="571" y="1327"/>
                    <a:pt x="496" y="1427"/>
                  </a:cubicBezTo>
                  <a:cubicBezTo>
                    <a:pt x="1" y="2128"/>
                    <a:pt x="2092" y="2937"/>
                    <a:pt x="2092" y="2937"/>
                  </a:cubicBezTo>
                  <a:lnTo>
                    <a:pt x="3675" y="2974"/>
                  </a:lnTo>
                  <a:cubicBezTo>
                    <a:pt x="3675" y="2974"/>
                    <a:pt x="4848" y="1584"/>
                    <a:pt x="4461" y="895"/>
                  </a:cubicBezTo>
                  <a:cubicBezTo>
                    <a:pt x="4340" y="674"/>
                    <a:pt x="4195" y="595"/>
                    <a:pt x="4051" y="595"/>
                  </a:cubicBezTo>
                  <a:cubicBezTo>
                    <a:pt x="3689" y="595"/>
                    <a:pt x="3325" y="1088"/>
                    <a:pt x="3325" y="1088"/>
                  </a:cubicBezTo>
                  <a:cubicBezTo>
                    <a:pt x="3325" y="1088"/>
                    <a:pt x="3282" y="0"/>
                    <a:pt x="281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02"/>
            <p:cNvSpPr/>
            <p:nvPr/>
          </p:nvSpPr>
          <p:spPr>
            <a:xfrm>
              <a:off x="1609270" y="4338198"/>
              <a:ext cx="275188" cy="219076"/>
            </a:xfrm>
            <a:custGeom>
              <a:rect b="b" l="l" r="r" t="t"/>
              <a:pathLst>
                <a:path extrusionOk="0" h="6524" w="8195">
                  <a:moveTo>
                    <a:pt x="5439" y="0"/>
                  </a:moveTo>
                  <a:cubicBezTo>
                    <a:pt x="4051" y="0"/>
                    <a:pt x="3447" y="3351"/>
                    <a:pt x="3366" y="3873"/>
                  </a:cubicBezTo>
                  <a:lnTo>
                    <a:pt x="3366" y="3873"/>
                  </a:lnTo>
                  <a:cubicBezTo>
                    <a:pt x="3442" y="3355"/>
                    <a:pt x="3860" y="33"/>
                    <a:pt x="2153" y="33"/>
                  </a:cubicBezTo>
                  <a:cubicBezTo>
                    <a:pt x="2109" y="33"/>
                    <a:pt x="2065" y="35"/>
                    <a:pt x="2019" y="40"/>
                  </a:cubicBezTo>
                  <a:cubicBezTo>
                    <a:pt x="0" y="221"/>
                    <a:pt x="326" y="6410"/>
                    <a:pt x="326" y="6410"/>
                  </a:cubicBezTo>
                  <a:cubicBezTo>
                    <a:pt x="326" y="6410"/>
                    <a:pt x="1885" y="6524"/>
                    <a:pt x="3602" y="6524"/>
                  </a:cubicBezTo>
                  <a:cubicBezTo>
                    <a:pt x="5672" y="6524"/>
                    <a:pt x="7972" y="6358"/>
                    <a:pt x="8038" y="5624"/>
                  </a:cubicBezTo>
                  <a:cubicBezTo>
                    <a:pt x="8063" y="5354"/>
                    <a:pt x="7653" y="5272"/>
                    <a:pt x="7177" y="5272"/>
                  </a:cubicBezTo>
                  <a:cubicBezTo>
                    <a:pt x="6971" y="5272"/>
                    <a:pt x="6752" y="5288"/>
                    <a:pt x="6551" y="5310"/>
                  </a:cubicBezTo>
                  <a:cubicBezTo>
                    <a:pt x="7434" y="4802"/>
                    <a:pt x="8195" y="4149"/>
                    <a:pt x="7905" y="3509"/>
                  </a:cubicBezTo>
                  <a:cubicBezTo>
                    <a:pt x="7730" y="3113"/>
                    <a:pt x="7440" y="2958"/>
                    <a:pt x="7099" y="2958"/>
                  </a:cubicBezTo>
                  <a:cubicBezTo>
                    <a:pt x="6274" y="2958"/>
                    <a:pt x="5153" y="3868"/>
                    <a:pt x="4661" y="4487"/>
                  </a:cubicBezTo>
                  <a:lnTo>
                    <a:pt x="4661" y="4487"/>
                  </a:lnTo>
                  <a:cubicBezTo>
                    <a:pt x="4919" y="4157"/>
                    <a:pt x="7549" y="720"/>
                    <a:pt x="5778" y="64"/>
                  </a:cubicBezTo>
                  <a:cubicBezTo>
                    <a:pt x="5660" y="21"/>
                    <a:pt x="5547" y="0"/>
                    <a:pt x="5439" y="0"/>
                  </a:cubicBezTo>
                  <a:close/>
                </a:path>
              </a:pathLst>
            </a:custGeom>
            <a:solidFill>
              <a:srgbClr val="7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02"/>
            <p:cNvSpPr/>
            <p:nvPr/>
          </p:nvSpPr>
          <p:spPr>
            <a:xfrm>
              <a:off x="1609270" y="4319627"/>
              <a:ext cx="275188" cy="252488"/>
            </a:xfrm>
            <a:custGeom>
              <a:rect b="b" l="l" r="r" t="t"/>
              <a:pathLst>
                <a:path extrusionOk="0" h="7519" w="8195">
                  <a:moveTo>
                    <a:pt x="8038" y="6177"/>
                  </a:moveTo>
                  <a:cubicBezTo>
                    <a:pt x="8074" y="5790"/>
                    <a:pt x="7216" y="5790"/>
                    <a:pt x="6551" y="5863"/>
                  </a:cubicBezTo>
                  <a:cubicBezTo>
                    <a:pt x="7434" y="5355"/>
                    <a:pt x="8195" y="4702"/>
                    <a:pt x="7905" y="4062"/>
                  </a:cubicBezTo>
                  <a:cubicBezTo>
                    <a:pt x="7301" y="2696"/>
                    <a:pt x="5318" y="4195"/>
                    <a:pt x="4641" y="5065"/>
                  </a:cubicBezTo>
                  <a:cubicBezTo>
                    <a:pt x="4641" y="5065"/>
                    <a:pt x="7639" y="1306"/>
                    <a:pt x="5778" y="617"/>
                  </a:cubicBezTo>
                  <a:cubicBezTo>
                    <a:pt x="4110" y="1"/>
                    <a:pt x="3421" y="4050"/>
                    <a:pt x="3360" y="4461"/>
                  </a:cubicBezTo>
                  <a:cubicBezTo>
                    <a:pt x="3421" y="4074"/>
                    <a:pt x="3928" y="412"/>
                    <a:pt x="2019" y="593"/>
                  </a:cubicBezTo>
                  <a:cubicBezTo>
                    <a:pt x="0" y="774"/>
                    <a:pt x="326" y="6963"/>
                    <a:pt x="326" y="6963"/>
                  </a:cubicBezTo>
                  <a:cubicBezTo>
                    <a:pt x="326" y="6963"/>
                    <a:pt x="7917" y="7519"/>
                    <a:pt x="8038" y="6177"/>
                  </a:cubicBezTo>
                  <a:close/>
                </a:path>
              </a:pathLst>
            </a:custGeom>
            <a:solidFill>
              <a:srgbClr val="071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02"/>
            <p:cNvSpPr/>
            <p:nvPr/>
          </p:nvSpPr>
          <p:spPr>
            <a:xfrm>
              <a:off x="1630359" y="4463253"/>
              <a:ext cx="163199" cy="99934"/>
            </a:xfrm>
            <a:custGeom>
              <a:rect b="b" l="l" r="r" t="t"/>
              <a:pathLst>
                <a:path extrusionOk="0" h="2976" w="4860">
                  <a:moveTo>
                    <a:pt x="2033" y="1"/>
                  </a:moveTo>
                  <a:cubicBezTo>
                    <a:pt x="1566" y="1"/>
                    <a:pt x="1524" y="1090"/>
                    <a:pt x="1524" y="1090"/>
                  </a:cubicBezTo>
                  <a:cubicBezTo>
                    <a:pt x="1524" y="1090"/>
                    <a:pt x="1156" y="592"/>
                    <a:pt x="793" y="592"/>
                  </a:cubicBezTo>
                  <a:cubicBezTo>
                    <a:pt x="650" y="592"/>
                    <a:pt x="507" y="670"/>
                    <a:pt x="387" y="885"/>
                  </a:cubicBezTo>
                  <a:cubicBezTo>
                    <a:pt x="1" y="1586"/>
                    <a:pt x="1173" y="2976"/>
                    <a:pt x="1173" y="2976"/>
                  </a:cubicBezTo>
                  <a:lnTo>
                    <a:pt x="2756" y="2939"/>
                  </a:lnTo>
                  <a:cubicBezTo>
                    <a:pt x="2756" y="2939"/>
                    <a:pt x="4860" y="2130"/>
                    <a:pt x="4352" y="1429"/>
                  </a:cubicBezTo>
                  <a:cubicBezTo>
                    <a:pt x="4280" y="1329"/>
                    <a:pt x="4192" y="1291"/>
                    <a:pt x="4099" y="1291"/>
                  </a:cubicBezTo>
                  <a:cubicBezTo>
                    <a:pt x="3784" y="1291"/>
                    <a:pt x="3409" y="1731"/>
                    <a:pt x="3409" y="1731"/>
                  </a:cubicBezTo>
                  <a:cubicBezTo>
                    <a:pt x="3409" y="1731"/>
                    <a:pt x="4231" y="679"/>
                    <a:pt x="3530" y="353"/>
                  </a:cubicBezTo>
                  <a:cubicBezTo>
                    <a:pt x="3440" y="312"/>
                    <a:pt x="3356" y="294"/>
                    <a:pt x="3276" y="294"/>
                  </a:cubicBezTo>
                  <a:cubicBezTo>
                    <a:pt x="2704" y="294"/>
                    <a:pt x="2406" y="1235"/>
                    <a:pt x="2406" y="1235"/>
                  </a:cubicBezTo>
                  <a:cubicBezTo>
                    <a:pt x="2406" y="1235"/>
                    <a:pt x="2672" y="159"/>
                    <a:pt x="2128" y="14"/>
                  </a:cubicBezTo>
                  <a:cubicBezTo>
                    <a:pt x="2095" y="5"/>
                    <a:pt x="2063" y="1"/>
                    <a:pt x="2033"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02"/>
            <p:cNvSpPr/>
            <p:nvPr/>
          </p:nvSpPr>
          <p:spPr>
            <a:xfrm>
              <a:off x="746740" y="3965482"/>
              <a:ext cx="181466" cy="164206"/>
            </a:xfrm>
            <a:custGeom>
              <a:rect b="b" l="l" r="r" t="t"/>
              <a:pathLst>
                <a:path extrusionOk="0" h="4890" w="5404">
                  <a:moveTo>
                    <a:pt x="2989" y="416"/>
                  </a:moveTo>
                  <a:cubicBezTo>
                    <a:pt x="3020" y="416"/>
                    <a:pt x="3051" y="416"/>
                    <a:pt x="3083" y="418"/>
                  </a:cubicBezTo>
                  <a:cubicBezTo>
                    <a:pt x="4146" y="478"/>
                    <a:pt x="4992" y="1361"/>
                    <a:pt x="4992" y="2436"/>
                  </a:cubicBezTo>
                  <a:cubicBezTo>
                    <a:pt x="4992" y="2581"/>
                    <a:pt x="4980" y="2726"/>
                    <a:pt x="4944" y="2871"/>
                  </a:cubicBezTo>
                  <a:cubicBezTo>
                    <a:pt x="4750" y="3800"/>
                    <a:pt x="3918" y="4459"/>
                    <a:pt x="2984" y="4459"/>
                  </a:cubicBezTo>
                  <a:cubicBezTo>
                    <a:pt x="2873" y="4459"/>
                    <a:pt x="2761" y="4450"/>
                    <a:pt x="2648" y="4431"/>
                  </a:cubicBezTo>
                  <a:cubicBezTo>
                    <a:pt x="1584" y="4261"/>
                    <a:pt x="847" y="3294"/>
                    <a:pt x="968" y="2231"/>
                  </a:cubicBezTo>
                  <a:cubicBezTo>
                    <a:pt x="1073" y="1187"/>
                    <a:pt x="1953" y="416"/>
                    <a:pt x="2989" y="416"/>
                  </a:cubicBezTo>
                  <a:close/>
                  <a:moveTo>
                    <a:pt x="2967" y="1"/>
                  </a:moveTo>
                  <a:cubicBezTo>
                    <a:pt x="2060" y="1"/>
                    <a:pt x="1162" y="500"/>
                    <a:pt x="738" y="1433"/>
                  </a:cubicBezTo>
                  <a:cubicBezTo>
                    <a:pt x="1" y="3053"/>
                    <a:pt x="1185" y="4890"/>
                    <a:pt x="2962" y="4890"/>
                  </a:cubicBezTo>
                  <a:cubicBezTo>
                    <a:pt x="3337" y="4890"/>
                    <a:pt x="3711" y="4793"/>
                    <a:pt x="4050" y="4624"/>
                  </a:cubicBezTo>
                  <a:cubicBezTo>
                    <a:pt x="4714" y="4298"/>
                    <a:pt x="5198" y="3681"/>
                    <a:pt x="5355" y="2956"/>
                  </a:cubicBezTo>
                  <a:cubicBezTo>
                    <a:pt x="5391" y="2787"/>
                    <a:pt x="5403" y="2618"/>
                    <a:pt x="5403" y="2436"/>
                  </a:cubicBezTo>
                  <a:cubicBezTo>
                    <a:pt x="5403" y="1844"/>
                    <a:pt x="5198" y="1276"/>
                    <a:pt x="4799" y="841"/>
                  </a:cubicBezTo>
                  <a:cubicBezTo>
                    <a:pt x="4307" y="272"/>
                    <a:pt x="3634" y="1"/>
                    <a:pt x="2967" y="1"/>
                  </a:cubicBezTo>
                  <a:close/>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02"/>
            <p:cNvSpPr/>
            <p:nvPr/>
          </p:nvSpPr>
          <p:spPr>
            <a:xfrm>
              <a:off x="876631" y="4061893"/>
              <a:ext cx="49967" cy="58899"/>
            </a:xfrm>
            <a:custGeom>
              <a:rect b="b" l="l" r="r" t="t"/>
              <a:pathLst>
                <a:path extrusionOk="0" h="1754" w="1488">
                  <a:moveTo>
                    <a:pt x="1076" y="0"/>
                  </a:moveTo>
                  <a:cubicBezTo>
                    <a:pt x="955" y="593"/>
                    <a:pt x="556" y="1112"/>
                    <a:pt x="0" y="1390"/>
                  </a:cubicBezTo>
                  <a:lnTo>
                    <a:pt x="182" y="1753"/>
                  </a:lnTo>
                  <a:cubicBezTo>
                    <a:pt x="846" y="1427"/>
                    <a:pt x="1330" y="810"/>
                    <a:pt x="1487" y="85"/>
                  </a:cubicBezTo>
                  <a:lnTo>
                    <a:pt x="1076" y="0"/>
                  </a:lnTo>
                  <a:close/>
                </a:path>
              </a:pathLst>
            </a:custGeom>
            <a:solidFill>
              <a:srgbClr val="18BD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02"/>
            <p:cNvSpPr/>
            <p:nvPr/>
          </p:nvSpPr>
          <p:spPr>
            <a:xfrm>
              <a:off x="787339" y="3965213"/>
              <a:ext cx="120586" cy="37442"/>
            </a:xfrm>
            <a:custGeom>
              <a:rect b="b" l="l" r="r" t="t"/>
              <a:pathLst>
                <a:path extrusionOk="0" h="1115" w="3591">
                  <a:moveTo>
                    <a:pt x="1749" y="0"/>
                  </a:moveTo>
                  <a:cubicBezTo>
                    <a:pt x="1118" y="0"/>
                    <a:pt x="483" y="245"/>
                    <a:pt x="0" y="740"/>
                  </a:cubicBezTo>
                  <a:lnTo>
                    <a:pt x="302" y="1030"/>
                  </a:lnTo>
                  <a:cubicBezTo>
                    <a:pt x="705" y="622"/>
                    <a:pt x="1231" y="419"/>
                    <a:pt x="1757" y="419"/>
                  </a:cubicBezTo>
                  <a:cubicBezTo>
                    <a:pt x="2320" y="419"/>
                    <a:pt x="2881" y="652"/>
                    <a:pt x="3288" y="1115"/>
                  </a:cubicBezTo>
                  <a:lnTo>
                    <a:pt x="3590" y="849"/>
                  </a:lnTo>
                  <a:cubicBezTo>
                    <a:pt x="3107" y="285"/>
                    <a:pt x="2430" y="0"/>
                    <a:pt x="1749" y="0"/>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02"/>
            <p:cNvSpPr/>
            <p:nvPr/>
          </p:nvSpPr>
          <p:spPr>
            <a:xfrm>
              <a:off x="1284944" y="3278145"/>
              <a:ext cx="117329" cy="109404"/>
            </a:xfrm>
            <a:custGeom>
              <a:rect b="b" l="l" r="r" t="t"/>
              <a:pathLst>
                <a:path extrusionOk="0" h="3258" w="3494">
                  <a:moveTo>
                    <a:pt x="1877" y="288"/>
                  </a:moveTo>
                  <a:cubicBezTo>
                    <a:pt x="1900" y="288"/>
                    <a:pt x="1923" y="289"/>
                    <a:pt x="1947" y="290"/>
                  </a:cubicBezTo>
                  <a:cubicBezTo>
                    <a:pt x="2660" y="326"/>
                    <a:pt x="3216" y="918"/>
                    <a:pt x="3216" y="1631"/>
                  </a:cubicBezTo>
                  <a:cubicBezTo>
                    <a:pt x="3216" y="1728"/>
                    <a:pt x="3216" y="1825"/>
                    <a:pt x="3192" y="1909"/>
                  </a:cubicBezTo>
                  <a:cubicBezTo>
                    <a:pt x="3050" y="2541"/>
                    <a:pt x="2496" y="2977"/>
                    <a:pt x="1874" y="2977"/>
                  </a:cubicBezTo>
                  <a:cubicBezTo>
                    <a:pt x="1807" y="2977"/>
                    <a:pt x="1738" y="2972"/>
                    <a:pt x="1669" y="2961"/>
                  </a:cubicBezTo>
                  <a:cubicBezTo>
                    <a:pt x="956" y="2840"/>
                    <a:pt x="472" y="2199"/>
                    <a:pt x="545" y="1486"/>
                  </a:cubicBezTo>
                  <a:cubicBezTo>
                    <a:pt x="615" y="797"/>
                    <a:pt x="1194" y="288"/>
                    <a:pt x="1877" y="288"/>
                  </a:cubicBezTo>
                  <a:close/>
                  <a:moveTo>
                    <a:pt x="1889" y="0"/>
                  </a:moveTo>
                  <a:cubicBezTo>
                    <a:pt x="922" y="0"/>
                    <a:pt x="1" y="885"/>
                    <a:pt x="303" y="2042"/>
                  </a:cubicBezTo>
                  <a:cubicBezTo>
                    <a:pt x="511" y="2855"/>
                    <a:pt x="1190" y="3257"/>
                    <a:pt x="1870" y="3257"/>
                  </a:cubicBezTo>
                  <a:cubicBezTo>
                    <a:pt x="2575" y="3257"/>
                    <a:pt x="3279" y="2825"/>
                    <a:pt x="3458" y="1970"/>
                  </a:cubicBezTo>
                  <a:cubicBezTo>
                    <a:pt x="3482" y="1861"/>
                    <a:pt x="3494" y="1740"/>
                    <a:pt x="3494" y="1631"/>
                  </a:cubicBezTo>
                  <a:cubicBezTo>
                    <a:pt x="3494" y="1233"/>
                    <a:pt x="3349" y="858"/>
                    <a:pt x="3095" y="568"/>
                  </a:cubicBezTo>
                  <a:cubicBezTo>
                    <a:pt x="2751" y="172"/>
                    <a:pt x="2316" y="0"/>
                    <a:pt x="1889" y="0"/>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02"/>
            <p:cNvSpPr/>
            <p:nvPr/>
          </p:nvSpPr>
          <p:spPr>
            <a:xfrm>
              <a:off x="1368158" y="3342251"/>
              <a:ext cx="32908" cy="39389"/>
            </a:xfrm>
            <a:custGeom>
              <a:rect b="b" l="l" r="r" t="t"/>
              <a:pathLst>
                <a:path extrusionOk="0" h="1173" w="980">
                  <a:moveTo>
                    <a:pt x="714" y="0"/>
                  </a:moveTo>
                  <a:cubicBezTo>
                    <a:pt x="629" y="399"/>
                    <a:pt x="363" y="750"/>
                    <a:pt x="1" y="931"/>
                  </a:cubicBezTo>
                  <a:lnTo>
                    <a:pt x="121" y="1173"/>
                  </a:lnTo>
                  <a:cubicBezTo>
                    <a:pt x="557" y="955"/>
                    <a:pt x="883" y="544"/>
                    <a:pt x="980" y="61"/>
                  </a:cubicBezTo>
                  <a:lnTo>
                    <a:pt x="714" y="0"/>
                  </a:lnTo>
                  <a:close/>
                </a:path>
              </a:pathLst>
            </a:custGeom>
            <a:solidFill>
              <a:srgbClr val="8FC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02"/>
            <p:cNvSpPr/>
            <p:nvPr/>
          </p:nvSpPr>
          <p:spPr>
            <a:xfrm>
              <a:off x="1308887" y="3278313"/>
              <a:ext cx="79988" cy="25017"/>
            </a:xfrm>
            <a:custGeom>
              <a:rect b="b" l="l" r="r" t="t"/>
              <a:pathLst>
                <a:path extrusionOk="0" h="745" w="2382">
                  <a:moveTo>
                    <a:pt x="1160" y="0"/>
                  </a:moveTo>
                  <a:cubicBezTo>
                    <a:pt x="741" y="0"/>
                    <a:pt x="322" y="163"/>
                    <a:pt x="1" y="490"/>
                  </a:cubicBezTo>
                  <a:lnTo>
                    <a:pt x="194" y="684"/>
                  </a:lnTo>
                  <a:cubicBezTo>
                    <a:pt x="462" y="410"/>
                    <a:pt x="812" y="274"/>
                    <a:pt x="1160" y="274"/>
                  </a:cubicBezTo>
                  <a:cubicBezTo>
                    <a:pt x="1534" y="274"/>
                    <a:pt x="1907" y="431"/>
                    <a:pt x="2176" y="744"/>
                  </a:cubicBezTo>
                  <a:lnTo>
                    <a:pt x="2382" y="563"/>
                  </a:lnTo>
                  <a:cubicBezTo>
                    <a:pt x="2057" y="188"/>
                    <a:pt x="1609" y="0"/>
                    <a:pt x="1160" y="0"/>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02"/>
            <p:cNvSpPr/>
            <p:nvPr/>
          </p:nvSpPr>
          <p:spPr>
            <a:xfrm>
              <a:off x="692775" y="4230738"/>
              <a:ext cx="103930" cy="102318"/>
            </a:xfrm>
            <a:custGeom>
              <a:rect b="b" l="l" r="r" t="t"/>
              <a:pathLst>
                <a:path extrusionOk="0" h="3047" w="3095">
                  <a:moveTo>
                    <a:pt x="1537" y="707"/>
                  </a:moveTo>
                  <a:cubicBezTo>
                    <a:pt x="1957" y="707"/>
                    <a:pt x="2357" y="1032"/>
                    <a:pt x="2357" y="1523"/>
                  </a:cubicBezTo>
                  <a:cubicBezTo>
                    <a:pt x="2357" y="1971"/>
                    <a:pt x="1994" y="2333"/>
                    <a:pt x="1547" y="2333"/>
                  </a:cubicBezTo>
                  <a:cubicBezTo>
                    <a:pt x="822" y="2333"/>
                    <a:pt x="459" y="1463"/>
                    <a:pt x="967" y="943"/>
                  </a:cubicBezTo>
                  <a:cubicBezTo>
                    <a:pt x="1134" y="780"/>
                    <a:pt x="1338" y="707"/>
                    <a:pt x="1537" y="707"/>
                  </a:cubicBezTo>
                  <a:close/>
                  <a:moveTo>
                    <a:pt x="1547" y="1"/>
                  </a:moveTo>
                  <a:cubicBezTo>
                    <a:pt x="1435" y="1"/>
                    <a:pt x="1324" y="13"/>
                    <a:pt x="1209" y="37"/>
                  </a:cubicBezTo>
                  <a:lnTo>
                    <a:pt x="1257" y="339"/>
                  </a:lnTo>
                  <a:cubicBezTo>
                    <a:pt x="1136" y="363"/>
                    <a:pt x="1015" y="412"/>
                    <a:pt x="907" y="484"/>
                  </a:cubicBezTo>
                  <a:lnTo>
                    <a:pt x="725" y="230"/>
                  </a:lnTo>
                  <a:cubicBezTo>
                    <a:pt x="532" y="351"/>
                    <a:pt x="375" y="508"/>
                    <a:pt x="254" y="702"/>
                  </a:cubicBezTo>
                  <a:lnTo>
                    <a:pt x="508" y="895"/>
                  </a:lnTo>
                  <a:cubicBezTo>
                    <a:pt x="435" y="992"/>
                    <a:pt x="387" y="1113"/>
                    <a:pt x="351" y="1233"/>
                  </a:cubicBezTo>
                  <a:lnTo>
                    <a:pt x="48" y="1185"/>
                  </a:lnTo>
                  <a:cubicBezTo>
                    <a:pt x="0" y="1415"/>
                    <a:pt x="0" y="1644"/>
                    <a:pt x="48" y="1862"/>
                  </a:cubicBezTo>
                  <a:lnTo>
                    <a:pt x="351" y="1814"/>
                  </a:lnTo>
                  <a:cubicBezTo>
                    <a:pt x="387" y="1934"/>
                    <a:pt x="435" y="2055"/>
                    <a:pt x="508" y="2164"/>
                  </a:cubicBezTo>
                  <a:lnTo>
                    <a:pt x="254" y="2345"/>
                  </a:lnTo>
                  <a:cubicBezTo>
                    <a:pt x="375" y="2539"/>
                    <a:pt x="532" y="2696"/>
                    <a:pt x="725" y="2817"/>
                  </a:cubicBezTo>
                  <a:lnTo>
                    <a:pt x="907" y="2575"/>
                  </a:lnTo>
                  <a:cubicBezTo>
                    <a:pt x="1015" y="2635"/>
                    <a:pt x="1136" y="2684"/>
                    <a:pt x="1257" y="2708"/>
                  </a:cubicBezTo>
                  <a:lnTo>
                    <a:pt x="1209" y="3010"/>
                  </a:lnTo>
                  <a:cubicBezTo>
                    <a:pt x="1324" y="3034"/>
                    <a:pt x="1435" y="3046"/>
                    <a:pt x="1547" y="3046"/>
                  </a:cubicBezTo>
                  <a:cubicBezTo>
                    <a:pt x="1659" y="3046"/>
                    <a:pt x="1771" y="3034"/>
                    <a:pt x="1886" y="3010"/>
                  </a:cubicBezTo>
                  <a:lnTo>
                    <a:pt x="1837" y="2708"/>
                  </a:lnTo>
                  <a:cubicBezTo>
                    <a:pt x="1958" y="2684"/>
                    <a:pt x="2079" y="2635"/>
                    <a:pt x="2176" y="2575"/>
                  </a:cubicBezTo>
                  <a:lnTo>
                    <a:pt x="2369" y="2817"/>
                  </a:lnTo>
                  <a:cubicBezTo>
                    <a:pt x="2562" y="2696"/>
                    <a:pt x="2720" y="2539"/>
                    <a:pt x="2840" y="2345"/>
                  </a:cubicBezTo>
                  <a:lnTo>
                    <a:pt x="2587" y="2164"/>
                  </a:lnTo>
                  <a:cubicBezTo>
                    <a:pt x="2659" y="2055"/>
                    <a:pt x="2708" y="1934"/>
                    <a:pt x="2744" y="1814"/>
                  </a:cubicBezTo>
                  <a:lnTo>
                    <a:pt x="3046" y="1862"/>
                  </a:lnTo>
                  <a:cubicBezTo>
                    <a:pt x="3094" y="1644"/>
                    <a:pt x="3094" y="1415"/>
                    <a:pt x="3046" y="1185"/>
                  </a:cubicBezTo>
                  <a:lnTo>
                    <a:pt x="2744" y="1233"/>
                  </a:lnTo>
                  <a:cubicBezTo>
                    <a:pt x="2708" y="1113"/>
                    <a:pt x="2659" y="992"/>
                    <a:pt x="2587" y="895"/>
                  </a:cubicBezTo>
                  <a:lnTo>
                    <a:pt x="2840" y="702"/>
                  </a:lnTo>
                  <a:cubicBezTo>
                    <a:pt x="2720" y="520"/>
                    <a:pt x="2550" y="351"/>
                    <a:pt x="2369" y="230"/>
                  </a:cubicBezTo>
                  <a:lnTo>
                    <a:pt x="2176" y="484"/>
                  </a:lnTo>
                  <a:cubicBezTo>
                    <a:pt x="2079" y="412"/>
                    <a:pt x="1958" y="363"/>
                    <a:pt x="1837" y="339"/>
                  </a:cubicBezTo>
                  <a:lnTo>
                    <a:pt x="1886" y="37"/>
                  </a:lnTo>
                  <a:cubicBezTo>
                    <a:pt x="1771" y="13"/>
                    <a:pt x="1659" y="1"/>
                    <a:pt x="1547"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02"/>
            <p:cNvSpPr/>
            <p:nvPr/>
          </p:nvSpPr>
          <p:spPr>
            <a:xfrm>
              <a:off x="2243650" y="3435002"/>
              <a:ext cx="155072" cy="153763"/>
            </a:xfrm>
            <a:custGeom>
              <a:rect b="b" l="l" r="r" t="t"/>
              <a:pathLst>
                <a:path extrusionOk="0" h="4579" w="4618">
                  <a:moveTo>
                    <a:pt x="2297" y="1065"/>
                  </a:moveTo>
                  <a:cubicBezTo>
                    <a:pt x="2924" y="1065"/>
                    <a:pt x="3530" y="1553"/>
                    <a:pt x="3530" y="2291"/>
                  </a:cubicBezTo>
                  <a:cubicBezTo>
                    <a:pt x="3530" y="2948"/>
                    <a:pt x="2998" y="3500"/>
                    <a:pt x="2331" y="3500"/>
                  </a:cubicBezTo>
                  <a:cubicBezTo>
                    <a:pt x="2324" y="3500"/>
                    <a:pt x="2317" y="3500"/>
                    <a:pt x="2309" y="3499"/>
                  </a:cubicBezTo>
                  <a:cubicBezTo>
                    <a:pt x="1222" y="3499"/>
                    <a:pt x="678" y="2194"/>
                    <a:pt x="1451" y="1420"/>
                  </a:cubicBezTo>
                  <a:cubicBezTo>
                    <a:pt x="1696" y="1175"/>
                    <a:pt x="1999" y="1065"/>
                    <a:pt x="2297" y="1065"/>
                  </a:cubicBezTo>
                  <a:close/>
                  <a:moveTo>
                    <a:pt x="2311" y="0"/>
                  </a:moveTo>
                  <a:cubicBezTo>
                    <a:pt x="2143" y="0"/>
                    <a:pt x="1977" y="18"/>
                    <a:pt x="1814" y="55"/>
                  </a:cubicBezTo>
                  <a:lnTo>
                    <a:pt x="1874" y="502"/>
                  </a:lnTo>
                  <a:cubicBezTo>
                    <a:pt x="1693" y="550"/>
                    <a:pt x="1524" y="623"/>
                    <a:pt x="1367" y="719"/>
                  </a:cubicBezTo>
                  <a:lnTo>
                    <a:pt x="1089" y="345"/>
                  </a:lnTo>
                  <a:cubicBezTo>
                    <a:pt x="799" y="526"/>
                    <a:pt x="557" y="780"/>
                    <a:pt x="376" y="1058"/>
                  </a:cubicBezTo>
                  <a:lnTo>
                    <a:pt x="750" y="1336"/>
                  </a:lnTo>
                  <a:cubicBezTo>
                    <a:pt x="654" y="1493"/>
                    <a:pt x="581" y="1674"/>
                    <a:pt x="533" y="1856"/>
                  </a:cubicBezTo>
                  <a:lnTo>
                    <a:pt x="73" y="1783"/>
                  </a:lnTo>
                  <a:cubicBezTo>
                    <a:pt x="1" y="2121"/>
                    <a:pt x="1" y="2460"/>
                    <a:pt x="73" y="2786"/>
                  </a:cubicBezTo>
                  <a:lnTo>
                    <a:pt x="533" y="2726"/>
                  </a:lnTo>
                  <a:cubicBezTo>
                    <a:pt x="581" y="2907"/>
                    <a:pt x="654" y="3076"/>
                    <a:pt x="750" y="3233"/>
                  </a:cubicBezTo>
                  <a:lnTo>
                    <a:pt x="376" y="3511"/>
                  </a:lnTo>
                  <a:cubicBezTo>
                    <a:pt x="557" y="3802"/>
                    <a:pt x="799" y="4043"/>
                    <a:pt x="1089" y="4225"/>
                  </a:cubicBezTo>
                  <a:lnTo>
                    <a:pt x="1367" y="3850"/>
                  </a:lnTo>
                  <a:cubicBezTo>
                    <a:pt x="1524" y="3947"/>
                    <a:pt x="1693" y="4019"/>
                    <a:pt x="1874" y="4067"/>
                  </a:cubicBezTo>
                  <a:lnTo>
                    <a:pt x="1814" y="4515"/>
                  </a:lnTo>
                  <a:cubicBezTo>
                    <a:pt x="1977" y="4557"/>
                    <a:pt x="2143" y="4578"/>
                    <a:pt x="2311" y="4578"/>
                  </a:cubicBezTo>
                  <a:cubicBezTo>
                    <a:pt x="2479" y="4578"/>
                    <a:pt x="2648" y="4557"/>
                    <a:pt x="2817" y="4515"/>
                  </a:cubicBezTo>
                  <a:lnTo>
                    <a:pt x="2745" y="4067"/>
                  </a:lnTo>
                  <a:cubicBezTo>
                    <a:pt x="2926" y="4019"/>
                    <a:pt x="3107" y="3947"/>
                    <a:pt x="3264" y="3850"/>
                  </a:cubicBezTo>
                  <a:lnTo>
                    <a:pt x="3542" y="4225"/>
                  </a:lnTo>
                  <a:cubicBezTo>
                    <a:pt x="3820" y="4043"/>
                    <a:pt x="4062" y="3802"/>
                    <a:pt x="4243" y="3511"/>
                  </a:cubicBezTo>
                  <a:lnTo>
                    <a:pt x="3881" y="3233"/>
                  </a:lnTo>
                  <a:cubicBezTo>
                    <a:pt x="3977" y="3076"/>
                    <a:pt x="4050" y="2907"/>
                    <a:pt x="4086" y="2726"/>
                  </a:cubicBezTo>
                  <a:lnTo>
                    <a:pt x="4545" y="2786"/>
                  </a:lnTo>
                  <a:cubicBezTo>
                    <a:pt x="4618" y="2460"/>
                    <a:pt x="4618" y="2121"/>
                    <a:pt x="4545" y="1783"/>
                  </a:cubicBezTo>
                  <a:lnTo>
                    <a:pt x="4086" y="1856"/>
                  </a:lnTo>
                  <a:cubicBezTo>
                    <a:pt x="4050" y="1674"/>
                    <a:pt x="3977" y="1493"/>
                    <a:pt x="3881" y="1336"/>
                  </a:cubicBezTo>
                  <a:lnTo>
                    <a:pt x="4243" y="1058"/>
                  </a:lnTo>
                  <a:cubicBezTo>
                    <a:pt x="4062" y="780"/>
                    <a:pt x="3820" y="526"/>
                    <a:pt x="3542" y="345"/>
                  </a:cubicBezTo>
                  <a:lnTo>
                    <a:pt x="3264" y="719"/>
                  </a:lnTo>
                  <a:cubicBezTo>
                    <a:pt x="3107" y="623"/>
                    <a:pt x="2926" y="550"/>
                    <a:pt x="2745" y="502"/>
                  </a:cubicBezTo>
                  <a:lnTo>
                    <a:pt x="2817" y="55"/>
                  </a:lnTo>
                  <a:cubicBezTo>
                    <a:pt x="2648" y="18"/>
                    <a:pt x="2479" y="0"/>
                    <a:pt x="2311" y="0"/>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02"/>
            <p:cNvSpPr/>
            <p:nvPr/>
          </p:nvSpPr>
          <p:spPr>
            <a:xfrm>
              <a:off x="1148974" y="3213971"/>
              <a:ext cx="49161" cy="49564"/>
            </a:xfrm>
            <a:custGeom>
              <a:rect b="b" l="l" r="r" t="t"/>
              <a:pathLst>
                <a:path extrusionOk="0" fill="none" h="1476" w="1464">
                  <a:moveTo>
                    <a:pt x="1463" y="629"/>
                  </a:moveTo>
                  <a:cubicBezTo>
                    <a:pt x="1463" y="1185"/>
                    <a:pt x="786" y="1476"/>
                    <a:pt x="387" y="1077"/>
                  </a:cubicBezTo>
                  <a:cubicBezTo>
                    <a:pt x="1" y="678"/>
                    <a:pt x="279" y="1"/>
                    <a:pt x="835" y="1"/>
                  </a:cubicBezTo>
                  <a:cubicBezTo>
                    <a:pt x="1185" y="1"/>
                    <a:pt x="1463" y="279"/>
                    <a:pt x="1463" y="629"/>
                  </a:cubicBezTo>
                  <a:close/>
                </a:path>
              </a:pathLst>
            </a:custGeom>
            <a:noFill/>
            <a:ln cap="flat" cmpd="sng" w="7550">
              <a:solidFill>
                <a:srgbClr val="1226DB"/>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02"/>
            <p:cNvSpPr/>
            <p:nvPr/>
          </p:nvSpPr>
          <p:spPr>
            <a:xfrm>
              <a:off x="1967244" y="3290301"/>
              <a:ext cx="49564" cy="49531"/>
            </a:xfrm>
            <a:custGeom>
              <a:rect b="b" l="l" r="r" t="t"/>
              <a:pathLst>
                <a:path extrusionOk="0" fill="none" h="1475" w="1476">
                  <a:moveTo>
                    <a:pt x="1475" y="641"/>
                  </a:moveTo>
                  <a:cubicBezTo>
                    <a:pt x="1475" y="1197"/>
                    <a:pt x="798" y="1475"/>
                    <a:pt x="400" y="1088"/>
                  </a:cubicBezTo>
                  <a:cubicBezTo>
                    <a:pt x="1" y="689"/>
                    <a:pt x="291" y="12"/>
                    <a:pt x="847" y="12"/>
                  </a:cubicBezTo>
                  <a:cubicBezTo>
                    <a:pt x="1197" y="0"/>
                    <a:pt x="1475" y="290"/>
                    <a:pt x="1475" y="641"/>
                  </a:cubicBezTo>
                  <a:close/>
                </a:path>
              </a:pathLst>
            </a:custGeom>
            <a:solidFill>
              <a:srgbClr val="23295C"/>
            </a:solidFill>
            <a:ln cap="flat" cmpd="sng" w="1825">
              <a:solidFill>
                <a:srgbClr val="1226DB"/>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02"/>
            <p:cNvSpPr/>
            <p:nvPr/>
          </p:nvSpPr>
          <p:spPr>
            <a:xfrm>
              <a:off x="1422962" y="3434800"/>
              <a:ext cx="66186" cy="66186"/>
            </a:xfrm>
            <a:custGeom>
              <a:rect b="b" l="l" r="r" t="t"/>
              <a:pathLst>
                <a:path extrusionOk="0" fill="none" h="1971" w="1971">
                  <a:moveTo>
                    <a:pt x="1970" y="979"/>
                  </a:moveTo>
                  <a:cubicBezTo>
                    <a:pt x="1970" y="1523"/>
                    <a:pt x="1523" y="1970"/>
                    <a:pt x="979" y="1970"/>
                  </a:cubicBezTo>
                  <a:cubicBezTo>
                    <a:pt x="435" y="1970"/>
                    <a:pt x="0" y="1523"/>
                    <a:pt x="0" y="979"/>
                  </a:cubicBezTo>
                  <a:cubicBezTo>
                    <a:pt x="0" y="435"/>
                    <a:pt x="435" y="0"/>
                    <a:pt x="979" y="0"/>
                  </a:cubicBezTo>
                  <a:cubicBezTo>
                    <a:pt x="1523" y="0"/>
                    <a:pt x="1970" y="435"/>
                    <a:pt x="1970" y="979"/>
                  </a:cubicBezTo>
                  <a:close/>
                </a:path>
              </a:pathLst>
            </a:custGeom>
            <a:solidFill>
              <a:srgbClr val="23295C"/>
            </a:solidFill>
            <a:ln cap="flat" cmpd="sng" w="11775">
              <a:solidFill>
                <a:srgbClr val="1226DB"/>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02"/>
            <p:cNvSpPr/>
            <p:nvPr/>
          </p:nvSpPr>
          <p:spPr>
            <a:xfrm>
              <a:off x="2354065" y="3927938"/>
              <a:ext cx="77570" cy="77167"/>
            </a:xfrm>
            <a:custGeom>
              <a:rect b="b" l="l" r="r" t="t"/>
              <a:pathLst>
                <a:path extrusionOk="0" fill="none" h="2298" w="2310">
                  <a:moveTo>
                    <a:pt x="2309" y="992"/>
                  </a:moveTo>
                  <a:cubicBezTo>
                    <a:pt x="2297" y="1862"/>
                    <a:pt x="1245" y="2297"/>
                    <a:pt x="617" y="1681"/>
                  </a:cubicBezTo>
                  <a:cubicBezTo>
                    <a:pt x="0" y="1064"/>
                    <a:pt x="436" y="1"/>
                    <a:pt x="1318" y="1"/>
                  </a:cubicBezTo>
                  <a:cubicBezTo>
                    <a:pt x="1862" y="1"/>
                    <a:pt x="2309" y="448"/>
                    <a:pt x="2309" y="992"/>
                  </a:cubicBezTo>
                  <a:close/>
                </a:path>
              </a:pathLst>
            </a:custGeom>
            <a:noFill/>
            <a:ln cap="flat" cmpd="sng" w="11775">
              <a:solidFill>
                <a:srgbClr val="0E1DA8"/>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02"/>
            <p:cNvSpPr/>
            <p:nvPr/>
          </p:nvSpPr>
          <p:spPr>
            <a:xfrm>
              <a:off x="852688" y="3533831"/>
              <a:ext cx="1377552" cy="861696"/>
            </a:xfrm>
            <a:custGeom>
              <a:rect b="b" l="l" r="r" t="t"/>
              <a:pathLst>
                <a:path extrusionOk="0" h="25661" w="41023">
                  <a:moveTo>
                    <a:pt x="1028" y="0"/>
                  </a:moveTo>
                  <a:cubicBezTo>
                    <a:pt x="460" y="0"/>
                    <a:pt x="0" y="460"/>
                    <a:pt x="0" y="1016"/>
                  </a:cubicBezTo>
                  <a:lnTo>
                    <a:pt x="0" y="24646"/>
                  </a:lnTo>
                  <a:cubicBezTo>
                    <a:pt x="0" y="25214"/>
                    <a:pt x="460" y="25661"/>
                    <a:pt x="1028" y="25661"/>
                  </a:cubicBezTo>
                  <a:lnTo>
                    <a:pt x="40008" y="25661"/>
                  </a:lnTo>
                  <a:cubicBezTo>
                    <a:pt x="40564" y="25661"/>
                    <a:pt x="41023" y="25214"/>
                    <a:pt x="41023" y="24646"/>
                  </a:cubicBezTo>
                  <a:lnTo>
                    <a:pt x="41023" y="1016"/>
                  </a:lnTo>
                  <a:cubicBezTo>
                    <a:pt x="41023" y="460"/>
                    <a:pt x="40564" y="0"/>
                    <a:pt x="40008" y="0"/>
                  </a:cubicBez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02"/>
            <p:cNvSpPr/>
            <p:nvPr/>
          </p:nvSpPr>
          <p:spPr>
            <a:xfrm>
              <a:off x="1401437" y="4342362"/>
              <a:ext cx="280091" cy="199734"/>
            </a:xfrm>
            <a:custGeom>
              <a:rect b="b" l="l" r="r" t="t"/>
              <a:pathLst>
                <a:path extrusionOk="0" h="5948" w="8341">
                  <a:moveTo>
                    <a:pt x="1512" y="0"/>
                  </a:moveTo>
                  <a:lnTo>
                    <a:pt x="1113" y="1572"/>
                  </a:lnTo>
                  <a:lnTo>
                    <a:pt x="907" y="2382"/>
                  </a:lnTo>
                  <a:lnTo>
                    <a:pt x="1" y="5947"/>
                  </a:lnTo>
                  <a:lnTo>
                    <a:pt x="8341" y="5947"/>
                  </a:lnTo>
                  <a:lnTo>
                    <a:pt x="7434" y="2382"/>
                  </a:lnTo>
                  <a:lnTo>
                    <a:pt x="7229" y="1572"/>
                  </a:lnTo>
                  <a:lnTo>
                    <a:pt x="6830" y="0"/>
                  </a:ln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02"/>
            <p:cNvSpPr/>
            <p:nvPr/>
          </p:nvSpPr>
          <p:spPr>
            <a:xfrm>
              <a:off x="1431895" y="4395118"/>
              <a:ext cx="219210" cy="27233"/>
            </a:xfrm>
            <a:custGeom>
              <a:rect b="b" l="l" r="r" t="t"/>
              <a:pathLst>
                <a:path extrusionOk="0" h="811" w="6528">
                  <a:moveTo>
                    <a:pt x="206" y="1"/>
                  </a:moveTo>
                  <a:lnTo>
                    <a:pt x="0" y="811"/>
                  </a:lnTo>
                  <a:lnTo>
                    <a:pt x="6527" y="811"/>
                  </a:lnTo>
                  <a:lnTo>
                    <a:pt x="6322" y="1"/>
                  </a:ln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02"/>
            <p:cNvSpPr/>
            <p:nvPr/>
          </p:nvSpPr>
          <p:spPr>
            <a:xfrm>
              <a:off x="1272384" y="4531927"/>
              <a:ext cx="538220" cy="43050"/>
            </a:xfrm>
            <a:custGeom>
              <a:rect b="b" l="l" r="r" t="t"/>
              <a:pathLst>
                <a:path extrusionOk="0" h="1282" w="16028">
                  <a:moveTo>
                    <a:pt x="641" y="0"/>
                  </a:moveTo>
                  <a:cubicBezTo>
                    <a:pt x="278" y="0"/>
                    <a:pt x="0" y="290"/>
                    <a:pt x="0" y="641"/>
                  </a:cubicBezTo>
                  <a:cubicBezTo>
                    <a:pt x="0" y="991"/>
                    <a:pt x="278" y="1281"/>
                    <a:pt x="641" y="1281"/>
                  </a:cubicBezTo>
                  <a:lnTo>
                    <a:pt x="15387" y="1281"/>
                  </a:lnTo>
                  <a:cubicBezTo>
                    <a:pt x="15749" y="1281"/>
                    <a:pt x="16027" y="991"/>
                    <a:pt x="16027" y="641"/>
                  </a:cubicBezTo>
                  <a:cubicBezTo>
                    <a:pt x="16027" y="290"/>
                    <a:pt x="15749" y="0"/>
                    <a:pt x="15387" y="0"/>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02"/>
            <p:cNvSpPr/>
            <p:nvPr/>
          </p:nvSpPr>
          <p:spPr>
            <a:xfrm>
              <a:off x="850237" y="3656402"/>
              <a:ext cx="1380004" cy="601955"/>
            </a:xfrm>
            <a:custGeom>
              <a:rect b="b" l="l" r="r" t="t"/>
              <a:pathLst>
                <a:path extrusionOk="0" h="17926" w="41096">
                  <a:moveTo>
                    <a:pt x="1" y="1"/>
                  </a:moveTo>
                  <a:lnTo>
                    <a:pt x="1" y="17925"/>
                  </a:lnTo>
                  <a:lnTo>
                    <a:pt x="41096" y="17925"/>
                  </a:lnTo>
                  <a:lnTo>
                    <a:pt x="41096" y="1"/>
                  </a:ln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02"/>
            <p:cNvSpPr/>
            <p:nvPr/>
          </p:nvSpPr>
          <p:spPr>
            <a:xfrm>
              <a:off x="1509803" y="4293233"/>
              <a:ext cx="63365" cy="63768"/>
            </a:xfrm>
            <a:custGeom>
              <a:rect b="b" l="l" r="r" t="t"/>
              <a:pathLst>
                <a:path extrusionOk="0" h="1899" w="1887">
                  <a:moveTo>
                    <a:pt x="944" y="1"/>
                  </a:moveTo>
                  <a:cubicBezTo>
                    <a:pt x="424" y="1"/>
                    <a:pt x="1" y="424"/>
                    <a:pt x="1" y="944"/>
                  </a:cubicBezTo>
                  <a:cubicBezTo>
                    <a:pt x="1" y="1463"/>
                    <a:pt x="424" y="1886"/>
                    <a:pt x="944" y="1899"/>
                  </a:cubicBezTo>
                  <a:cubicBezTo>
                    <a:pt x="1463" y="1886"/>
                    <a:pt x="1886" y="1463"/>
                    <a:pt x="1886" y="944"/>
                  </a:cubicBezTo>
                  <a:cubicBezTo>
                    <a:pt x="1886" y="424"/>
                    <a:pt x="1463" y="1"/>
                    <a:pt x="944"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02"/>
            <p:cNvSpPr/>
            <p:nvPr/>
          </p:nvSpPr>
          <p:spPr>
            <a:xfrm>
              <a:off x="1327558" y="3672252"/>
              <a:ext cx="871871" cy="372604"/>
            </a:xfrm>
            <a:custGeom>
              <a:rect b="b" l="l" r="r" t="t"/>
              <a:pathLst>
                <a:path extrusionOk="0" h="11096" w="25964">
                  <a:moveTo>
                    <a:pt x="496" y="0"/>
                  </a:moveTo>
                  <a:cubicBezTo>
                    <a:pt x="218" y="0"/>
                    <a:pt x="1" y="230"/>
                    <a:pt x="1" y="496"/>
                  </a:cubicBezTo>
                  <a:lnTo>
                    <a:pt x="1" y="10600"/>
                  </a:lnTo>
                  <a:cubicBezTo>
                    <a:pt x="1" y="10866"/>
                    <a:pt x="218" y="11096"/>
                    <a:pt x="496" y="11096"/>
                  </a:cubicBezTo>
                  <a:lnTo>
                    <a:pt x="25468" y="11096"/>
                  </a:lnTo>
                  <a:cubicBezTo>
                    <a:pt x="25746" y="11096"/>
                    <a:pt x="25963" y="10866"/>
                    <a:pt x="25963" y="10600"/>
                  </a:cubicBezTo>
                  <a:lnTo>
                    <a:pt x="25963" y="496"/>
                  </a:lnTo>
                  <a:cubicBezTo>
                    <a:pt x="25963" y="230"/>
                    <a:pt x="25746" y="0"/>
                    <a:pt x="25468" y="0"/>
                  </a:cubicBez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02"/>
            <p:cNvSpPr/>
            <p:nvPr/>
          </p:nvSpPr>
          <p:spPr>
            <a:xfrm>
              <a:off x="1347875" y="3702273"/>
              <a:ext cx="828016" cy="322301"/>
            </a:xfrm>
            <a:custGeom>
              <a:rect b="b" l="l" r="r" t="t"/>
              <a:pathLst>
                <a:path extrusionOk="0" h="9598" w="24658">
                  <a:moveTo>
                    <a:pt x="0" y="0"/>
                  </a:moveTo>
                  <a:lnTo>
                    <a:pt x="0" y="9259"/>
                  </a:lnTo>
                  <a:cubicBezTo>
                    <a:pt x="0" y="9452"/>
                    <a:pt x="145" y="9597"/>
                    <a:pt x="339" y="9597"/>
                  </a:cubicBezTo>
                  <a:lnTo>
                    <a:pt x="24319" y="9597"/>
                  </a:lnTo>
                  <a:cubicBezTo>
                    <a:pt x="24512" y="9597"/>
                    <a:pt x="24657" y="9452"/>
                    <a:pt x="24657" y="9259"/>
                  </a:cubicBezTo>
                  <a:lnTo>
                    <a:pt x="24657" y="5041"/>
                  </a:lnTo>
                  <a:cubicBezTo>
                    <a:pt x="24343" y="4847"/>
                    <a:pt x="24005" y="4690"/>
                    <a:pt x="23642" y="4581"/>
                  </a:cubicBezTo>
                  <a:lnTo>
                    <a:pt x="23461" y="4533"/>
                  </a:lnTo>
                  <a:cubicBezTo>
                    <a:pt x="23246" y="4484"/>
                    <a:pt x="23039" y="4462"/>
                    <a:pt x="22839" y="4462"/>
                  </a:cubicBezTo>
                  <a:cubicBezTo>
                    <a:pt x="21153" y="4462"/>
                    <a:pt x="19985" y="6062"/>
                    <a:pt x="18807" y="7035"/>
                  </a:cubicBezTo>
                  <a:cubicBezTo>
                    <a:pt x="18771" y="7071"/>
                    <a:pt x="18735" y="7095"/>
                    <a:pt x="18686" y="7132"/>
                  </a:cubicBezTo>
                  <a:cubicBezTo>
                    <a:pt x="18214" y="7512"/>
                    <a:pt x="17734" y="7778"/>
                    <a:pt x="17214" y="7778"/>
                  </a:cubicBezTo>
                  <a:cubicBezTo>
                    <a:pt x="17056" y="7778"/>
                    <a:pt x="16895" y="7753"/>
                    <a:pt x="16728" y="7700"/>
                  </a:cubicBezTo>
                  <a:cubicBezTo>
                    <a:pt x="14746" y="7095"/>
                    <a:pt x="14734" y="3723"/>
                    <a:pt x="13441" y="2212"/>
                  </a:cubicBezTo>
                  <a:cubicBezTo>
                    <a:pt x="13404" y="2164"/>
                    <a:pt x="13368" y="2128"/>
                    <a:pt x="13332" y="2091"/>
                  </a:cubicBezTo>
                  <a:cubicBezTo>
                    <a:pt x="12969" y="1693"/>
                    <a:pt x="12450" y="1475"/>
                    <a:pt x="11906" y="1475"/>
                  </a:cubicBezTo>
                  <a:cubicBezTo>
                    <a:pt x="11895" y="1475"/>
                    <a:pt x="11884" y="1475"/>
                    <a:pt x="11873" y="1475"/>
                  </a:cubicBezTo>
                  <a:cubicBezTo>
                    <a:pt x="9019" y="1475"/>
                    <a:pt x="9265" y="6276"/>
                    <a:pt x="7651" y="6962"/>
                  </a:cubicBezTo>
                  <a:cubicBezTo>
                    <a:pt x="7603" y="6975"/>
                    <a:pt x="7554" y="6999"/>
                    <a:pt x="7506" y="7011"/>
                  </a:cubicBezTo>
                  <a:cubicBezTo>
                    <a:pt x="7422" y="7023"/>
                    <a:pt x="7337" y="7035"/>
                    <a:pt x="7252" y="7035"/>
                  </a:cubicBezTo>
                  <a:cubicBezTo>
                    <a:pt x="4847" y="7035"/>
                    <a:pt x="5173" y="4195"/>
                    <a:pt x="4073" y="2128"/>
                  </a:cubicBezTo>
                  <a:cubicBezTo>
                    <a:pt x="4037" y="2055"/>
                    <a:pt x="4001" y="1983"/>
                    <a:pt x="3965" y="1922"/>
                  </a:cubicBezTo>
                  <a:cubicBezTo>
                    <a:pt x="3324" y="834"/>
                    <a:pt x="2212" y="0"/>
                    <a:pt x="0" y="0"/>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02"/>
            <p:cNvSpPr/>
            <p:nvPr/>
          </p:nvSpPr>
          <p:spPr>
            <a:xfrm>
              <a:off x="1347472" y="3756171"/>
              <a:ext cx="828419" cy="237545"/>
            </a:xfrm>
            <a:custGeom>
              <a:rect b="b" l="l" r="r" t="t"/>
              <a:pathLst>
                <a:path extrusionOk="0" h="7074" w="24670">
                  <a:moveTo>
                    <a:pt x="14563" y="1"/>
                  </a:moveTo>
                  <a:cubicBezTo>
                    <a:pt x="14109" y="1"/>
                    <a:pt x="13662" y="180"/>
                    <a:pt x="13332" y="499"/>
                  </a:cubicBezTo>
                  <a:cubicBezTo>
                    <a:pt x="12655" y="1115"/>
                    <a:pt x="12244" y="2203"/>
                    <a:pt x="11833" y="3266"/>
                  </a:cubicBezTo>
                  <a:cubicBezTo>
                    <a:pt x="11217" y="4826"/>
                    <a:pt x="10649" y="6300"/>
                    <a:pt x="9355" y="6337"/>
                  </a:cubicBezTo>
                  <a:cubicBezTo>
                    <a:pt x="9324" y="6337"/>
                    <a:pt x="9293" y="6338"/>
                    <a:pt x="9263" y="6338"/>
                  </a:cubicBezTo>
                  <a:cubicBezTo>
                    <a:pt x="8420" y="6338"/>
                    <a:pt x="8025" y="6011"/>
                    <a:pt x="7651" y="5370"/>
                  </a:cubicBezTo>
                  <a:cubicBezTo>
                    <a:pt x="7494" y="5092"/>
                    <a:pt x="7337" y="4753"/>
                    <a:pt x="7156" y="4366"/>
                  </a:cubicBezTo>
                  <a:cubicBezTo>
                    <a:pt x="6769" y="3472"/>
                    <a:pt x="6309" y="2626"/>
                    <a:pt x="5790" y="1804"/>
                  </a:cubicBezTo>
                  <a:cubicBezTo>
                    <a:pt x="5355" y="1127"/>
                    <a:pt x="4714" y="607"/>
                    <a:pt x="3965" y="329"/>
                  </a:cubicBezTo>
                  <a:cubicBezTo>
                    <a:pt x="3385" y="111"/>
                    <a:pt x="2780" y="34"/>
                    <a:pt x="2215" y="34"/>
                  </a:cubicBezTo>
                  <a:cubicBezTo>
                    <a:pt x="1247" y="34"/>
                    <a:pt x="397" y="260"/>
                    <a:pt x="0" y="390"/>
                  </a:cubicBezTo>
                  <a:lnTo>
                    <a:pt x="0" y="535"/>
                  </a:lnTo>
                  <a:cubicBezTo>
                    <a:pt x="361" y="422"/>
                    <a:pt x="1225" y="179"/>
                    <a:pt x="2213" y="179"/>
                  </a:cubicBezTo>
                  <a:cubicBezTo>
                    <a:pt x="2816" y="179"/>
                    <a:pt x="3465" y="269"/>
                    <a:pt x="4073" y="535"/>
                  </a:cubicBezTo>
                  <a:cubicBezTo>
                    <a:pt x="4726" y="813"/>
                    <a:pt x="5282" y="1284"/>
                    <a:pt x="5657" y="1889"/>
                  </a:cubicBezTo>
                  <a:cubicBezTo>
                    <a:pt x="6176" y="2698"/>
                    <a:pt x="6636" y="3544"/>
                    <a:pt x="7023" y="4427"/>
                  </a:cubicBezTo>
                  <a:cubicBezTo>
                    <a:pt x="7204" y="4801"/>
                    <a:pt x="7349" y="5128"/>
                    <a:pt x="7506" y="5406"/>
                  </a:cubicBezTo>
                  <a:cubicBezTo>
                    <a:pt x="7893" y="6109"/>
                    <a:pt x="8336" y="6483"/>
                    <a:pt x="9278" y="6483"/>
                  </a:cubicBezTo>
                  <a:cubicBezTo>
                    <a:pt x="9307" y="6483"/>
                    <a:pt x="9337" y="6482"/>
                    <a:pt x="9367" y="6482"/>
                  </a:cubicBezTo>
                  <a:cubicBezTo>
                    <a:pt x="10757" y="6445"/>
                    <a:pt x="11362" y="4850"/>
                    <a:pt x="11966" y="3315"/>
                  </a:cubicBezTo>
                  <a:cubicBezTo>
                    <a:pt x="12377" y="2275"/>
                    <a:pt x="12788" y="1200"/>
                    <a:pt x="13429" y="607"/>
                  </a:cubicBezTo>
                  <a:cubicBezTo>
                    <a:pt x="13732" y="315"/>
                    <a:pt x="14138" y="147"/>
                    <a:pt x="14557" y="147"/>
                  </a:cubicBezTo>
                  <a:cubicBezTo>
                    <a:pt x="14572" y="147"/>
                    <a:pt x="14586" y="148"/>
                    <a:pt x="14601" y="148"/>
                  </a:cubicBezTo>
                  <a:lnTo>
                    <a:pt x="14649" y="148"/>
                  </a:lnTo>
                  <a:cubicBezTo>
                    <a:pt x="16184" y="184"/>
                    <a:pt x="17018" y="2009"/>
                    <a:pt x="17816" y="3774"/>
                  </a:cubicBezTo>
                  <a:cubicBezTo>
                    <a:pt x="18106" y="4391"/>
                    <a:pt x="18384" y="5007"/>
                    <a:pt x="18686" y="5527"/>
                  </a:cubicBezTo>
                  <a:cubicBezTo>
                    <a:pt x="19194" y="6373"/>
                    <a:pt x="19750" y="6989"/>
                    <a:pt x="20499" y="7062"/>
                  </a:cubicBezTo>
                  <a:cubicBezTo>
                    <a:pt x="20572" y="7074"/>
                    <a:pt x="20632" y="7074"/>
                    <a:pt x="20693" y="7074"/>
                  </a:cubicBezTo>
                  <a:cubicBezTo>
                    <a:pt x="21853" y="7074"/>
                    <a:pt x="22252" y="5962"/>
                    <a:pt x="22639" y="4874"/>
                  </a:cubicBezTo>
                  <a:cubicBezTo>
                    <a:pt x="22893" y="4149"/>
                    <a:pt x="23158" y="3412"/>
                    <a:pt x="23654" y="2976"/>
                  </a:cubicBezTo>
                  <a:cubicBezTo>
                    <a:pt x="23932" y="2723"/>
                    <a:pt x="24295" y="2590"/>
                    <a:pt x="24669" y="2590"/>
                  </a:cubicBezTo>
                  <a:lnTo>
                    <a:pt x="24657" y="2445"/>
                  </a:lnTo>
                  <a:cubicBezTo>
                    <a:pt x="24210" y="2445"/>
                    <a:pt x="23775" y="2614"/>
                    <a:pt x="23461" y="2940"/>
                  </a:cubicBezTo>
                  <a:cubicBezTo>
                    <a:pt x="22989" y="3399"/>
                    <a:pt x="22735" y="4125"/>
                    <a:pt x="22482" y="4838"/>
                  </a:cubicBezTo>
                  <a:cubicBezTo>
                    <a:pt x="22102" y="5920"/>
                    <a:pt x="21733" y="6936"/>
                    <a:pt x="20664" y="6936"/>
                  </a:cubicBezTo>
                  <a:cubicBezTo>
                    <a:pt x="20611" y="6936"/>
                    <a:pt x="20556" y="6934"/>
                    <a:pt x="20499" y="6929"/>
                  </a:cubicBezTo>
                  <a:cubicBezTo>
                    <a:pt x="19798" y="6856"/>
                    <a:pt x="19279" y="6264"/>
                    <a:pt x="18807" y="5442"/>
                  </a:cubicBezTo>
                  <a:cubicBezTo>
                    <a:pt x="18505" y="4922"/>
                    <a:pt x="18239" y="4330"/>
                    <a:pt x="17949" y="3714"/>
                  </a:cubicBezTo>
                  <a:cubicBezTo>
                    <a:pt x="17127" y="1913"/>
                    <a:pt x="16281" y="39"/>
                    <a:pt x="14649" y="3"/>
                  </a:cubicBezTo>
                  <a:cubicBezTo>
                    <a:pt x="14621" y="2"/>
                    <a:pt x="14592" y="1"/>
                    <a:pt x="145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02"/>
            <p:cNvSpPr/>
            <p:nvPr/>
          </p:nvSpPr>
          <p:spPr>
            <a:xfrm>
              <a:off x="1738322" y="4060281"/>
              <a:ext cx="461121" cy="81599"/>
            </a:xfrm>
            <a:custGeom>
              <a:rect b="b" l="l" r="r" t="t"/>
              <a:pathLst>
                <a:path extrusionOk="0" h="2430" w="13732">
                  <a:moveTo>
                    <a:pt x="424" y="0"/>
                  </a:moveTo>
                  <a:cubicBezTo>
                    <a:pt x="194" y="0"/>
                    <a:pt x="1" y="193"/>
                    <a:pt x="1" y="423"/>
                  </a:cubicBezTo>
                  <a:lnTo>
                    <a:pt x="1" y="2006"/>
                  </a:lnTo>
                  <a:cubicBezTo>
                    <a:pt x="1" y="2248"/>
                    <a:pt x="194" y="2430"/>
                    <a:pt x="424" y="2430"/>
                  </a:cubicBezTo>
                  <a:lnTo>
                    <a:pt x="13308" y="2430"/>
                  </a:lnTo>
                  <a:cubicBezTo>
                    <a:pt x="13538" y="2430"/>
                    <a:pt x="13731" y="2248"/>
                    <a:pt x="13731" y="2006"/>
                  </a:cubicBezTo>
                  <a:lnTo>
                    <a:pt x="13731" y="423"/>
                  </a:lnTo>
                  <a:cubicBezTo>
                    <a:pt x="13731" y="193"/>
                    <a:pt x="13538" y="0"/>
                    <a:pt x="13308" y="0"/>
                  </a:cubicBezTo>
                  <a:close/>
                </a:path>
              </a:pathLst>
            </a:custGeom>
            <a:solidFill>
              <a:srgbClr val="071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02"/>
            <p:cNvSpPr/>
            <p:nvPr/>
          </p:nvSpPr>
          <p:spPr>
            <a:xfrm>
              <a:off x="1738322" y="4158908"/>
              <a:ext cx="461121" cy="81599"/>
            </a:xfrm>
            <a:custGeom>
              <a:rect b="b" l="l" r="r" t="t"/>
              <a:pathLst>
                <a:path extrusionOk="0" h="2430" w="13732">
                  <a:moveTo>
                    <a:pt x="424" y="0"/>
                  </a:moveTo>
                  <a:cubicBezTo>
                    <a:pt x="194" y="0"/>
                    <a:pt x="1" y="194"/>
                    <a:pt x="1" y="423"/>
                  </a:cubicBezTo>
                  <a:lnTo>
                    <a:pt x="1" y="2007"/>
                  </a:lnTo>
                  <a:cubicBezTo>
                    <a:pt x="1" y="2248"/>
                    <a:pt x="194" y="2430"/>
                    <a:pt x="424" y="2430"/>
                  </a:cubicBezTo>
                  <a:lnTo>
                    <a:pt x="13308" y="2430"/>
                  </a:lnTo>
                  <a:cubicBezTo>
                    <a:pt x="13538" y="2430"/>
                    <a:pt x="13731" y="2248"/>
                    <a:pt x="13731" y="2007"/>
                  </a:cubicBezTo>
                  <a:lnTo>
                    <a:pt x="13731" y="423"/>
                  </a:lnTo>
                  <a:cubicBezTo>
                    <a:pt x="13731" y="194"/>
                    <a:pt x="13538" y="0"/>
                    <a:pt x="133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02"/>
            <p:cNvSpPr/>
            <p:nvPr/>
          </p:nvSpPr>
          <p:spPr>
            <a:xfrm>
              <a:off x="885564" y="3672252"/>
              <a:ext cx="427809" cy="180224"/>
            </a:xfrm>
            <a:custGeom>
              <a:rect b="b" l="l" r="r" t="t"/>
              <a:pathLst>
                <a:path extrusionOk="0" h="5367" w="12740">
                  <a:moveTo>
                    <a:pt x="496" y="0"/>
                  </a:moveTo>
                  <a:cubicBezTo>
                    <a:pt x="218" y="0"/>
                    <a:pt x="0" y="230"/>
                    <a:pt x="0" y="496"/>
                  </a:cubicBezTo>
                  <a:lnTo>
                    <a:pt x="0" y="4871"/>
                  </a:lnTo>
                  <a:cubicBezTo>
                    <a:pt x="0" y="5149"/>
                    <a:pt x="218" y="5367"/>
                    <a:pt x="496" y="5367"/>
                  </a:cubicBezTo>
                  <a:lnTo>
                    <a:pt x="12244" y="5367"/>
                  </a:lnTo>
                  <a:cubicBezTo>
                    <a:pt x="12522" y="5367"/>
                    <a:pt x="12740" y="5149"/>
                    <a:pt x="12740" y="4871"/>
                  </a:cubicBezTo>
                  <a:lnTo>
                    <a:pt x="12740" y="496"/>
                  </a:lnTo>
                  <a:cubicBezTo>
                    <a:pt x="12740" y="230"/>
                    <a:pt x="12522" y="0"/>
                    <a:pt x="12244" y="0"/>
                  </a:cubicBezTo>
                  <a:close/>
                </a:path>
              </a:pathLst>
            </a:custGeom>
            <a:solidFill>
              <a:srgbClr val="8FC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02"/>
            <p:cNvSpPr/>
            <p:nvPr/>
          </p:nvSpPr>
          <p:spPr>
            <a:xfrm>
              <a:off x="1227722" y="3717687"/>
              <a:ext cx="29651" cy="119780"/>
            </a:xfrm>
            <a:custGeom>
              <a:rect b="b" l="l" r="r" t="t"/>
              <a:pathLst>
                <a:path extrusionOk="0" h="3567" w="883">
                  <a:moveTo>
                    <a:pt x="133" y="1"/>
                  </a:moveTo>
                  <a:cubicBezTo>
                    <a:pt x="61" y="1"/>
                    <a:pt x="1" y="49"/>
                    <a:pt x="1" y="122"/>
                  </a:cubicBezTo>
                  <a:lnTo>
                    <a:pt x="1" y="3433"/>
                  </a:lnTo>
                  <a:cubicBezTo>
                    <a:pt x="1" y="3506"/>
                    <a:pt x="61" y="3566"/>
                    <a:pt x="133" y="3566"/>
                  </a:cubicBezTo>
                  <a:lnTo>
                    <a:pt x="762" y="3566"/>
                  </a:lnTo>
                  <a:cubicBezTo>
                    <a:pt x="822" y="3566"/>
                    <a:pt x="883" y="3506"/>
                    <a:pt x="883" y="3433"/>
                  </a:cubicBezTo>
                  <a:lnTo>
                    <a:pt x="883" y="122"/>
                  </a:lnTo>
                  <a:cubicBezTo>
                    <a:pt x="883" y="49"/>
                    <a:pt x="822" y="1"/>
                    <a:pt x="7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02"/>
            <p:cNvSpPr/>
            <p:nvPr/>
          </p:nvSpPr>
          <p:spPr>
            <a:xfrm>
              <a:off x="1268321" y="3689681"/>
              <a:ext cx="29651" cy="147786"/>
            </a:xfrm>
            <a:custGeom>
              <a:rect b="b" l="l" r="r" t="t"/>
              <a:pathLst>
                <a:path extrusionOk="0" h="4401" w="883">
                  <a:moveTo>
                    <a:pt x="145" y="1"/>
                  </a:moveTo>
                  <a:cubicBezTo>
                    <a:pt x="73" y="1"/>
                    <a:pt x="0" y="61"/>
                    <a:pt x="0" y="134"/>
                  </a:cubicBezTo>
                  <a:lnTo>
                    <a:pt x="0" y="4255"/>
                  </a:lnTo>
                  <a:cubicBezTo>
                    <a:pt x="0" y="4328"/>
                    <a:pt x="73" y="4400"/>
                    <a:pt x="145" y="4400"/>
                  </a:cubicBezTo>
                  <a:lnTo>
                    <a:pt x="750" y="4400"/>
                  </a:lnTo>
                  <a:cubicBezTo>
                    <a:pt x="822" y="4400"/>
                    <a:pt x="883" y="4328"/>
                    <a:pt x="883" y="4255"/>
                  </a:cubicBezTo>
                  <a:lnTo>
                    <a:pt x="883" y="134"/>
                  </a:lnTo>
                  <a:cubicBezTo>
                    <a:pt x="883" y="61"/>
                    <a:pt x="822" y="1"/>
                    <a:pt x="7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02"/>
            <p:cNvSpPr/>
            <p:nvPr/>
          </p:nvSpPr>
          <p:spPr>
            <a:xfrm>
              <a:off x="902590" y="3689681"/>
              <a:ext cx="29685" cy="147786"/>
            </a:xfrm>
            <a:custGeom>
              <a:rect b="b" l="l" r="r" t="t"/>
              <a:pathLst>
                <a:path extrusionOk="0" h="4401" w="884">
                  <a:moveTo>
                    <a:pt x="134" y="1"/>
                  </a:moveTo>
                  <a:cubicBezTo>
                    <a:pt x="61" y="1"/>
                    <a:pt x="1" y="61"/>
                    <a:pt x="1" y="134"/>
                  </a:cubicBezTo>
                  <a:lnTo>
                    <a:pt x="1" y="4255"/>
                  </a:lnTo>
                  <a:cubicBezTo>
                    <a:pt x="1" y="4328"/>
                    <a:pt x="61" y="4400"/>
                    <a:pt x="134" y="4400"/>
                  </a:cubicBezTo>
                  <a:lnTo>
                    <a:pt x="738" y="4400"/>
                  </a:lnTo>
                  <a:cubicBezTo>
                    <a:pt x="811" y="4400"/>
                    <a:pt x="883" y="4328"/>
                    <a:pt x="883" y="4255"/>
                  </a:cubicBezTo>
                  <a:lnTo>
                    <a:pt x="883" y="134"/>
                  </a:lnTo>
                  <a:cubicBezTo>
                    <a:pt x="883" y="61"/>
                    <a:pt x="811" y="1"/>
                    <a:pt x="7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02"/>
            <p:cNvSpPr/>
            <p:nvPr/>
          </p:nvSpPr>
          <p:spPr>
            <a:xfrm>
              <a:off x="943189" y="3724605"/>
              <a:ext cx="29651" cy="112862"/>
            </a:xfrm>
            <a:custGeom>
              <a:rect b="b" l="l" r="r" t="t"/>
              <a:pathLst>
                <a:path extrusionOk="0" h="3361" w="883">
                  <a:moveTo>
                    <a:pt x="122" y="0"/>
                  </a:moveTo>
                  <a:cubicBezTo>
                    <a:pt x="49" y="0"/>
                    <a:pt x="1" y="49"/>
                    <a:pt x="1" y="121"/>
                  </a:cubicBezTo>
                  <a:lnTo>
                    <a:pt x="1" y="3240"/>
                  </a:lnTo>
                  <a:cubicBezTo>
                    <a:pt x="1" y="3300"/>
                    <a:pt x="49" y="3360"/>
                    <a:pt x="122" y="3360"/>
                  </a:cubicBezTo>
                  <a:lnTo>
                    <a:pt x="762" y="3360"/>
                  </a:lnTo>
                  <a:cubicBezTo>
                    <a:pt x="823" y="3360"/>
                    <a:pt x="883" y="3300"/>
                    <a:pt x="883" y="3240"/>
                  </a:cubicBezTo>
                  <a:lnTo>
                    <a:pt x="883" y="121"/>
                  </a:lnTo>
                  <a:cubicBezTo>
                    <a:pt x="883" y="49"/>
                    <a:pt x="823" y="0"/>
                    <a:pt x="7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02"/>
            <p:cNvSpPr/>
            <p:nvPr/>
          </p:nvSpPr>
          <p:spPr>
            <a:xfrm>
              <a:off x="983789" y="3689681"/>
              <a:ext cx="29651" cy="147786"/>
            </a:xfrm>
            <a:custGeom>
              <a:rect b="b" l="l" r="r" t="t"/>
              <a:pathLst>
                <a:path extrusionOk="0" h="4401" w="883">
                  <a:moveTo>
                    <a:pt x="145" y="1"/>
                  </a:moveTo>
                  <a:cubicBezTo>
                    <a:pt x="61" y="1"/>
                    <a:pt x="0" y="61"/>
                    <a:pt x="0" y="134"/>
                  </a:cubicBezTo>
                  <a:lnTo>
                    <a:pt x="0" y="4255"/>
                  </a:lnTo>
                  <a:cubicBezTo>
                    <a:pt x="0" y="4328"/>
                    <a:pt x="61" y="4400"/>
                    <a:pt x="145" y="4400"/>
                  </a:cubicBezTo>
                  <a:lnTo>
                    <a:pt x="750" y="4400"/>
                  </a:lnTo>
                  <a:cubicBezTo>
                    <a:pt x="822" y="4400"/>
                    <a:pt x="883" y="4328"/>
                    <a:pt x="883" y="4255"/>
                  </a:cubicBezTo>
                  <a:lnTo>
                    <a:pt x="883" y="134"/>
                  </a:lnTo>
                  <a:cubicBezTo>
                    <a:pt x="883" y="61"/>
                    <a:pt x="822" y="1"/>
                    <a:pt x="7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02"/>
            <p:cNvSpPr/>
            <p:nvPr/>
          </p:nvSpPr>
          <p:spPr>
            <a:xfrm>
              <a:off x="1024388" y="3755835"/>
              <a:ext cx="29651" cy="81633"/>
            </a:xfrm>
            <a:custGeom>
              <a:rect b="b" l="l" r="r" t="t"/>
              <a:pathLst>
                <a:path extrusionOk="0" h="2431" w="883">
                  <a:moveTo>
                    <a:pt x="109" y="1"/>
                  </a:moveTo>
                  <a:cubicBezTo>
                    <a:pt x="48" y="1"/>
                    <a:pt x="0" y="49"/>
                    <a:pt x="0" y="98"/>
                  </a:cubicBezTo>
                  <a:lnTo>
                    <a:pt x="0" y="2322"/>
                  </a:lnTo>
                  <a:cubicBezTo>
                    <a:pt x="0" y="2382"/>
                    <a:pt x="48" y="2430"/>
                    <a:pt x="109" y="2430"/>
                  </a:cubicBezTo>
                  <a:lnTo>
                    <a:pt x="786" y="2430"/>
                  </a:lnTo>
                  <a:cubicBezTo>
                    <a:pt x="834" y="2430"/>
                    <a:pt x="882" y="2382"/>
                    <a:pt x="882" y="2322"/>
                  </a:cubicBezTo>
                  <a:lnTo>
                    <a:pt x="882" y="98"/>
                  </a:lnTo>
                  <a:cubicBezTo>
                    <a:pt x="882" y="49"/>
                    <a:pt x="834" y="1"/>
                    <a:pt x="7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02"/>
            <p:cNvSpPr/>
            <p:nvPr/>
          </p:nvSpPr>
          <p:spPr>
            <a:xfrm>
              <a:off x="1064954" y="3689681"/>
              <a:ext cx="29685" cy="147786"/>
            </a:xfrm>
            <a:custGeom>
              <a:rect b="b" l="l" r="r" t="t"/>
              <a:pathLst>
                <a:path extrusionOk="0" h="4401" w="884">
                  <a:moveTo>
                    <a:pt x="146" y="1"/>
                  </a:moveTo>
                  <a:cubicBezTo>
                    <a:pt x="73" y="1"/>
                    <a:pt x="1" y="61"/>
                    <a:pt x="1" y="134"/>
                  </a:cubicBezTo>
                  <a:lnTo>
                    <a:pt x="1" y="4255"/>
                  </a:lnTo>
                  <a:cubicBezTo>
                    <a:pt x="1" y="4328"/>
                    <a:pt x="73" y="4400"/>
                    <a:pt x="146" y="4400"/>
                  </a:cubicBezTo>
                  <a:lnTo>
                    <a:pt x="750" y="4400"/>
                  </a:lnTo>
                  <a:cubicBezTo>
                    <a:pt x="823" y="4400"/>
                    <a:pt x="883" y="4328"/>
                    <a:pt x="883" y="4255"/>
                  </a:cubicBezTo>
                  <a:lnTo>
                    <a:pt x="883" y="134"/>
                  </a:lnTo>
                  <a:cubicBezTo>
                    <a:pt x="883" y="61"/>
                    <a:pt x="823" y="1"/>
                    <a:pt x="7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02"/>
            <p:cNvSpPr/>
            <p:nvPr/>
          </p:nvSpPr>
          <p:spPr>
            <a:xfrm>
              <a:off x="1105957" y="3717687"/>
              <a:ext cx="29248" cy="119780"/>
            </a:xfrm>
            <a:custGeom>
              <a:rect b="b" l="l" r="r" t="t"/>
              <a:pathLst>
                <a:path extrusionOk="0" h="3567" w="871">
                  <a:moveTo>
                    <a:pt x="121" y="1"/>
                  </a:moveTo>
                  <a:cubicBezTo>
                    <a:pt x="49" y="1"/>
                    <a:pt x="0" y="49"/>
                    <a:pt x="0" y="122"/>
                  </a:cubicBezTo>
                  <a:lnTo>
                    <a:pt x="0" y="3433"/>
                  </a:lnTo>
                  <a:cubicBezTo>
                    <a:pt x="0" y="3506"/>
                    <a:pt x="49" y="3566"/>
                    <a:pt x="121" y="3566"/>
                  </a:cubicBezTo>
                  <a:lnTo>
                    <a:pt x="750" y="3566"/>
                  </a:lnTo>
                  <a:cubicBezTo>
                    <a:pt x="822" y="3566"/>
                    <a:pt x="871" y="3506"/>
                    <a:pt x="871" y="3433"/>
                  </a:cubicBezTo>
                  <a:lnTo>
                    <a:pt x="871" y="122"/>
                  </a:lnTo>
                  <a:cubicBezTo>
                    <a:pt x="871" y="49"/>
                    <a:pt x="822" y="1"/>
                    <a:pt x="7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02"/>
            <p:cNvSpPr/>
            <p:nvPr/>
          </p:nvSpPr>
          <p:spPr>
            <a:xfrm>
              <a:off x="1146556" y="3689681"/>
              <a:ext cx="29651" cy="147786"/>
            </a:xfrm>
            <a:custGeom>
              <a:rect b="b" l="l" r="r" t="t"/>
              <a:pathLst>
                <a:path extrusionOk="0" h="4401" w="883">
                  <a:moveTo>
                    <a:pt x="133" y="1"/>
                  </a:moveTo>
                  <a:cubicBezTo>
                    <a:pt x="61" y="1"/>
                    <a:pt x="0" y="61"/>
                    <a:pt x="0" y="134"/>
                  </a:cubicBezTo>
                  <a:lnTo>
                    <a:pt x="0" y="4255"/>
                  </a:lnTo>
                  <a:cubicBezTo>
                    <a:pt x="0" y="4328"/>
                    <a:pt x="61" y="4400"/>
                    <a:pt x="133" y="4400"/>
                  </a:cubicBezTo>
                  <a:lnTo>
                    <a:pt x="737" y="4400"/>
                  </a:lnTo>
                  <a:cubicBezTo>
                    <a:pt x="810" y="4400"/>
                    <a:pt x="882" y="4328"/>
                    <a:pt x="882" y="4255"/>
                  </a:cubicBezTo>
                  <a:lnTo>
                    <a:pt x="882" y="134"/>
                  </a:lnTo>
                  <a:cubicBezTo>
                    <a:pt x="882" y="61"/>
                    <a:pt x="810" y="1"/>
                    <a:pt x="7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02"/>
            <p:cNvSpPr/>
            <p:nvPr/>
          </p:nvSpPr>
          <p:spPr>
            <a:xfrm>
              <a:off x="1187122" y="3724605"/>
              <a:ext cx="29685" cy="112862"/>
            </a:xfrm>
            <a:custGeom>
              <a:rect b="b" l="l" r="r" t="t"/>
              <a:pathLst>
                <a:path extrusionOk="0" h="3361" w="884">
                  <a:moveTo>
                    <a:pt x="122" y="0"/>
                  </a:moveTo>
                  <a:cubicBezTo>
                    <a:pt x="49" y="0"/>
                    <a:pt x="1" y="49"/>
                    <a:pt x="1" y="121"/>
                  </a:cubicBezTo>
                  <a:lnTo>
                    <a:pt x="1" y="3240"/>
                  </a:lnTo>
                  <a:cubicBezTo>
                    <a:pt x="1" y="3300"/>
                    <a:pt x="49" y="3360"/>
                    <a:pt x="122" y="3360"/>
                  </a:cubicBezTo>
                  <a:lnTo>
                    <a:pt x="762" y="3360"/>
                  </a:lnTo>
                  <a:cubicBezTo>
                    <a:pt x="823" y="3360"/>
                    <a:pt x="883" y="3300"/>
                    <a:pt x="883" y="3240"/>
                  </a:cubicBezTo>
                  <a:lnTo>
                    <a:pt x="883" y="121"/>
                  </a:lnTo>
                  <a:cubicBezTo>
                    <a:pt x="883" y="49"/>
                    <a:pt x="823" y="0"/>
                    <a:pt x="7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02"/>
            <p:cNvSpPr/>
            <p:nvPr/>
          </p:nvSpPr>
          <p:spPr>
            <a:xfrm>
              <a:off x="885564" y="3866250"/>
              <a:ext cx="427809" cy="180257"/>
            </a:xfrm>
            <a:custGeom>
              <a:rect b="b" l="l" r="r" t="t"/>
              <a:pathLst>
                <a:path extrusionOk="0" h="5368" w="12740">
                  <a:moveTo>
                    <a:pt x="496" y="1"/>
                  </a:moveTo>
                  <a:cubicBezTo>
                    <a:pt x="218" y="1"/>
                    <a:pt x="0" y="230"/>
                    <a:pt x="0" y="496"/>
                  </a:cubicBezTo>
                  <a:lnTo>
                    <a:pt x="0" y="4872"/>
                  </a:lnTo>
                  <a:cubicBezTo>
                    <a:pt x="0" y="5150"/>
                    <a:pt x="218" y="5367"/>
                    <a:pt x="496" y="5367"/>
                  </a:cubicBezTo>
                  <a:lnTo>
                    <a:pt x="12244" y="5367"/>
                  </a:lnTo>
                  <a:cubicBezTo>
                    <a:pt x="12522" y="5367"/>
                    <a:pt x="12740" y="5150"/>
                    <a:pt x="12740" y="4872"/>
                  </a:cubicBezTo>
                  <a:lnTo>
                    <a:pt x="12740" y="496"/>
                  </a:lnTo>
                  <a:cubicBezTo>
                    <a:pt x="12740" y="230"/>
                    <a:pt x="12522" y="1"/>
                    <a:pt x="122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02"/>
            <p:cNvSpPr/>
            <p:nvPr/>
          </p:nvSpPr>
          <p:spPr>
            <a:xfrm>
              <a:off x="885564" y="4060281"/>
              <a:ext cx="427809" cy="180224"/>
            </a:xfrm>
            <a:custGeom>
              <a:rect b="b" l="l" r="r" t="t"/>
              <a:pathLst>
                <a:path extrusionOk="0" h="5367" w="12740">
                  <a:moveTo>
                    <a:pt x="496" y="0"/>
                  </a:moveTo>
                  <a:cubicBezTo>
                    <a:pt x="218" y="0"/>
                    <a:pt x="0" y="230"/>
                    <a:pt x="0" y="496"/>
                  </a:cubicBezTo>
                  <a:lnTo>
                    <a:pt x="0" y="4871"/>
                  </a:lnTo>
                  <a:cubicBezTo>
                    <a:pt x="0" y="5149"/>
                    <a:pt x="218" y="5367"/>
                    <a:pt x="496" y="5367"/>
                  </a:cubicBezTo>
                  <a:lnTo>
                    <a:pt x="12244" y="5367"/>
                  </a:lnTo>
                  <a:cubicBezTo>
                    <a:pt x="12522" y="5367"/>
                    <a:pt x="12740" y="5149"/>
                    <a:pt x="12740" y="4871"/>
                  </a:cubicBezTo>
                  <a:lnTo>
                    <a:pt x="12740" y="496"/>
                  </a:lnTo>
                  <a:cubicBezTo>
                    <a:pt x="12740" y="230"/>
                    <a:pt x="12522" y="0"/>
                    <a:pt x="122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02"/>
            <p:cNvSpPr/>
            <p:nvPr/>
          </p:nvSpPr>
          <p:spPr>
            <a:xfrm>
              <a:off x="897317" y="3889790"/>
              <a:ext cx="404706" cy="136469"/>
            </a:xfrm>
            <a:custGeom>
              <a:rect b="b" l="l" r="r" t="t"/>
              <a:pathLst>
                <a:path extrusionOk="0" h="4064" w="12052">
                  <a:moveTo>
                    <a:pt x="11749" y="1"/>
                  </a:moveTo>
                  <a:lnTo>
                    <a:pt x="11749" y="13"/>
                  </a:lnTo>
                  <a:cubicBezTo>
                    <a:pt x="11616" y="13"/>
                    <a:pt x="11507" y="109"/>
                    <a:pt x="11507" y="242"/>
                  </a:cubicBezTo>
                  <a:cubicBezTo>
                    <a:pt x="11507" y="291"/>
                    <a:pt x="11520" y="327"/>
                    <a:pt x="11544" y="363"/>
                  </a:cubicBezTo>
                  <a:lnTo>
                    <a:pt x="9598" y="2563"/>
                  </a:lnTo>
                  <a:cubicBezTo>
                    <a:pt x="9574" y="2551"/>
                    <a:pt x="9537" y="2539"/>
                    <a:pt x="9513" y="2539"/>
                  </a:cubicBezTo>
                  <a:cubicBezTo>
                    <a:pt x="9477" y="2539"/>
                    <a:pt x="9441" y="2551"/>
                    <a:pt x="9416" y="2563"/>
                  </a:cubicBezTo>
                  <a:lnTo>
                    <a:pt x="7313" y="496"/>
                  </a:lnTo>
                  <a:cubicBezTo>
                    <a:pt x="7393" y="344"/>
                    <a:pt x="7212" y="235"/>
                    <a:pt x="7057" y="235"/>
                  </a:cubicBezTo>
                  <a:cubicBezTo>
                    <a:pt x="6953" y="235"/>
                    <a:pt x="6861" y="283"/>
                    <a:pt x="6866" y="399"/>
                  </a:cubicBezTo>
                  <a:cubicBezTo>
                    <a:pt x="6866" y="436"/>
                    <a:pt x="6866" y="472"/>
                    <a:pt x="6890" y="508"/>
                  </a:cubicBezTo>
                  <a:lnTo>
                    <a:pt x="4195" y="3409"/>
                  </a:lnTo>
                  <a:cubicBezTo>
                    <a:pt x="4147" y="3385"/>
                    <a:pt x="4098" y="3373"/>
                    <a:pt x="4050" y="3373"/>
                  </a:cubicBezTo>
                  <a:cubicBezTo>
                    <a:pt x="4014" y="3373"/>
                    <a:pt x="3977" y="3385"/>
                    <a:pt x="3941" y="3397"/>
                  </a:cubicBezTo>
                  <a:lnTo>
                    <a:pt x="2467" y="1475"/>
                  </a:lnTo>
                  <a:cubicBezTo>
                    <a:pt x="2491" y="1439"/>
                    <a:pt x="2503" y="1391"/>
                    <a:pt x="2503" y="1342"/>
                  </a:cubicBezTo>
                  <a:cubicBezTo>
                    <a:pt x="2491" y="1191"/>
                    <a:pt x="2379" y="1116"/>
                    <a:pt x="2267" y="1116"/>
                  </a:cubicBezTo>
                  <a:cubicBezTo>
                    <a:pt x="2155" y="1116"/>
                    <a:pt x="2043" y="1191"/>
                    <a:pt x="2031" y="1342"/>
                  </a:cubicBezTo>
                  <a:cubicBezTo>
                    <a:pt x="2031" y="1378"/>
                    <a:pt x="2043" y="1427"/>
                    <a:pt x="2056" y="1463"/>
                  </a:cubicBezTo>
                  <a:lnTo>
                    <a:pt x="412" y="3602"/>
                  </a:lnTo>
                  <a:cubicBezTo>
                    <a:pt x="388" y="3590"/>
                    <a:pt x="351" y="3590"/>
                    <a:pt x="327" y="3590"/>
                  </a:cubicBezTo>
                  <a:cubicBezTo>
                    <a:pt x="110" y="3590"/>
                    <a:pt x="1" y="3844"/>
                    <a:pt x="158" y="3989"/>
                  </a:cubicBezTo>
                  <a:cubicBezTo>
                    <a:pt x="205" y="4041"/>
                    <a:pt x="266" y="4064"/>
                    <a:pt x="326" y="4064"/>
                  </a:cubicBezTo>
                  <a:cubicBezTo>
                    <a:pt x="448" y="4064"/>
                    <a:pt x="569" y="3966"/>
                    <a:pt x="569" y="3820"/>
                  </a:cubicBezTo>
                  <a:cubicBezTo>
                    <a:pt x="569" y="3772"/>
                    <a:pt x="545" y="3735"/>
                    <a:pt x="533" y="3699"/>
                  </a:cubicBezTo>
                  <a:lnTo>
                    <a:pt x="2176" y="1560"/>
                  </a:lnTo>
                  <a:cubicBezTo>
                    <a:pt x="2201" y="1572"/>
                    <a:pt x="2237" y="1584"/>
                    <a:pt x="2273" y="1584"/>
                  </a:cubicBezTo>
                  <a:cubicBezTo>
                    <a:pt x="2297" y="1584"/>
                    <a:pt x="2321" y="1572"/>
                    <a:pt x="2346" y="1572"/>
                  </a:cubicBezTo>
                  <a:lnTo>
                    <a:pt x="3832" y="3518"/>
                  </a:lnTo>
                  <a:cubicBezTo>
                    <a:pt x="3820" y="3542"/>
                    <a:pt x="3808" y="3578"/>
                    <a:pt x="3820" y="3615"/>
                  </a:cubicBezTo>
                  <a:cubicBezTo>
                    <a:pt x="3814" y="3772"/>
                    <a:pt x="3932" y="3850"/>
                    <a:pt x="4051" y="3850"/>
                  </a:cubicBezTo>
                  <a:cubicBezTo>
                    <a:pt x="4171" y="3850"/>
                    <a:pt x="4292" y="3772"/>
                    <a:pt x="4292" y="3615"/>
                  </a:cubicBezTo>
                  <a:cubicBezTo>
                    <a:pt x="4292" y="3590"/>
                    <a:pt x="4292" y="3566"/>
                    <a:pt x="4280" y="3542"/>
                  </a:cubicBezTo>
                  <a:lnTo>
                    <a:pt x="6987" y="617"/>
                  </a:lnTo>
                  <a:cubicBezTo>
                    <a:pt x="7023" y="629"/>
                    <a:pt x="7060" y="641"/>
                    <a:pt x="7096" y="641"/>
                  </a:cubicBezTo>
                  <a:cubicBezTo>
                    <a:pt x="7132" y="641"/>
                    <a:pt x="7180" y="629"/>
                    <a:pt x="7217" y="605"/>
                  </a:cubicBezTo>
                  <a:lnTo>
                    <a:pt x="9296" y="2660"/>
                  </a:lnTo>
                  <a:cubicBezTo>
                    <a:pt x="9284" y="2696"/>
                    <a:pt x="9271" y="2732"/>
                    <a:pt x="9271" y="2781"/>
                  </a:cubicBezTo>
                  <a:cubicBezTo>
                    <a:pt x="9284" y="2926"/>
                    <a:pt x="9395" y="2998"/>
                    <a:pt x="9507" y="2998"/>
                  </a:cubicBezTo>
                  <a:cubicBezTo>
                    <a:pt x="9619" y="2998"/>
                    <a:pt x="9731" y="2926"/>
                    <a:pt x="9743" y="2781"/>
                  </a:cubicBezTo>
                  <a:cubicBezTo>
                    <a:pt x="9743" y="2732"/>
                    <a:pt x="9731" y="2696"/>
                    <a:pt x="9707" y="2660"/>
                  </a:cubicBezTo>
                  <a:lnTo>
                    <a:pt x="11653" y="460"/>
                  </a:lnTo>
                  <a:cubicBezTo>
                    <a:pt x="11689" y="472"/>
                    <a:pt x="11713" y="484"/>
                    <a:pt x="11749" y="484"/>
                  </a:cubicBezTo>
                  <a:cubicBezTo>
                    <a:pt x="12051" y="460"/>
                    <a:pt x="12051" y="25"/>
                    <a:pt x="117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02"/>
            <p:cNvSpPr/>
            <p:nvPr/>
          </p:nvSpPr>
          <p:spPr>
            <a:xfrm>
              <a:off x="901381" y="4074083"/>
              <a:ext cx="361690" cy="15044"/>
            </a:xfrm>
            <a:custGeom>
              <a:rect b="b" l="l" r="r" t="t"/>
              <a:pathLst>
                <a:path extrusionOk="0" h="448" w="10771">
                  <a:moveTo>
                    <a:pt x="218" y="0"/>
                  </a:moveTo>
                  <a:cubicBezTo>
                    <a:pt x="97" y="0"/>
                    <a:pt x="1" y="97"/>
                    <a:pt x="1" y="218"/>
                  </a:cubicBezTo>
                  <a:lnTo>
                    <a:pt x="1" y="242"/>
                  </a:lnTo>
                  <a:cubicBezTo>
                    <a:pt x="1" y="351"/>
                    <a:pt x="97" y="447"/>
                    <a:pt x="218" y="447"/>
                  </a:cubicBezTo>
                  <a:lnTo>
                    <a:pt x="10552" y="447"/>
                  </a:lnTo>
                  <a:cubicBezTo>
                    <a:pt x="10673" y="447"/>
                    <a:pt x="10770" y="351"/>
                    <a:pt x="10770" y="242"/>
                  </a:cubicBezTo>
                  <a:lnTo>
                    <a:pt x="10770" y="218"/>
                  </a:lnTo>
                  <a:cubicBezTo>
                    <a:pt x="10770" y="97"/>
                    <a:pt x="10673" y="0"/>
                    <a:pt x="105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02"/>
            <p:cNvSpPr/>
            <p:nvPr/>
          </p:nvSpPr>
          <p:spPr>
            <a:xfrm>
              <a:off x="901381" y="4101250"/>
              <a:ext cx="325558" cy="15077"/>
            </a:xfrm>
            <a:custGeom>
              <a:rect b="b" l="l" r="r" t="t"/>
              <a:pathLst>
                <a:path extrusionOk="0" h="449" w="9695">
                  <a:moveTo>
                    <a:pt x="206" y="1"/>
                  </a:moveTo>
                  <a:cubicBezTo>
                    <a:pt x="85" y="1"/>
                    <a:pt x="1" y="85"/>
                    <a:pt x="1" y="206"/>
                  </a:cubicBezTo>
                  <a:lnTo>
                    <a:pt x="1" y="243"/>
                  </a:lnTo>
                  <a:cubicBezTo>
                    <a:pt x="1" y="363"/>
                    <a:pt x="85" y="448"/>
                    <a:pt x="206" y="448"/>
                  </a:cubicBezTo>
                  <a:lnTo>
                    <a:pt x="9489" y="448"/>
                  </a:lnTo>
                  <a:cubicBezTo>
                    <a:pt x="9598" y="448"/>
                    <a:pt x="9694" y="363"/>
                    <a:pt x="9694" y="243"/>
                  </a:cubicBezTo>
                  <a:lnTo>
                    <a:pt x="9694" y="206"/>
                  </a:lnTo>
                  <a:cubicBezTo>
                    <a:pt x="9694" y="85"/>
                    <a:pt x="9598" y="1"/>
                    <a:pt x="94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02"/>
            <p:cNvSpPr/>
            <p:nvPr/>
          </p:nvSpPr>
          <p:spPr>
            <a:xfrm>
              <a:off x="901381" y="4128450"/>
              <a:ext cx="398595" cy="15447"/>
            </a:xfrm>
            <a:custGeom>
              <a:rect b="b" l="l" r="r" t="t"/>
              <a:pathLst>
                <a:path extrusionOk="0" h="460" w="11870">
                  <a:moveTo>
                    <a:pt x="218" y="1"/>
                  </a:moveTo>
                  <a:cubicBezTo>
                    <a:pt x="97" y="1"/>
                    <a:pt x="1" y="97"/>
                    <a:pt x="1" y="230"/>
                  </a:cubicBezTo>
                  <a:cubicBezTo>
                    <a:pt x="1" y="351"/>
                    <a:pt x="97" y="460"/>
                    <a:pt x="218" y="460"/>
                  </a:cubicBezTo>
                  <a:lnTo>
                    <a:pt x="11640" y="460"/>
                  </a:lnTo>
                  <a:cubicBezTo>
                    <a:pt x="11761" y="460"/>
                    <a:pt x="11870" y="351"/>
                    <a:pt x="11870" y="230"/>
                  </a:cubicBezTo>
                  <a:cubicBezTo>
                    <a:pt x="11870" y="97"/>
                    <a:pt x="11761" y="1"/>
                    <a:pt x="11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02"/>
            <p:cNvSpPr/>
            <p:nvPr/>
          </p:nvSpPr>
          <p:spPr>
            <a:xfrm>
              <a:off x="901381" y="4155651"/>
              <a:ext cx="289426" cy="15044"/>
            </a:xfrm>
            <a:custGeom>
              <a:rect b="b" l="l" r="r" t="t"/>
              <a:pathLst>
                <a:path extrusionOk="0" h="448" w="8619">
                  <a:moveTo>
                    <a:pt x="194" y="0"/>
                  </a:moveTo>
                  <a:cubicBezTo>
                    <a:pt x="85" y="0"/>
                    <a:pt x="1" y="85"/>
                    <a:pt x="1" y="194"/>
                  </a:cubicBezTo>
                  <a:lnTo>
                    <a:pt x="1" y="254"/>
                  </a:lnTo>
                  <a:cubicBezTo>
                    <a:pt x="1" y="363"/>
                    <a:pt x="85" y="448"/>
                    <a:pt x="194" y="448"/>
                  </a:cubicBezTo>
                  <a:lnTo>
                    <a:pt x="8425" y="448"/>
                  </a:lnTo>
                  <a:cubicBezTo>
                    <a:pt x="8534" y="448"/>
                    <a:pt x="8619" y="363"/>
                    <a:pt x="8619" y="254"/>
                  </a:cubicBezTo>
                  <a:lnTo>
                    <a:pt x="8619" y="194"/>
                  </a:lnTo>
                  <a:cubicBezTo>
                    <a:pt x="8619" y="85"/>
                    <a:pt x="8534" y="0"/>
                    <a:pt x="84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02"/>
            <p:cNvSpPr/>
            <p:nvPr/>
          </p:nvSpPr>
          <p:spPr>
            <a:xfrm>
              <a:off x="901381" y="4182852"/>
              <a:ext cx="365720" cy="15044"/>
            </a:xfrm>
            <a:custGeom>
              <a:rect b="b" l="l" r="r" t="t"/>
              <a:pathLst>
                <a:path extrusionOk="0" h="448" w="10891">
                  <a:moveTo>
                    <a:pt x="218" y="0"/>
                  </a:moveTo>
                  <a:cubicBezTo>
                    <a:pt x="97" y="0"/>
                    <a:pt x="1" y="97"/>
                    <a:pt x="1" y="218"/>
                  </a:cubicBezTo>
                  <a:lnTo>
                    <a:pt x="1" y="230"/>
                  </a:lnTo>
                  <a:cubicBezTo>
                    <a:pt x="1" y="351"/>
                    <a:pt x="97" y="448"/>
                    <a:pt x="218" y="448"/>
                  </a:cubicBezTo>
                  <a:lnTo>
                    <a:pt x="10673" y="448"/>
                  </a:lnTo>
                  <a:cubicBezTo>
                    <a:pt x="10794" y="448"/>
                    <a:pt x="10891" y="351"/>
                    <a:pt x="10891" y="230"/>
                  </a:cubicBezTo>
                  <a:lnTo>
                    <a:pt x="10891" y="218"/>
                  </a:lnTo>
                  <a:cubicBezTo>
                    <a:pt x="10891" y="97"/>
                    <a:pt x="10794" y="0"/>
                    <a:pt x="106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02"/>
            <p:cNvSpPr/>
            <p:nvPr/>
          </p:nvSpPr>
          <p:spPr>
            <a:xfrm>
              <a:off x="901381" y="4210052"/>
              <a:ext cx="398595" cy="15044"/>
            </a:xfrm>
            <a:custGeom>
              <a:rect b="b" l="l" r="r" t="t"/>
              <a:pathLst>
                <a:path extrusionOk="0" h="448" w="11870">
                  <a:moveTo>
                    <a:pt x="218" y="0"/>
                  </a:moveTo>
                  <a:cubicBezTo>
                    <a:pt x="97" y="0"/>
                    <a:pt x="1" y="97"/>
                    <a:pt x="1" y="218"/>
                  </a:cubicBezTo>
                  <a:cubicBezTo>
                    <a:pt x="1" y="351"/>
                    <a:pt x="97" y="447"/>
                    <a:pt x="218" y="447"/>
                  </a:cubicBezTo>
                  <a:lnTo>
                    <a:pt x="11640" y="447"/>
                  </a:lnTo>
                  <a:cubicBezTo>
                    <a:pt x="11761" y="447"/>
                    <a:pt x="11870" y="351"/>
                    <a:pt x="11870" y="218"/>
                  </a:cubicBezTo>
                  <a:cubicBezTo>
                    <a:pt x="11870" y="97"/>
                    <a:pt x="11761" y="0"/>
                    <a:pt x="116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02"/>
            <p:cNvSpPr/>
            <p:nvPr/>
          </p:nvSpPr>
          <p:spPr>
            <a:xfrm>
              <a:off x="1298343" y="4060281"/>
              <a:ext cx="210681" cy="180459"/>
            </a:xfrm>
            <a:custGeom>
              <a:rect b="b" l="l" r="r" t="t"/>
              <a:pathLst>
                <a:path extrusionOk="0" h="5374" w="6274">
                  <a:moveTo>
                    <a:pt x="3590" y="0"/>
                  </a:moveTo>
                  <a:cubicBezTo>
                    <a:pt x="1197" y="0"/>
                    <a:pt x="1" y="2889"/>
                    <a:pt x="1693" y="4581"/>
                  </a:cubicBezTo>
                  <a:cubicBezTo>
                    <a:pt x="2240" y="5128"/>
                    <a:pt x="2913" y="5374"/>
                    <a:pt x="3573" y="5374"/>
                  </a:cubicBezTo>
                  <a:cubicBezTo>
                    <a:pt x="4952" y="5374"/>
                    <a:pt x="6274" y="4302"/>
                    <a:pt x="6274" y="2683"/>
                  </a:cubicBezTo>
                  <a:cubicBezTo>
                    <a:pt x="6274" y="2611"/>
                    <a:pt x="6274" y="2550"/>
                    <a:pt x="6262" y="2478"/>
                  </a:cubicBezTo>
                  <a:cubicBezTo>
                    <a:pt x="6165" y="1318"/>
                    <a:pt x="5343" y="351"/>
                    <a:pt x="4207" y="73"/>
                  </a:cubicBezTo>
                  <a:cubicBezTo>
                    <a:pt x="4001" y="24"/>
                    <a:pt x="3796" y="0"/>
                    <a:pt x="3590" y="0"/>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02"/>
            <p:cNvSpPr/>
            <p:nvPr/>
          </p:nvSpPr>
          <p:spPr>
            <a:xfrm>
              <a:off x="1418899" y="4062699"/>
              <a:ext cx="89726" cy="87711"/>
            </a:xfrm>
            <a:custGeom>
              <a:rect b="b" l="l" r="r" t="t"/>
              <a:pathLst>
                <a:path extrusionOk="0" h="2612" w="2672">
                  <a:moveTo>
                    <a:pt x="617" y="1"/>
                  </a:moveTo>
                  <a:lnTo>
                    <a:pt x="0" y="2611"/>
                  </a:lnTo>
                  <a:lnTo>
                    <a:pt x="0" y="2611"/>
                  </a:lnTo>
                  <a:lnTo>
                    <a:pt x="2672" y="2406"/>
                  </a:lnTo>
                  <a:cubicBezTo>
                    <a:pt x="2575" y="1246"/>
                    <a:pt x="1741" y="279"/>
                    <a:pt x="617" y="1"/>
                  </a:cubicBezTo>
                  <a:close/>
                </a:path>
              </a:pathLst>
            </a:custGeom>
            <a:solidFill>
              <a:srgbClr val="071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02"/>
            <p:cNvSpPr/>
            <p:nvPr/>
          </p:nvSpPr>
          <p:spPr>
            <a:xfrm>
              <a:off x="1530119" y="4062699"/>
              <a:ext cx="185093" cy="12223"/>
            </a:xfrm>
            <a:custGeom>
              <a:rect b="b" l="l" r="r" t="t"/>
              <a:pathLst>
                <a:path extrusionOk="0" h="364" w="5512">
                  <a:moveTo>
                    <a:pt x="169" y="1"/>
                  </a:moveTo>
                  <a:cubicBezTo>
                    <a:pt x="73" y="1"/>
                    <a:pt x="0" y="85"/>
                    <a:pt x="0" y="182"/>
                  </a:cubicBezTo>
                  <a:cubicBezTo>
                    <a:pt x="0" y="279"/>
                    <a:pt x="73" y="363"/>
                    <a:pt x="169" y="363"/>
                  </a:cubicBezTo>
                  <a:lnTo>
                    <a:pt x="5343" y="363"/>
                  </a:lnTo>
                  <a:cubicBezTo>
                    <a:pt x="5439" y="363"/>
                    <a:pt x="5512" y="279"/>
                    <a:pt x="5512" y="182"/>
                  </a:cubicBezTo>
                  <a:cubicBezTo>
                    <a:pt x="5512" y="85"/>
                    <a:pt x="5439" y="1"/>
                    <a:pt x="5343"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02"/>
            <p:cNvSpPr/>
            <p:nvPr/>
          </p:nvSpPr>
          <p:spPr>
            <a:xfrm>
              <a:off x="1530119" y="4086642"/>
              <a:ext cx="159136" cy="11820"/>
            </a:xfrm>
            <a:custGeom>
              <a:rect b="b" l="l" r="r" t="t"/>
              <a:pathLst>
                <a:path extrusionOk="0" h="352" w="4739">
                  <a:moveTo>
                    <a:pt x="157" y="1"/>
                  </a:moveTo>
                  <a:cubicBezTo>
                    <a:pt x="73" y="1"/>
                    <a:pt x="0" y="73"/>
                    <a:pt x="0" y="158"/>
                  </a:cubicBezTo>
                  <a:lnTo>
                    <a:pt x="0" y="182"/>
                  </a:lnTo>
                  <a:cubicBezTo>
                    <a:pt x="0" y="279"/>
                    <a:pt x="73" y="351"/>
                    <a:pt x="157" y="351"/>
                  </a:cubicBezTo>
                  <a:lnTo>
                    <a:pt x="4569" y="351"/>
                  </a:lnTo>
                  <a:cubicBezTo>
                    <a:pt x="4666" y="351"/>
                    <a:pt x="4738" y="279"/>
                    <a:pt x="4738" y="182"/>
                  </a:cubicBezTo>
                  <a:lnTo>
                    <a:pt x="4738" y="158"/>
                  </a:lnTo>
                  <a:cubicBezTo>
                    <a:pt x="4738" y="73"/>
                    <a:pt x="4666" y="1"/>
                    <a:pt x="4569"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02"/>
            <p:cNvSpPr/>
            <p:nvPr/>
          </p:nvSpPr>
          <p:spPr>
            <a:xfrm>
              <a:off x="1530119" y="4110182"/>
              <a:ext cx="123004" cy="11820"/>
            </a:xfrm>
            <a:custGeom>
              <a:rect b="b" l="l" r="r" t="t"/>
              <a:pathLst>
                <a:path extrusionOk="0" h="352" w="3663">
                  <a:moveTo>
                    <a:pt x="145" y="1"/>
                  </a:moveTo>
                  <a:cubicBezTo>
                    <a:pt x="61" y="1"/>
                    <a:pt x="0" y="61"/>
                    <a:pt x="0" y="146"/>
                  </a:cubicBezTo>
                  <a:lnTo>
                    <a:pt x="0" y="206"/>
                  </a:lnTo>
                  <a:cubicBezTo>
                    <a:pt x="0" y="291"/>
                    <a:pt x="61" y="351"/>
                    <a:pt x="145" y="351"/>
                  </a:cubicBezTo>
                  <a:lnTo>
                    <a:pt x="3517" y="351"/>
                  </a:lnTo>
                  <a:cubicBezTo>
                    <a:pt x="3602" y="351"/>
                    <a:pt x="3662" y="291"/>
                    <a:pt x="3662" y="206"/>
                  </a:cubicBezTo>
                  <a:lnTo>
                    <a:pt x="3662" y="146"/>
                  </a:lnTo>
                  <a:cubicBezTo>
                    <a:pt x="3662" y="61"/>
                    <a:pt x="3602" y="1"/>
                    <a:pt x="3517"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02"/>
            <p:cNvSpPr/>
            <p:nvPr/>
          </p:nvSpPr>
          <p:spPr>
            <a:xfrm>
              <a:off x="1530119" y="4133723"/>
              <a:ext cx="185093" cy="11820"/>
            </a:xfrm>
            <a:custGeom>
              <a:rect b="b" l="l" r="r" t="t"/>
              <a:pathLst>
                <a:path extrusionOk="0" h="352" w="5512">
                  <a:moveTo>
                    <a:pt x="169" y="1"/>
                  </a:moveTo>
                  <a:cubicBezTo>
                    <a:pt x="73" y="1"/>
                    <a:pt x="0" y="73"/>
                    <a:pt x="0" y="182"/>
                  </a:cubicBezTo>
                  <a:cubicBezTo>
                    <a:pt x="0" y="279"/>
                    <a:pt x="73" y="351"/>
                    <a:pt x="169" y="351"/>
                  </a:cubicBezTo>
                  <a:lnTo>
                    <a:pt x="5343" y="351"/>
                  </a:lnTo>
                  <a:cubicBezTo>
                    <a:pt x="5439" y="351"/>
                    <a:pt x="5512" y="279"/>
                    <a:pt x="5512" y="182"/>
                  </a:cubicBezTo>
                  <a:cubicBezTo>
                    <a:pt x="5512" y="73"/>
                    <a:pt x="5439" y="1"/>
                    <a:pt x="5343"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02"/>
            <p:cNvSpPr/>
            <p:nvPr/>
          </p:nvSpPr>
          <p:spPr>
            <a:xfrm>
              <a:off x="1530119" y="4157263"/>
              <a:ext cx="164811" cy="11820"/>
            </a:xfrm>
            <a:custGeom>
              <a:rect b="b" l="l" r="r" t="t"/>
              <a:pathLst>
                <a:path extrusionOk="0" h="352" w="4908">
                  <a:moveTo>
                    <a:pt x="169" y="1"/>
                  </a:moveTo>
                  <a:cubicBezTo>
                    <a:pt x="73" y="1"/>
                    <a:pt x="0" y="73"/>
                    <a:pt x="0" y="170"/>
                  </a:cubicBezTo>
                  <a:lnTo>
                    <a:pt x="0" y="182"/>
                  </a:lnTo>
                  <a:cubicBezTo>
                    <a:pt x="0" y="279"/>
                    <a:pt x="73" y="351"/>
                    <a:pt x="169" y="351"/>
                  </a:cubicBezTo>
                  <a:lnTo>
                    <a:pt x="4738" y="351"/>
                  </a:lnTo>
                  <a:cubicBezTo>
                    <a:pt x="4835" y="351"/>
                    <a:pt x="4907" y="279"/>
                    <a:pt x="4907" y="182"/>
                  </a:cubicBezTo>
                  <a:lnTo>
                    <a:pt x="4907" y="170"/>
                  </a:lnTo>
                  <a:cubicBezTo>
                    <a:pt x="4907" y="73"/>
                    <a:pt x="4835" y="1"/>
                    <a:pt x="4738"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02"/>
            <p:cNvSpPr/>
            <p:nvPr/>
          </p:nvSpPr>
          <p:spPr>
            <a:xfrm>
              <a:off x="1530119" y="4180803"/>
              <a:ext cx="185093" cy="11820"/>
            </a:xfrm>
            <a:custGeom>
              <a:rect b="b" l="l" r="r" t="t"/>
              <a:pathLst>
                <a:path extrusionOk="0" h="352" w="5512">
                  <a:moveTo>
                    <a:pt x="169" y="1"/>
                  </a:moveTo>
                  <a:cubicBezTo>
                    <a:pt x="73" y="1"/>
                    <a:pt x="0" y="85"/>
                    <a:pt x="0" y="182"/>
                  </a:cubicBezTo>
                  <a:cubicBezTo>
                    <a:pt x="0" y="279"/>
                    <a:pt x="73" y="351"/>
                    <a:pt x="169" y="351"/>
                  </a:cubicBezTo>
                  <a:lnTo>
                    <a:pt x="5343" y="351"/>
                  </a:lnTo>
                  <a:cubicBezTo>
                    <a:pt x="5439" y="351"/>
                    <a:pt x="5512" y="279"/>
                    <a:pt x="5512" y="182"/>
                  </a:cubicBezTo>
                  <a:cubicBezTo>
                    <a:pt x="5512" y="85"/>
                    <a:pt x="5439" y="1"/>
                    <a:pt x="5343"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02"/>
            <p:cNvSpPr/>
            <p:nvPr/>
          </p:nvSpPr>
          <p:spPr>
            <a:xfrm>
              <a:off x="1530119" y="4204344"/>
              <a:ext cx="149800" cy="12223"/>
            </a:xfrm>
            <a:custGeom>
              <a:rect b="b" l="l" r="r" t="t"/>
              <a:pathLst>
                <a:path extrusionOk="0" h="364" w="4461">
                  <a:moveTo>
                    <a:pt x="157" y="1"/>
                  </a:moveTo>
                  <a:cubicBezTo>
                    <a:pt x="73" y="1"/>
                    <a:pt x="0" y="73"/>
                    <a:pt x="0" y="158"/>
                  </a:cubicBezTo>
                  <a:lnTo>
                    <a:pt x="0" y="194"/>
                  </a:lnTo>
                  <a:cubicBezTo>
                    <a:pt x="0" y="291"/>
                    <a:pt x="73" y="364"/>
                    <a:pt x="157" y="364"/>
                  </a:cubicBezTo>
                  <a:lnTo>
                    <a:pt x="4291" y="364"/>
                  </a:lnTo>
                  <a:cubicBezTo>
                    <a:pt x="4388" y="364"/>
                    <a:pt x="4460" y="291"/>
                    <a:pt x="4460" y="194"/>
                  </a:cubicBezTo>
                  <a:lnTo>
                    <a:pt x="4460" y="158"/>
                  </a:lnTo>
                  <a:cubicBezTo>
                    <a:pt x="4460" y="73"/>
                    <a:pt x="4388" y="1"/>
                    <a:pt x="4291"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02"/>
            <p:cNvSpPr/>
            <p:nvPr/>
          </p:nvSpPr>
          <p:spPr>
            <a:xfrm>
              <a:off x="1530119" y="4228320"/>
              <a:ext cx="185093" cy="11787"/>
            </a:xfrm>
            <a:custGeom>
              <a:rect b="b" l="l" r="r" t="t"/>
              <a:pathLst>
                <a:path extrusionOk="0" h="351" w="5512">
                  <a:moveTo>
                    <a:pt x="169" y="0"/>
                  </a:moveTo>
                  <a:cubicBezTo>
                    <a:pt x="73" y="0"/>
                    <a:pt x="0" y="73"/>
                    <a:pt x="0" y="169"/>
                  </a:cubicBezTo>
                  <a:cubicBezTo>
                    <a:pt x="0" y="266"/>
                    <a:pt x="73" y="351"/>
                    <a:pt x="169" y="351"/>
                  </a:cubicBezTo>
                  <a:lnTo>
                    <a:pt x="5343" y="351"/>
                  </a:lnTo>
                  <a:cubicBezTo>
                    <a:pt x="5439" y="351"/>
                    <a:pt x="5512" y="266"/>
                    <a:pt x="5512" y="169"/>
                  </a:cubicBezTo>
                  <a:cubicBezTo>
                    <a:pt x="5512" y="73"/>
                    <a:pt x="5439" y="0"/>
                    <a:pt x="5343" y="0"/>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02"/>
            <p:cNvSpPr/>
            <p:nvPr/>
          </p:nvSpPr>
          <p:spPr>
            <a:xfrm>
              <a:off x="982143" y="4567623"/>
              <a:ext cx="225322" cy="25219"/>
            </a:xfrm>
            <a:custGeom>
              <a:rect b="b" l="l" r="r" t="t"/>
              <a:pathLst>
                <a:path extrusionOk="0" h="751" w="6710">
                  <a:moveTo>
                    <a:pt x="3361" y="1"/>
                  </a:moveTo>
                  <a:cubicBezTo>
                    <a:pt x="1512" y="1"/>
                    <a:pt x="1" y="158"/>
                    <a:pt x="1" y="375"/>
                  </a:cubicBezTo>
                  <a:cubicBezTo>
                    <a:pt x="1" y="581"/>
                    <a:pt x="1512" y="750"/>
                    <a:pt x="3361" y="750"/>
                  </a:cubicBezTo>
                  <a:cubicBezTo>
                    <a:pt x="5210" y="750"/>
                    <a:pt x="6709" y="581"/>
                    <a:pt x="6709" y="375"/>
                  </a:cubicBezTo>
                  <a:cubicBezTo>
                    <a:pt x="6709" y="170"/>
                    <a:pt x="5210" y="1"/>
                    <a:pt x="3361" y="1"/>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02"/>
            <p:cNvSpPr/>
            <p:nvPr/>
          </p:nvSpPr>
          <p:spPr>
            <a:xfrm>
              <a:off x="1021534" y="4134965"/>
              <a:ext cx="68201" cy="410482"/>
            </a:xfrm>
            <a:custGeom>
              <a:rect b="b" l="l" r="r" t="t"/>
              <a:pathLst>
                <a:path extrusionOk="0" h="12224" w="2031">
                  <a:moveTo>
                    <a:pt x="242" y="0"/>
                  </a:moveTo>
                  <a:cubicBezTo>
                    <a:pt x="25" y="592"/>
                    <a:pt x="0" y="1245"/>
                    <a:pt x="170" y="1849"/>
                  </a:cubicBezTo>
                  <a:cubicBezTo>
                    <a:pt x="315" y="2321"/>
                    <a:pt x="158" y="2647"/>
                    <a:pt x="242" y="2865"/>
                  </a:cubicBezTo>
                  <a:cubicBezTo>
                    <a:pt x="315" y="3094"/>
                    <a:pt x="859" y="6007"/>
                    <a:pt x="822" y="6225"/>
                  </a:cubicBezTo>
                  <a:cubicBezTo>
                    <a:pt x="798" y="6442"/>
                    <a:pt x="556" y="7047"/>
                    <a:pt x="472" y="7675"/>
                  </a:cubicBezTo>
                  <a:cubicBezTo>
                    <a:pt x="375" y="8449"/>
                    <a:pt x="460" y="10927"/>
                    <a:pt x="375" y="11579"/>
                  </a:cubicBezTo>
                  <a:cubicBezTo>
                    <a:pt x="325" y="12035"/>
                    <a:pt x="599" y="12223"/>
                    <a:pt x="784" y="12223"/>
                  </a:cubicBezTo>
                  <a:cubicBezTo>
                    <a:pt x="869" y="12223"/>
                    <a:pt x="936" y="12183"/>
                    <a:pt x="943" y="12111"/>
                  </a:cubicBezTo>
                  <a:cubicBezTo>
                    <a:pt x="1185" y="10213"/>
                    <a:pt x="1862" y="7228"/>
                    <a:pt x="1946" y="6273"/>
                  </a:cubicBezTo>
                  <a:cubicBezTo>
                    <a:pt x="2031" y="5318"/>
                    <a:pt x="1946" y="3590"/>
                    <a:pt x="1838" y="1281"/>
                  </a:cubicBezTo>
                  <a:lnTo>
                    <a:pt x="242" y="0"/>
                  </a:ln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02"/>
            <p:cNvSpPr/>
            <p:nvPr/>
          </p:nvSpPr>
          <p:spPr>
            <a:xfrm>
              <a:off x="1063342" y="4240880"/>
              <a:ext cx="25588" cy="140465"/>
            </a:xfrm>
            <a:custGeom>
              <a:rect b="b" l="l" r="r" t="t"/>
              <a:pathLst>
                <a:path extrusionOk="0" h="4183" w="762">
                  <a:moveTo>
                    <a:pt x="641" y="1"/>
                  </a:moveTo>
                  <a:lnTo>
                    <a:pt x="0" y="1584"/>
                  </a:lnTo>
                  <a:cubicBezTo>
                    <a:pt x="303" y="2080"/>
                    <a:pt x="484" y="2636"/>
                    <a:pt x="520" y="3204"/>
                  </a:cubicBezTo>
                  <a:cubicBezTo>
                    <a:pt x="532" y="3506"/>
                    <a:pt x="520" y="3808"/>
                    <a:pt x="532" y="4110"/>
                  </a:cubicBezTo>
                  <a:cubicBezTo>
                    <a:pt x="532" y="4134"/>
                    <a:pt x="532" y="4159"/>
                    <a:pt x="544" y="4183"/>
                  </a:cubicBezTo>
                  <a:cubicBezTo>
                    <a:pt x="617" y="3723"/>
                    <a:pt x="677" y="3361"/>
                    <a:pt x="701" y="3119"/>
                  </a:cubicBezTo>
                  <a:cubicBezTo>
                    <a:pt x="762" y="2454"/>
                    <a:pt x="738" y="1379"/>
                    <a:pt x="677" y="1"/>
                  </a:cubicBezTo>
                  <a:close/>
                </a:path>
              </a:pathLst>
            </a:custGeom>
            <a:solidFill>
              <a:srgbClr val="FCC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02"/>
            <p:cNvSpPr/>
            <p:nvPr/>
          </p:nvSpPr>
          <p:spPr>
            <a:xfrm>
              <a:off x="1024388" y="4516882"/>
              <a:ext cx="58866" cy="62358"/>
            </a:xfrm>
            <a:custGeom>
              <a:rect b="b" l="l" r="r" t="t"/>
              <a:pathLst>
                <a:path extrusionOk="0" h="1857" w="1753">
                  <a:moveTo>
                    <a:pt x="302" y="1"/>
                  </a:moveTo>
                  <a:cubicBezTo>
                    <a:pt x="302" y="1"/>
                    <a:pt x="266" y="641"/>
                    <a:pt x="193" y="786"/>
                  </a:cubicBezTo>
                  <a:cubicBezTo>
                    <a:pt x="97" y="931"/>
                    <a:pt x="36" y="1101"/>
                    <a:pt x="12" y="1282"/>
                  </a:cubicBezTo>
                  <a:cubicBezTo>
                    <a:pt x="0" y="1403"/>
                    <a:pt x="73" y="1512"/>
                    <a:pt x="193" y="1560"/>
                  </a:cubicBezTo>
                  <a:cubicBezTo>
                    <a:pt x="238" y="1584"/>
                    <a:pt x="275" y="1592"/>
                    <a:pt x="308" y="1592"/>
                  </a:cubicBezTo>
                  <a:cubicBezTo>
                    <a:pt x="372" y="1592"/>
                    <a:pt x="415" y="1560"/>
                    <a:pt x="447" y="1560"/>
                  </a:cubicBezTo>
                  <a:cubicBezTo>
                    <a:pt x="713" y="1596"/>
                    <a:pt x="774" y="1790"/>
                    <a:pt x="1221" y="1850"/>
                  </a:cubicBezTo>
                  <a:cubicBezTo>
                    <a:pt x="1249" y="1854"/>
                    <a:pt x="1278" y="1856"/>
                    <a:pt x="1306" y="1856"/>
                  </a:cubicBezTo>
                  <a:cubicBezTo>
                    <a:pt x="1447" y="1856"/>
                    <a:pt x="1584" y="1808"/>
                    <a:pt x="1704" y="1717"/>
                  </a:cubicBezTo>
                  <a:cubicBezTo>
                    <a:pt x="1741" y="1681"/>
                    <a:pt x="1753" y="1620"/>
                    <a:pt x="1716" y="1584"/>
                  </a:cubicBezTo>
                  <a:cubicBezTo>
                    <a:pt x="1692" y="1536"/>
                    <a:pt x="1342" y="1427"/>
                    <a:pt x="1197" y="1342"/>
                  </a:cubicBezTo>
                  <a:cubicBezTo>
                    <a:pt x="1052" y="1222"/>
                    <a:pt x="943" y="1077"/>
                    <a:pt x="858" y="907"/>
                  </a:cubicBezTo>
                  <a:cubicBezTo>
                    <a:pt x="822" y="823"/>
                    <a:pt x="943" y="134"/>
                    <a:pt x="943" y="134"/>
                  </a:cubicBezTo>
                  <a:lnTo>
                    <a:pt x="302" y="1"/>
                  </a:ln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02"/>
            <p:cNvSpPr/>
            <p:nvPr/>
          </p:nvSpPr>
          <p:spPr>
            <a:xfrm>
              <a:off x="1022340" y="4546937"/>
              <a:ext cx="61720" cy="34957"/>
            </a:xfrm>
            <a:custGeom>
              <a:rect b="b" l="l" r="r" t="t"/>
              <a:pathLst>
                <a:path extrusionOk="0" h="1041" w="1838">
                  <a:moveTo>
                    <a:pt x="194" y="0"/>
                  </a:moveTo>
                  <a:cubicBezTo>
                    <a:pt x="121" y="109"/>
                    <a:pt x="73" y="218"/>
                    <a:pt x="37" y="327"/>
                  </a:cubicBezTo>
                  <a:cubicBezTo>
                    <a:pt x="1" y="411"/>
                    <a:pt x="1" y="496"/>
                    <a:pt x="1" y="580"/>
                  </a:cubicBezTo>
                  <a:cubicBezTo>
                    <a:pt x="37" y="653"/>
                    <a:pt x="37" y="725"/>
                    <a:pt x="37" y="810"/>
                  </a:cubicBezTo>
                  <a:cubicBezTo>
                    <a:pt x="85" y="834"/>
                    <a:pt x="146" y="858"/>
                    <a:pt x="206" y="870"/>
                  </a:cubicBezTo>
                  <a:lnTo>
                    <a:pt x="387" y="870"/>
                  </a:lnTo>
                  <a:lnTo>
                    <a:pt x="399" y="713"/>
                  </a:lnTo>
                  <a:cubicBezTo>
                    <a:pt x="460" y="713"/>
                    <a:pt x="508" y="713"/>
                    <a:pt x="557" y="725"/>
                  </a:cubicBezTo>
                  <a:cubicBezTo>
                    <a:pt x="629" y="750"/>
                    <a:pt x="714" y="786"/>
                    <a:pt x="786" y="822"/>
                  </a:cubicBezTo>
                  <a:cubicBezTo>
                    <a:pt x="810" y="858"/>
                    <a:pt x="847" y="931"/>
                    <a:pt x="883" y="955"/>
                  </a:cubicBezTo>
                  <a:cubicBezTo>
                    <a:pt x="1004" y="1003"/>
                    <a:pt x="1125" y="1040"/>
                    <a:pt x="1258" y="1040"/>
                  </a:cubicBezTo>
                  <a:cubicBezTo>
                    <a:pt x="1276" y="1040"/>
                    <a:pt x="1293" y="1041"/>
                    <a:pt x="1310" y="1041"/>
                  </a:cubicBezTo>
                  <a:cubicBezTo>
                    <a:pt x="1591" y="1041"/>
                    <a:pt x="1745" y="950"/>
                    <a:pt x="1802" y="858"/>
                  </a:cubicBezTo>
                  <a:cubicBezTo>
                    <a:pt x="1826" y="798"/>
                    <a:pt x="1838" y="713"/>
                    <a:pt x="1802" y="701"/>
                  </a:cubicBezTo>
                  <a:cubicBezTo>
                    <a:pt x="1705" y="629"/>
                    <a:pt x="1608" y="580"/>
                    <a:pt x="1511" y="532"/>
                  </a:cubicBezTo>
                  <a:cubicBezTo>
                    <a:pt x="1446" y="504"/>
                    <a:pt x="1344" y="476"/>
                    <a:pt x="1324" y="476"/>
                  </a:cubicBezTo>
                  <a:cubicBezTo>
                    <a:pt x="1318" y="476"/>
                    <a:pt x="1319" y="478"/>
                    <a:pt x="1330" y="484"/>
                  </a:cubicBezTo>
                  <a:cubicBezTo>
                    <a:pt x="1376" y="507"/>
                    <a:pt x="1302" y="605"/>
                    <a:pt x="1223" y="605"/>
                  </a:cubicBezTo>
                  <a:cubicBezTo>
                    <a:pt x="1218" y="605"/>
                    <a:pt x="1214" y="605"/>
                    <a:pt x="1209" y="605"/>
                  </a:cubicBezTo>
                  <a:cubicBezTo>
                    <a:pt x="919" y="605"/>
                    <a:pt x="714" y="411"/>
                    <a:pt x="544" y="375"/>
                  </a:cubicBezTo>
                  <a:cubicBezTo>
                    <a:pt x="375" y="314"/>
                    <a:pt x="242" y="182"/>
                    <a:pt x="194" y="0"/>
                  </a:cubicBezTo>
                  <a:close/>
                </a:path>
              </a:pathLst>
            </a:custGeom>
            <a:solidFill>
              <a:srgbClr val="071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02"/>
            <p:cNvSpPr/>
            <p:nvPr/>
          </p:nvSpPr>
          <p:spPr>
            <a:xfrm>
              <a:off x="1027209" y="4126033"/>
              <a:ext cx="134790" cy="456251"/>
            </a:xfrm>
            <a:custGeom>
              <a:rect b="b" l="l" r="r" t="t"/>
              <a:pathLst>
                <a:path extrusionOk="0" h="13587" w="4014">
                  <a:moveTo>
                    <a:pt x="545" y="0"/>
                  </a:moveTo>
                  <a:cubicBezTo>
                    <a:pt x="545" y="0"/>
                    <a:pt x="1" y="1028"/>
                    <a:pt x="206" y="2007"/>
                  </a:cubicBezTo>
                  <a:cubicBezTo>
                    <a:pt x="315" y="2575"/>
                    <a:pt x="786" y="2659"/>
                    <a:pt x="871" y="2889"/>
                  </a:cubicBezTo>
                  <a:cubicBezTo>
                    <a:pt x="955" y="3106"/>
                    <a:pt x="2188" y="6660"/>
                    <a:pt x="2188" y="6660"/>
                  </a:cubicBezTo>
                  <a:cubicBezTo>
                    <a:pt x="2043" y="7192"/>
                    <a:pt x="1959" y="7736"/>
                    <a:pt x="1959" y="8280"/>
                  </a:cubicBezTo>
                  <a:cubicBezTo>
                    <a:pt x="1959" y="9005"/>
                    <a:pt x="2297" y="11180"/>
                    <a:pt x="2370" y="12002"/>
                  </a:cubicBezTo>
                  <a:cubicBezTo>
                    <a:pt x="2382" y="12172"/>
                    <a:pt x="2406" y="12558"/>
                    <a:pt x="2370" y="12679"/>
                  </a:cubicBezTo>
                  <a:cubicBezTo>
                    <a:pt x="2309" y="12836"/>
                    <a:pt x="2164" y="13018"/>
                    <a:pt x="2176" y="13199"/>
                  </a:cubicBezTo>
                  <a:cubicBezTo>
                    <a:pt x="2188" y="13332"/>
                    <a:pt x="2273" y="13429"/>
                    <a:pt x="2406" y="13465"/>
                  </a:cubicBezTo>
                  <a:cubicBezTo>
                    <a:pt x="2429" y="13471"/>
                    <a:pt x="2451" y="13474"/>
                    <a:pt x="2472" y="13474"/>
                  </a:cubicBezTo>
                  <a:cubicBezTo>
                    <a:pt x="2568" y="13474"/>
                    <a:pt x="2632" y="13417"/>
                    <a:pt x="2672" y="13417"/>
                  </a:cubicBezTo>
                  <a:cubicBezTo>
                    <a:pt x="2680" y="13416"/>
                    <a:pt x="2688" y="13416"/>
                    <a:pt x="2696" y="13416"/>
                  </a:cubicBezTo>
                  <a:cubicBezTo>
                    <a:pt x="2935" y="13416"/>
                    <a:pt x="3031" y="13586"/>
                    <a:pt x="3463" y="13586"/>
                  </a:cubicBezTo>
                  <a:cubicBezTo>
                    <a:pt x="3477" y="13586"/>
                    <a:pt x="3491" y="13586"/>
                    <a:pt x="3506" y="13586"/>
                  </a:cubicBezTo>
                  <a:cubicBezTo>
                    <a:pt x="3675" y="13586"/>
                    <a:pt x="3844" y="13513"/>
                    <a:pt x="3977" y="13380"/>
                  </a:cubicBezTo>
                  <a:cubicBezTo>
                    <a:pt x="4013" y="13344"/>
                    <a:pt x="4013" y="13284"/>
                    <a:pt x="3965" y="13247"/>
                  </a:cubicBezTo>
                  <a:cubicBezTo>
                    <a:pt x="3941" y="13211"/>
                    <a:pt x="3566" y="13151"/>
                    <a:pt x="3397" y="13090"/>
                  </a:cubicBezTo>
                  <a:cubicBezTo>
                    <a:pt x="3240" y="13006"/>
                    <a:pt x="3095" y="12873"/>
                    <a:pt x="2998" y="12716"/>
                  </a:cubicBezTo>
                  <a:cubicBezTo>
                    <a:pt x="2962" y="12462"/>
                    <a:pt x="2962" y="12208"/>
                    <a:pt x="2974" y="11954"/>
                  </a:cubicBezTo>
                  <a:cubicBezTo>
                    <a:pt x="2986" y="10600"/>
                    <a:pt x="3204" y="7289"/>
                    <a:pt x="3228" y="6503"/>
                  </a:cubicBezTo>
                  <a:cubicBezTo>
                    <a:pt x="3288" y="5113"/>
                    <a:pt x="3083" y="3699"/>
                    <a:pt x="2539" y="1487"/>
                  </a:cubicBezTo>
                  <a:lnTo>
                    <a:pt x="545" y="0"/>
                  </a:ln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02"/>
            <p:cNvSpPr/>
            <p:nvPr/>
          </p:nvSpPr>
          <p:spPr>
            <a:xfrm>
              <a:off x="1097830" y="4556273"/>
              <a:ext cx="64977" cy="29248"/>
            </a:xfrm>
            <a:custGeom>
              <a:rect b="b" l="l" r="r" t="t"/>
              <a:pathLst>
                <a:path extrusionOk="0" h="871" w="1935">
                  <a:moveTo>
                    <a:pt x="194" y="0"/>
                  </a:moveTo>
                  <a:cubicBezTo>
                    <a:pt x="122" y="97"/>
                    <a:pt x="61" y="218"/>
                    <a:pt x="25" y="351"/>
                  </a:cubicBezTo>
                  <a:cubicBezTo>
                    <a:pt x="1" y="423"/>
                    <a:pt x="1" y="508"/>
                    <a:pt x="25" y="592"/>
                  </a:cubicBezTo>
                  <a:cubicBezTo>
                    <a:pt x="61" y="665"/>
                    <a:pt x="85" y="738"/>
                    <a:pt x="85" y="822"/>
                  </a:cubicBezTo>
                  <a:cubicBezTo>
                    <a:pt x="146" y="846"/>
                    <a:pt x="206" y="846"/>
                    <a:pt x="267" y="846"/>
                  </a:cubicBezTo>
                  <a:cubicBezTo>
                    <a:pt x="339" y="846"/>
                    <a:pt x="400" y="834"/>
                    <a:pt x="460" y="822"/>
                  </a:cubicBezTo>
                  <a:lnTo>
                    <a:pt x="460" y="665"/>
                  </a:lnTo>
                  <a:cubicBezTo>
                    <a:pt x="492" y="665"/>
                    <a:pt x="524" y="660"/>
                    <a:pt x="557" y="660"/>
                  </a:cubicBezTo>
                  <a:cubicBezTo>
                    <a:pt x="573" y="660"/>
                    <a:pt x="589" y="661"/>
                    <a:pt x="605" y="665"/>
                  </a:cubicBezTo>
                  <a:cubicBezTo>
                    <a:pt x="702" y="665"/>
                    <a:pt x="786" y="689"/>
                    <a:pt x="859" y="750"/>
                  </a:cubicBezTo>
                  <a:cubicBezTo>
                    <a:pt x="895" y="774"/>
                    <a:pt x="943" y="822"/>
                    <a:pt x="992" y="834"/>
                  </a:cubicBezTo>
                  <a:cubicBezTo>
                    <a:pt x="1070" y="858"/>
                    <a:pt x="1153" y="871"/>
                    <a:pt x="1238" y="871"/>
                  </a:cubicBezTo>
                  <a:cubicBezTo>
                    <a:pt x="1284" y="871"/>
                    <a:pt x="1332" y="867"/>
                    <a:pt x="1379" y="858"/>
                  </a:cubicBezTo>
                  <a:cubicBezTo>
                    <a:pt x="1693" y="822"/>
                    <a:pt x="1862" y="713"/>
                    <a:pt x="1910" y="605"/>
                  </a:cubicBezTo>
                  <a:cubicBezTo>
                    <a:pt x="1935" y="544"/>
                    <a:pt x="1935" y="447"/>
                    <a:pt x="1898" y="435"/>
                  </a:cubicBezTo>
                  <a:cubicBezTo>
                    <a:pt x="1790" y="399"/>
                    <a:pt x="1681" y="351"/>
                    <a:pt x="1584" y="327"/>
                  </a:cubicBezTo>
                  <a:cubicBezTo>
                    <a:pt x="1513" y="309"/>
                    <a:pt x="1410" y="298"/>
                    <a:pt x="1384" y="298"/>
                  </a:cubicBezTo>
                  <a:cubicBezTo>
                    <a:pt x="1374" y="298"/>
                    <a:pt x="1375" y="299"/>
                    <a:pt x="1391" y="302"/>
                  </a:cubicBezTo>
                  <a:cubicBezTo>
                    <a:pt x="1439" y="327"/>
                    <a:pt x="1367" y="435"/>
                    <a:pt x="1282" y="447"/>
                  </a:cubicBezTo>
                  <a:cubicBezTo>
                    <a:pt x="1259" y="449"/>
                    <a:pt x="1236" y="450"/>
                    <a:pt x="1213" y="450"/>
                  </a:cubicBezTo>
                  <a:cubicBezTo>
                    <a:pt x="943" y="450"/>
                    <a:pt x="724" y="326"/>
                    <a:pt x="557" y="314"/>
                  </a:cubicBezTo>
                  <a:cubicBezTo>
                    <a:pt x="387" y="290"/>
                    <a:pt x="255" y="157"/>
                    <a:pt x="194" y="0"/>
                  </a:cubicBezTo>
                  <a:close/>
                </a:path>
              </a:pathLst>
            </a:custGeom>
            <a:solidFill>
              <a:srgbClr val="071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02"/>
            <p:cNvSpPr/>
            <p:nvPr/>
          </p:nvSpPr>
          <p:spPr>
            <a:xfrm>
              <a:off x="1257978" y="3949967"/>
              <a:ext cx="34890" cy="34890"/>
            </a:xfrm>
            <a:custGeom>
              <a:rect b="b" l="l" r="r" t="t"/>
              <a:pathLst>
                <a:path extrusionOk="0" h="1039" w="1039">
                  <a:moveTo>
                    <a:pt x="1005" y="0"/>
                  </a:moveTo>
                  <a:cubicBezTo>
                    <a:pt x="981" y="0"/>
                    <a:pt x="945" y="24"/>
                    <a:pt x="913" y="82"/>
                  </a:cubicBezTo>
                  <a:cubicBezTo>
                    <a:pt x="816" y="239"/>
                    <a:pt x="647" y="336"/>
                    <a:pt x="477" y="372"/>
                  </a:cubicBezTo>
                  <a:cubicBezTo>
                    <a:pt x="465" y="336"/>
                    <a:pt x="502" y="324"/>
                    <a:pt x="538" y="263"/>
                  </a:cubicBezTo>
                  <a:cubicBezTo>
                    <a:pt x="562" y="191"/>
                    <a:pt x="550" y="142"/>
                    <a:pt x="514" y="130"/>
                  </a:cubicBezTo>
                  <a:cubicBezTo>
                    <a:pt x="511" y="130"/>
                    <a:pt x="509" y="129"/>
                    <a:pt x="506" y="129"/>
                  </a:cubicBezTo>
                  <a:cubicBezTo>
                    <a:pt x="471" y="129"/>
                    <a:pt x="428" y="204"/>
                    <a:pt x="417" y="215"/>
                  </a:cubicBezTo>
                  <a:lnTo>
                    <a:pt x="187" y="408"/>
                  </a:lnTo>
                  <a:cubicBezTo>
                    <a:pt x="127" y="457"/>
                    <a:pt x="66" y="541"/>
                    <a:pt x="42" y="626"/>
                  </a:cubicBezTo>
                  <a:cubicBezTo>
                    <a:pt x="42" y="637"/>
                    <a:pt x="0" y="785"/>
                    <a:pt x="54" y="785"/>
                  </a:cubicBezTo>
                  <a:cubicBezTo>
                    <a:pt x="57" y="785"/>
                    <a:pt x="62" y="785"/>
                    <a:pt x="66" y="783"/>
                  </a:cubicBezTo>
                  <a:lnTo>
                    <a:pt x="272" y="1037"/>
                  </a:lnTo>
                  <a:cubicBezTo>
                    <a:pt x="284" y="1038"/>
                    <a:pt x="296" y="1038"/>
                    <a:pt x="309" y="1038"/>
                  </a:cubicBezTo>
                  <a:cubicBezTo>
                    <a:pt x="488" y="1038"/>
                    <a:pt x="655" y="956"/>
                    <a:pt x="780" y="831"/>
                  </a:cubicBezTo>
                  <a:cubicBezTo>
                    <a:pt x="804" y="783"/>
                    <a:pt x="816" y="735"/>
                    <a:pt x="816" y="686"/>
                  </a:cubicBezTo>
                  <a:cubicBezTo>
                    <a:pt x="859" y="632"/>
                    <a:pt x="932" y="462"/>
                    <a:pt x="842" y="462"/>
                  </a:cubicBezTo>
                  <a:cubicBezTo>
                    <a:pt x="831" y="462"/>
                    <a:pt x="819" y="464"/>
                    <a:pt x="804" y="469"/>
                  </a:cubicBezTo>
                  <a:cubicBezTo>
                    <a:pt x="937" y="360"/>
                    <a:pt x="1009" y="203"/>
                    <a:pt x="1033" y="46"/>
                  </a:cubicBezTo>
                  <a:cubicBezTo>
                    <a:pt x="1039" y="18"/>
                    <a:pt x="1026" y="0"/>
                    <a:pt x="1005" y="0"/>
                  </a:cubicBez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02"/>
            <p:cNvSpPr/>
            <p:nvPr/>
          </p:nvSpPr>
          <p:spPr>
            <a:xfrm>
              <a:off x="1097427" y="3972198"/>
              <a:ext cx="170922" cy="65380"/>
            </a:xfrm>
            <a:custGeom>
              <a:rect b="b" l="l" r="r" t="t"/>
              <a:pathLst>
                <a:path extrusionOk="0" h="1947" w="5090">
                  <a:moveTo>
                    <a:pt x="4823" y="0"/>
                  </a:moveTo>
                  <a:cubicBezTo>
                    <a:pt x="4364" y="375"/>
                    <a:pt x="2696" y="858"/>
                    <a:pt x="2466" y="991"/>
                  </a:cubicBezTo>
                  <a:cubicBezTo>
                    <a:pt x="2422" y="1017"/>
                    <a:pt x="2177" y="1026"/>
                    <a:pt x="1856" y="1026"/>
                  </a:cubicBezTo>
                  <a:cubicBezTo>
                    <a:pt x="1124" y="1026"/>
                    <a:pt x="1" y="979"/>
                    <a:pt x="1" y="979"/>
                  </a:cubicBezTo>
                  <a:lnTo>
                    <a:pt x="1" y="979"/>
                  </a:lnTo>
                  <a:lnTo>
                    <a:pt x="267" y="1946"/>
                  </a:lnTo>
                  <a:cubicBezTo>
                    <a:pt x="1004" y="1934"/>
                    <a:pt x="2333" y="1813"/>
                    <a:pt x="2515" y="1777"/>
                  </a:cubicBezTo>
                  <a:cubicBezTo>
                    <a:pt x="3228" y="1632"/>
                    <a:pt x="5065" y="375"/>
                    <a:pt x="5065" y="375"/>
                  </a:cubicBezTo>
                  <a:cubicBezTo>
                    <a:pt x="5089" y="206"/>
                    <a:pt x="4980" y="49"/>
                    <a:pt x="4823" y="0"/>
                  </a:cubicBez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02"/>
            <p:cNvSpPr/>
            <p:nvPr/>
          </p:nvSpPr>
          <p:spPr>
            <a:xfrm>
              <a:off x="1009344" y="4006686"/>
              <a:ext cx="25622" cy="55239"/>
            </a:xfrm>
            <a:custGeom>
              <a:rect b="b" l="l" r="r" t="t"/>
              <a:pathLst>
                <a:path extrusionOk="0" h="1645" w="763">
                  <a:moveTo>
                    <a:pt x="424" y="1"/>
                  </a:moveTo>
                  <a:cubicBezTo>
                    <a:pt x="243" y="496"/>
                    <a:pt x="97" y="1004"/>
                    <a:pt x="1" y="1524"/>
                  </a:cubicBezTo>
                  <a:lnTo>
                    <a:pt x="762" y="1644"/>
                  </a:lnTo>
                  <a:lnTo>
                    <a:pt x="762" y="557"/>
                  </a:lnTo>
                  <a:lnTo>
                    <a:pt x="424" y="1"/>
                  </a:lnTo>
                  <a:close/>
                </a:path>
              </a:pathLst>
            </a:custGeom>
            <a:solidFill>
              <a:srgbClr val="F9B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02"/>
            <p:cNvSpPr/>
            <p:nvPr/>
          </p:nvSpPr>
          <p:spPr>
            <a:xfrm>
              <a:off x="931839" y="4028547"/>
              <a:ext cx="231769" cy="152755"/>
            </a:xfrm>
            <a:custGeom>
              <a:rect b="b" l="l" r="r" t="t"/>
              <a:pathLst>
                <a:path extrusionOk="0" h="4549" w="6902">
                  <a:moveTo>
                    <a:pt x="6224" y="0"/>
                  </a:moveTo>
                  <a:cubicBezTo>
                    <a:pt x="6216" y="0"/>
                    <a:pt x="6208" y="1"/>
                    <a:pt x="6201" y="2"/>
                  </a:cubicBezTo>
                  <a:lnTo>
                    <a:pt x="109" y="1030"/>
                  </a:lnTo>
                  <a:cubicBezTo>
                    <a:pt x="49" y="1042"/>
                    <a:pt x="0" y="1102"/>
                    <a:pt x="12" y="1175"/>
                  </a:cubicBezTo>
                  <a:lnTo>
                    <a:pt x="568" y="4450"/>
                  </a:lnTo>
                  <a:cubicBezTo>
                    <a:pt x="579" y="4504"/>
                    <a:pt x="629" y="4549"/>
                    <a:pt x="682" y="4549"/>
                  </a:cubicBezTo>
                  <a:cubicBezTo>
                    <a:pt x="689" y="4549"/>
                    <a:pt x="695" y="4548"/>
                    <a:pt x="701" y="4547"/>
                  </a:cubicBezTo>
                  <a:lnTo>
                    <a:pt x="6793" y="3520"/>
                  </a:lnTo>
                  <a:cubicBezTo>
                    <a:pt x="6866" y="3507"/>
                    <a:pt x="6902" y="3435"/>
                    <a:pt x="6890" y="3375"/>
                  </a:cubicBezTo>
                  <a:lnTo>
                    <a:pt x="6334" y="99"/>
                  </a:lnTo>
                  <a:cubicBezTo>
                    <a:pt x="6323" y="36"/>
                    <a:pt x="6276" y="0"/>
                    <a:pt x="6224" y="0"/>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02"/>
            <p:cNvSpPr/>
            <p:nvPr/>
          </p:nvSpPr>
          <p:spPr>
            <a:xfrm>
              <a:off x="939529" y="4036237"/>
              <a:ext cx="216792" cy="136570"/>
            </a:xfrm>
            <a:custGeom>
              <a:rect b="b" l="l" r="r" t="t"/>
              <a:pathLst>
                <a:path extrusionOk="0" h="4067" w="6456">
                  <a:moveTo>
                    <a:pt x="5862" y="1"/>
                  </a:moveTo>
                  <a:cubicBezTo>
                    <a:pt x="5854" y="1"/>
                    <a:pt x="5847" y="1"/>
                    <a:pt x="5839" y="3"/>
                  </a:cubicBezTo>
                  <a:lnTo>
                    <a:pt x="98" y="1006"/>
                  </a:lnTo>
                  <a:cubicBezTo>
                    <a:pt x="37" y="1006"/>
                    <a:pt x="1" y="1067"/>
                    <a:pt x="13" y="1127"/>
                  </a:cubicBezTo>
                  <a:lnTo>
                    <a:pt x="496" y="3980"/>
                  </a:lnTo>
                  <a:cubicBezTo>
                    <a:pt x="507" y="4032"/>
                    <a:pt x="545" y="4066"/>
                    <a:pt x="595" y="4066"/>
                  </a:cubicBezTo>
                  <a:cubicBezTo>
                    <a:pt x="602" y="4066"/>
                    <a:pt x="609" y="4066"/>
                    <a:pt x="617" y="4064"/>
                  </a:cubicBezTo>
                  <a:lnTo>
                    <a:pt x="6359" y="3061"/>
                  </a:lnTo>
                  <a:cubicBezTo>
                    <a:pt x="6419" y="3061"/>
                    <a:pt x="6455" y="3000"/>
                    <a:pt x="6455" y="2940"/>
                  </a:cubicBezTo>
                  <a:lnTo>
                    <a:pt x="5960" y="88"/>
                  </a:lnTo>
                  <a:cubicBezTo>
                    <a:pt x="5960" y="35"/>
                    <a:pt x="5914" y="1"/>
                    <a:pt x="5862" y="1"/>
                  </a:cubicBez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02"/>
            <p:cNvSpPr/>
            <p:nvPr/>
          </p:nvSpPr>
          <p:spPr>
            <a:xfrm>
              <a:off x="948864" y="4075191"/>
              <a:ext cx="23976" cy="89424"/>
            </a:xfrm>
            <a:custGeom>
              <a:rect b="b" l="l" r="r" t="t"/>
              <a:pathLst>
                <a:path extrusionOk="0" h="2663" w="714">
                  <a:moveTo>
                    <a:pt x="201" y="1"/>
                  </a:moveTo>
                  <a:cubicBezTo>
                    <a:pt x="195" y="1"/>
                    <a:pt x="189" y="2"/>
                    <a:pt x="182" y="3"/>
                  </a:cubicBezTo>
                  <a:lnTo>
                    <a:pt x="85" y="15"/>
                  </a:lnTo>
                  <a:cubicBezTo>
                    <a:pt x="37" y="27"/>
                    <a:pt x="1" y="76"/>
                    <a:pt x="13" y="124"/>
                  </a:cubicBezTo>
                  <a:lnTo>
                    <a:pt x="436" y="2590"/>
                  </a:lnTo>
                  <a:cubicBezTo>
                    <a:pt x="436" y="2638"/>
                    <a:pt x="484" y="2662"/>
                    <a:pt x="533" y="2662"/>
                  </a:cubicBezTo>
                  <a:lnTo>
                    <a:pt x="629" y="2650"/>
                  </a:lnTo>
                  <a:cubicBezTo>
                    <a:pt x="678" y="2638"/>
                    <a:pt x="714" y="2590"/>
                    <a:pt x="702" y="2542"/>
                  </a:cubicBezTo>
                  <a:lnTo>
                    <a:pt x="291" y="76"/>
                  </a:lnTo>
                  <a:cubicBezTo>
                    <a:pt x="280" y="34"/>
                    <a:pt x="243" y="1"/>
                    <a:pt x="201" y="1"/>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02"/>
            <p:cNvSpPr/>
            <p:nvPr/>
          </p:nvSpPr>
          <p:spPr>
            <a:xfrm>
              <a:off x="966326" y="4071631"/>
              <a:ext cx="23976" cy="89390"/>
            </a:xfrm>
            <a:custGeom>
              <a:rect b="b" l="l" r="r" t="t"/>
              <a:pathLst>
                <a:path extrusionOk="0" h="2662" w="714">
                  <a:moveTo>
                    <a:pt x="182" y="0"/>
                  </a:moveTo>
                  <a:lnTo>
                    <a:pt x="85" y="25"/>
                  </a:lnTo>
                  <a:cubicBezTo>
                    <a:pt x="37" y="25"/>
                    <a:pt x="1" y="73"/>
                    <a:pt x="13" y="133"/>
                  </a:cubicBezTo>
                  <a:lnTo>
                    <a:pt x="424" y="2587"/>
                  </a:lnTo>
                  <a:cubicBezTo>
                    <a:pt x="434" y="2629"/>
                    <a:pt x="472" y="2662"/>
                    <a:pt x="513" y="2662"/>
                  </a:cubicBezTo>
                  <a:cubicBezTo>
                    <a:pt x="520" y="2662"/>
                    <a:pt x="526" y="2661"/>
                    <a:pt x="532" y="2660"/>
                  </a:cubicBezTo>
                  <a:lnTo>
                    <a:pt x="629" y="2648"/>
                  </a:lnTo>
                  <a:cubicBezTo>
                    <a:pt x="677" y="2635"/>
                    <a:pt x="714" y="2587"/>
                    <a:pt x="702" y="2539"/>
                  </a:cubicBezTo>
                  <a:lnTo>
                    <a:pt x="291" y="85"/>
                  </a:lnTo>
                  <a:cubicBezTo>
                    <a:pt x="279" y="37"/>
                    <a:pt x="230" y="0"/>
                    <a:pt x="182" y="0"/>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02"/>
            <p:cNvSpPr/>
            <p:nvPr/>
          </p:nvSpPr>
          <p:spPr>
            <a:xfrm>
              <a:off x="983789" y="4068710"/>
              <a:ext cx="23573" cy="89088"/>
            </a:xfrm>
            <a:custGeom>
              <a:rect b="b" l="l" r="r" t="t"/>
              <a:pathLst>
                <a:path extrusionOk="0" h="2653" w="702">
                  <a:moveTo>
                    <a:pt x="201" y="1"/>
                  </a:moveTo>
                  <a:cubicBezTo>
                    <a:pt x="194" y="1"/>
                    <a:pt x="188" y="1"/>
                    <a:pt x="182" y="3"/>
                  </a:cubicBezTo>
                  <a:lnTo>
                    <a:pt x="85" y="15"/>
                  </a:lnTo>
                  <a:cubicBezTo>
                    <a:pt x="37" y="27"/>
                    <a:pt x="0" y="63"/>
                    <a:pt x="0" y="124"/>
                  </a:cubicBezTo>
                  <a:lnTo>
                    <a:pt x="423" y="2577"/>
                  </a:lnTo>
                  <a:cubicBezTo>
                    <a:pt x="434" y="2619"/>
                    <a:pt x="472" y="2652"/>
                    <a:pt x="513" y="2652"/>
                  </a:cubicBezTo>
                  <a:cubicBezTo>
                    <a:pt x="519" y="2652"/>
                    <a:pt x="526" y="2652"/>
                    <a:pt x="532" y="2650"/>
                  </a:cubicBezTo>
                  <a:lnTo>
                    <a:pt x="629" y="2638"/>
                  </a:lnTo>
                  <a:cubicBezTo>
                    <a:pt x="677" y="2626"/>
                    <a:pt x="701" y="2577"/>
                    <a:pt x="701" y="2529"/>
                  </a:cubicBezTo>
                  <a:lnTo>
                    <a:pt x="278" y="75"/>
                  </a:lnTo>
                  <a:cubicBezTo>
                    <a:pt x="278" y="33"/>
                    <a:pt x="242" y="1"/>
                    <a:pt x="201" y="1"/>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02"/>
            <p:cNvSpPr/>
            <p:nvPr/>
          </p:nvSpPr>
          <p:spPr>
            <a:xfrm>
              <a:off x="1001251" y="4065049"/>
              <a:ext cx="23976" cy="89491"/>
            </a:xfrm>
            <a:custGeom>
              <a:rect b="b" l="l" r="r" t="t"/>
              <a:pathLst>
                <a:path extrusionOk="0" h="2665" w="714">
                  <a:moveTo>
                    <a:pt x="200" y="1"/>
                  </a:moveTo>
                  <a:cubicBezTo>
                    <a:pt x="194" y="1"/>
                    <a:pt x="188" y="2"/>
                    <a:pt x="181" y="3"/>
                  </a:cubicBezTo>
                  <a:lnTo>
                    <a:pt x="85" y="15"/>
                  </a:lnTo>
                  <a:cubicBezTo>
                    <a:pt x="36" y="27"/>
                    <a:pt x="0" y="76"/>
                    <a:pt x="12" y="124"/>
                  </a:cubicBezTo>
                  <a:lnTo>
                    <a:pt x="423" y="2590"/>
                  </a:lnTo>
                  <a:cubicBezTo>
                    <a:pt x="423" y="2632"/>
                    <a:pt x="460" y="2665"/>
                    <a:pt x="501" y="2665"/>
                  </a:cubicBezTo>
                  <a:cubicBezTo>
                    <a:pt x="507" y="2665"/>
                    <a:pt x="513" y="2664"/>
                    <a:pt x="520" y="2662"/>
                  </a:cubicBezTo>
                  <a:lnTo>
                    <a:pt x="616" y="2650"/>
                  </a:lnTo>
                  <a:cubicBezTo>
                    <a:pt x="677" y="2638"/>
                    <a:pt x="713" y="2590"/>
                    <a:pt x="701" y="2541"/>
                  </a:cubicBezTo>
                  <a:lnTo>
                    <a:pt x="290" y="76"/>
                  </a:lnTo>
                  <a:cubicBezTo>
                    <a:pt x="280" y="34"/>
                    <a:pt x="242" y="1"/>
                    <a:pt x="200" y="1"/>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02"/>
            <p:cNvSpPr/>
            <p:nvPr/>
          </p:nvSpPr>
          <p:spPr>
            <a:xfrm>
              <a:off x="1018276" y="4061826"/>
              <a:ext cx="23976" cy="89390"/>
            </a:xfrm>
            <a:custGeom>
              <a:rect b="b" l="l" r="r" t="t"/>
              <a:pathLst>
                <a:path extrusionOk="0" h="2662" w="714">
                  <a:moveTo>
                    <a:pt x="201" y="0"/>
                  </a:moveTo>
                  <a:cubicBezTo>
                    <a:pt x="195" y="0"/>
                    <a:pt x="188" y="1"/>
                    <a:pt x="182" y="2"/>
                  </a:cubicBezTo>
                  <a:lnTo>
                    <a:pt x="85" y="15"/>
                  </a:lnTo>
                  <a:cubicBezTo>
                    <a:pt x="37" y="27"/>
                    <a:pt x="1" y="75"/>
                    <a:pt x="13" y="123"/>
                  </a:cubicBezTo>
                  <a:lnTo>
                    <a:pt x="424" y="2589"/>
                  </a:lnTo>
                  <a:cubicBezTo>
                    <a:pt x="436" y="2637"/>
                    <a:pt x="484" y="2662"/>
                    <a:pt x="533" y="2662"/>
                  </a:cubicBezTo>
                  <a:lnTo>
                    <a:pt x="629" y="2637"/>
                  </a:lnTo>
                  <a:cubicBezTo>
                    <a:pt x="678" y="2637"/>
                    <a:pt x="714" y="2589"/>
                    <a:pt x="702" y="2541"/>
                  </a:cubicBezTo>
                  <a:lnTo>
                    <a:pt x="291" y="75"/>
                  </a:lnTo>
                  <a:cubicBezTo>
                    <a:pt x="280" y="33"/>
                    <a:pt x="242" y="0"/>
                    <a:pt x="201" y="0"/>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02"/>
            <p:cNvSpPr/>
            <p:nvPr/>
          </p:nvSpPr>
          <p:spPr>
            <a:xfrm>
              <a:off x="1035739" y="4058568"/>
              <a:ext cx="23976" cy="89390"/>
            </a:xfrm>
            <a:custGeom>
              <a:rect b="b" l="l" r="r" t="t"/>
              <a:pathLst>
                <a:path extrusionOk="0" h="2662" w="714">
                  <a:moveTo>
                    <a:pt x="201" y="0"/>
                  </a:moveTo>
                  <a:cubicBezTo>
                    <a:pt x="194" y="0"/>
                    <a:pt x="188" y="1"/>
                    <a:pt x="182" y="3"/>
                  </a:cubicBezTo>
                  <a:lnTo>
                    <a:pt x="85" y="15"/>
                  </a:lnTo>
                  <a:cubicBezTo>
                    <a:pt x="37" y="27"/>
                    <a:pt x="0" y="63"/>
                    <a:pt x="13" y="124"/>
                  </a:cubicBezTo>
                  <a:lnTo>
                    <a:pt x="423" y="2577"/>
                  </a:lnTo>
                  <a:cubicBezTo>
                    <a:pt x="436" y="2626"/>
                    <a:pt x="484" y="2662"/>
                    <a:pt x="532" y="2662"/>
                  </a:cubicBezTo>
                  <a:lnTo>
                    <a:pt x="629" y="2638"/>
                  </a:lnTo>
                  <a:cubicBezTo>
                    <a:pt x="677" y="2638"/>
                    <a:pt x="714" y="2577"/>
                    <a:pt x="701" y="2529"/>
                  </a:cubicBezTo>
                  <a:lnTo>
                    <a:pt x="278" y="75"/>
                  </a:lnTo>
                  <a:cubicBezTo>
                    <a:pt x="278" y="33"/>
                    <a:pt x="242" y="0"/>
                    <a:pt x="201" y="0"/>
                  </a:cubicBezTo>
                  <a:close/>
                </a:path>
              </a:pathLst>
            </a:custGeom>
            <a:solidFill>
              <a:srgbClr val="4C4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02"/>
            <p:cNvSpPr/>
            <p:nvPr/>
          </p:nvSpPr>
          <p:spPr>
            <a:xfrm>
              <a:off x="1052798" y="4054908"/>
              <a:ext cx="23976" cy="89424"/>
            </a:xfrm>
            <a:custGeom>
              <a:rect b="b" l="l" r="r" t="t"/>
              <a:pathLst>
                <a:path extrusionOk="0" h="2663" w="714">
                  <a:moveTo>
                    <a:pt x="200" y="1"/>
                  </a:moveTo>
                  <a:cubicBezTo>
                    <a:pt x="194" y="1"/>
                    <a:pt x="188" y="1"/>
                    <a:pt x="181" y="3"/>
                  </a:cubicBezTo>
                  <a:lnTo>
                    <a:pt x="85" y="15"/>
                  </a:lnTo>
                  <a:cubicBezTo>
                    <a:pt x="36" y="27"/>
                    <a:pt x="0" y="75"/>
                    <a:pt x="12" y="124"/>
                  </a:cubicBezTo>
                  <a:lnTo>
                    <a:pt x="435" y="2590"/>
                  </a:lnTo>
                  <a:cubicBezTo>
                    <a:pt x="447" y="2638"/>
                    <a:pt x="484" y="2662"/>
                    <a:pt x="532" y="2662"/>
                  </a:cubicBezTo>
                  <a:lnTo>
                    <a:pt x="629" y="2650"/>
                  </a:lnTo>
                  <a:cubicBezTo>
                    <a:pt x="689" y="2638"/>
                    <a:pt x="713" y="2590"/>
                    <a:pt x="713" y="2541"/>
                  </a:cubicBezTo>
                  <a:lnTo>
                    <a:pt x="290" y="75"/>
                  </a:lnTo>
                  <a:cubicBezTo>
                    <a:pt x="280" y="33"/>
                    <a:pt x="242" y="1"/>
                    <a:pt x="200" y="1"/>
                  </a:cubicBezTo>
                  <a:close/>
                </a:path>
              </a:pathLst>
            </a:custGeom>
            <a:solidFill>
              <a:srgbClr val="4C4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02"/>
            <p:cNvSpPr/>
            <p:nvPr/>
          </p:nvSpPr>
          <p:spPr>
            <a:xfrm>
              <a:off x="1070226" y="4051751"/>
              <a:ext cx="23976" cy="89390"/>
            </a:xfrm>
            <a:custGeom>
              <a:rect b="b" l="l" r="r" t="t"/>
              <a:pathLst>
                <a:path extrusionOk="0" h="2662" w="714">
                  <a:moveTo>
                    <a:pt x="182" y="0"/>
                  </a:moveTo>
                  <a:lnTo>
                    <a:pt x="85" y="24"/>
                  </a:lnTo>
                  <a:cubicBezTo>
                    <a:pt x="37" y="24"/>
                    <a:pt x="1" y="73"/>
                    <a:pt x="13" y="121"/>
                  </a:cubicBezTo>
                  <a:lnTo>
                    <a:pt x="436" y="2587"/>
                  </a:lnTo>
                  <a:cubicBezTo>
                    <a:pt x="436" y="2629"/>
                    <a:pt x="472" y="2662"/>
                    <a:pt x="514" y="2662"/>
                  </a:cubicBezTo>
                  <a:cubicBezTo>
                    <a:pt x="520" y="2662"/>
                    <a:pt x="526" y="2661"/>
                    <a:pt x="533" y="2659"/>
                  </a:cubicBezTo>
                  <a:lnTo>
                    <a:pt x="629" y="2647"/>
                  </a:lnTo>
                  <a:cubicBezTo>
                    <a:pt x="678" y="2635"/>
                    <a:pt x="714" y="2587"/>
                    <a:pt x="702" y="2538"/>
                  </a:cubicBezTo>
                  <a:lnTo>
                    <a:pt x="291" y="85"/>
                  </a:lnTo>
                  <a:cubicBezTo>
                    <a:pt x="279" y="24"/>
                    <a:pt x="230" y="0"/>
                    <a:pt x="182" y="0"/>
                  </a:cubicBezTo>
                  <a:close/>
                </a:path>
              </a:pathLst>
            </a:custGeom>
            <a:solidFill>
              <a:srgbClr val="4C4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02"/>
            <p:cNvSpPr/>
            <p:nvPr/>
          </p:nvSpPr>
          <p:spPr>
            <a:xfrm>
              <a:off x="1087689" y="4048494"/>
              <a:ext cx="23976" cy="89390"/>
            </a:xfrm>
            <a:custGeom>
              <a:rect b="b" l="l" r="r" t="t"/>
              <a:pathLst>
                <a:path extrusionOk="0" h="2662" w="714">
                  <a:moveTo>
                    <a:pt x="182" y="1"/>
                  </a:moveTo>
                  <a:lnTo>
                    <a:pt x="85" y="25"/>
                  </a:lnTo>
                  <a:cubicBezTo>
                    <a:pt x="37" y="25"/>
                    <a:pt x="1" y="73"/>
                    <a:pt x="13" y="121"/>
                  </a:cubicBezTo>
                  <a:lnTo>
                    <a:pt x="424" y="2587"/>
                  </a:lnTo>
                  <a:cubicBezTo>
                    <a:pt x="434" y="2629"/>
                    <a:pt x="472" y="2662"/>
                    <a:pt x="513" y="2662"/>
                  </a:cubicBezTo>
                  <a:cubicBezTo>
                    <a:pt x="520" y="2662"/>
                    <a:pt x="526" y="2661"/>
                    <a:pt x="532" y="2660"/>
                  </a:cubicBezTo>
                  <a:lnTo>
                    <a:pt x="629" y="2648"/>
                  </a:lnTo>
                  <a:cubicBezTo>
                    <a:pt x="677" y="2635"/>
                    <a:pt x="714" y="2587"/>
                    <a:pt x="702" y="2539"/>
                  </a:cubicBezTo>
                  <a:lnTo>
                    <a:pt x="291" y="73"/>
                  </a:lnTo>
                  <a:cubicBezTo>
                    <a:pt x="279" y="25"/>
                    <a:pt x="230" y="1"/>
                    <a:pt x="182" y="1"/>
                  </a:cubicBezTo>
                  <a:close/>
                </a:path>
              </a:pathLst>
            </a:custGeom>
            <a:solidFill>
              <a:srgbClr val="4C4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02"/>
            <p:cNvSpPr/>
            <p:nvPr/>
          </p:nvSpPr>
          <p:spPr>
            <a:xfrm>
              <a:off x="1105151" y="4045169"/>
              <a:ext cx="23976" cy="89390"/>
            </a:xfrm>
            <a:custGeom>
              <a:rect b="b" l="l" r="r" t="t"/>
              <a:pathLst>
                <a:path extrusionOk="0" h="2662" w="714">
                  <a:moveTo>
                    <a:pt x="192" y="1"/>
                  </a:moveTo>
                  <a:cubicBezTo>
                    <a:pt x="185" y="1"/>
                    <a:pt x="177" y="1"/>
                    <a:pt x="169" y="3"/>
                  </a:cubicBezTo>
                  <a:lnTo>
                    <a:pt x="73" y="15"/>
                  </a:lnTo>
                  <a:cubicBezTo>
                    <a:pt x="24" y="27"/>
                    <a:pt x="0" y="75"/>
                    <a:pt x="0" y="124"/>
                  </a:cubicBezTo>
                  <a:lnTo>
                    <a:pt x="423" y="2589"/>
                  </a:lnTo>
                  <a:cubicBezTo>
                    <a:pt x="435" y="2638"/>
                    <a:pt x="484" y="2662"/>
                    <a:pt x="532" y="2662"/>
                  </a:cubicBezTo>
                  <a:lnTo>
                    <a:pt x="629" y="2650"/>
                  </a:lnTo>
                  <a:cubicBezTo>
                    <a:pt x="677" y="2638"/>
                    <a:pt x="713" y="2589"/>
                    <a:pt x="701" y="2541"/>
                  </a:cubicBezTo>
                  <a:lnTo>
                    <a:pt x="278" y="75"/>
                  </a:lnTo>
                  <a:cubicBezTo>
                    <a:pt x="268" y="33"/>
                    <a:pt x="239" y="1"/>
                    <a:pt x="192" y="1"/>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02"/>
            <p:cNvSpPr/>
            <p:nvPr/>
          </p:nvSpPr>
          <p:spPr>
            <a:xfrm>
              <a:off x="1122613" y="4041912"/>
              <a:ext cx="23976" cy="89424"/>
            </a:xfrm>
            <a:custGeom>
              <a:rect b="b" l="l" r="r" t="t"/>
              <a:pathLst>
                <a:path extrusionOk="0" h="2663" w="714">
                  <a:moveTo>
                    <a:pt x="200" y="1"/>
                  </a:moveTo>
                  <a:cubicBezTo>
                    <a:pt x="194" y="1"/>
                    <a:pt x="188" y="2"/>
                    <a:pt x="181" y="3"/>
                  </a:cubicBezTo>
                  <a:lnTo>
                    <a:pt x="85" y="15"/>
                  </a:lnTo>
                  <a:cubicBezTo>
                    <a:pt x="36" y="27"/>
                    <a:pt x="0" y="76"/>
                    <a:pt x="0" y="124"/>
                  </a:cubicBezTo>
                  <a:lnTo>
                    <a:pt x="423" y="2590"/>
                  </a:lnTo>
                  <a:cubicBezTo>
                    <a:pt x="435" y="2638"/>
                    <a:pt x="483" y="2662"/>
                    <a:pt x="532" y="2662"/>
                  </a:cubicBezTo>
                  <a:lnTo>
                    <a:pt x="629" y="2638"/>
                  </a:lnTo>
                  <a:cubicBezTo>
                    <a:pt x="677" y="2638"/>
                    <a:pt x="713" y="2590"/>
                    <a:pt x="701" y="2541"/>
                  </a:cubicBezTo>
                  <a:lnTo>
                    <a:pt x="278" y="76"/>
                  </a:lnTo>
                  <a:cubicBezTo>
                    <a:pt x="278" y="34"/>
                    <a:pt x="242" y="1"/>
                    <a:pt x="200" y="1"/>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02"/>
            <p:cNvSpPr/>
            <p:nvPr/>
          </p:nvSpPr>
          <p:spPr>
            <a:xfrm>
              <a:off x="1015859" y="4123178"/>
              <a:ext cx="120989" cy="182977"/>
            </a:xfrm>
            <a:custGeom>
              <a:rect b="b" l="l" r="r" t="t"/>
              <a:pathLst>
                <a:path extrusionOk="0" h="5449" w="3603">
                  <a:moveTo>
                    <a:pt x="2792" y="1"/>
                  </a:moveTo>
                  <a:lnTo>
                    <a:pt x="750" y="73"/>
                  </a:lnTo>
                  <a:cubicBezTo>
                    <a:pt x="206" y="544"/>
                    <a:pt x="0" y="1330"/>
                    <a:pt x="109" y="2176"/>
                  </a:cubicBezTo>
                  <a:cubicBezTo>
                    <a:pt x="133" y="2394"/>
                    <a:pt x="363" y="3010"/>
                    <a:pt x="399" y="3228"/>
                  </a:cubicBezTo>
                  <a:cubicBezTo>
                    <a:pt x="472" y="3735"/>
                    <a:pt x="641" y="4473"/>
                    <a:pt x="629" y="5053"/>
                  </a:cubicBezTo>
                  <a:cubicBezTo>
                    <a:pt x="1007" y="5326"/>
                    <a:pt x="1585" y="5449"/>
                    <a:pt x="2150" y="5449"/>
                  </a:cubicBezTo>
                  <a:cubicBezTo>
                    <a:pt x="2687" y="5449"/>
                    <a:pt x="3212" y="5338"/>
                    <a:pt x="3542" y="5137"/>
                  </a:cubicBezTo>
                  <a:cubicBezTo>
                    <a:pt x="3602" y="4412"/>
                    <a:pt x="3602" y="3663"/>
                    <a:pt x="3542" y="2926"/>
                  </a:cubicBezTo>
                  <a:cubicBezTo>
                    <a:pt x="3457" y="1475"/>
                    <a:pt x="2804" y="121"/>
                    <a:pt x="2792" y="1"/>
                  </a:cubicBezTo>
                  <a:close/>
                </a:path>
              </a:pathLst>
            </a:custGeom>
            <a:solidFill>
              <a:srgbClr val="071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02"/>
            <p:cNvSpPr/>
            <p:nvPr/>
          </p:nvSpPr>
          <p:spPr>
            <a:xfrm>
              <a:off x="1019485" y="3962862"/>
              <a:ext cx="100706" cy="175053"/>
            </a:xfrm>
            <a:custGeom>
              <a:rect b="b" l="l" r="r" t="t"/>
              <a:pathLst>
                <a:path extrusionOk="0" h="5213" w="2999">
                  <a:moveTo>
                    <a:pt x="1766" y="0"/>
                  </a:moveTo>
                  <a:lnTo>
                    <a:pt x="110" y="484"/>
                  </a:lnTo>
                  <a:cubicBezTo>
                    <a:pt x="1" y="1281"/>
                    <a:pt x="25" y="2103"/>
                    <a:pt x="194" y="2901"/>
                  </a:cubicBezTo>
                  <a:cubicBezTo>
                    <a:pt x="267" y="3493"/>
                    <a:pt x="291" y="4086"/>
                    <a:pt x="267" y="4690"/>
                  </a:cubicBezTo>
                  <a:cubicBezTo>
                    <a:pt x="255" y="4883"/>
                    <a:pt x="170" y="4932"/>
                    <a:pt x="170" y="5028"/>
                  </a:cubicBezTo>
                  <a:cubicBezTo>
                    <a:pt x="170" y="5143"/>
                    <a:pt x="306" y="5212"/>
                    <a:pt x="483" y="5212"/>
                  </a:cubicBezTo>
                  <a:cubicBezTo>
                    <a:pt x="530" y="5212"/>
                    <a:pt x="579" y="5208"/>
                    <a:pt x="629" y="5198"/>
                  </a:cubicBezTo>
                  <a:cubicBezTo>
                    <a:pt x="714" y="5181"/>
                    <a:pt x="866" y="5179"/>
                    <a:pt x="1051" y="5179"/>
                  </a:cubicBezTo>
                  <a:cubicBezTo>
                    <a:pt x="1143" y="5179"/>
                    <a:pt x="1244" y="5179"/>
                    <a:pt x="1349" y="5179"/>
                  </a:cubicBezTo>
                  <a:cubicBezTo>
                    <a:pt x="1663" y="5179"/>
                    <a:pt x="2013" y="5173"/>
                    <a:pt x="2285" y="5125"/>
                  </a:cubicBezTo>
                  <a:cubicBezTo>
                    <a:pt x="2430" y="5101"/>
                    <a:pt x="2575" y="5053"/>
                    <a:pt x="2684" y="4968"/>
                  </a:cubicBezTo>
                  <a:cubicBezTo>
                    <a:pt x="2720" y="4944"/>
                    <a:pt x="2745" y="4895"/>
                    <a:pt x="2745" y="4859"/>
                  </a:cubicBezTo>
                  <a:cubicBezTo>
                    <a:pt x="2745" y="4762"/>
                    <a:pt x="2733" y="4654"/>
                    <a:pt x="2708" y="4569"/>
                  </a:cubicBezTo>
                  <a:cubicBezTo>
                    <a:pt x="2672" y="4194"/>
                    <a:pt x="2660" y="3832"/>
                    <a:pt x="2672" y="3457"/>
                  </a:cubicBezTo>
                  <a:cubicBezTo>
                    <a:pt x="2708" y="3119"/>
                    <a:pt x="2793" y="2780"/>
                    <a:pt x="2926" y="2454"/>
                  </a:cubicBezTo>
                  <a:cubicBezTo>
                    <a:pt x="2998" y="2285"/>
                    <a:pt x="2998" y="2103"/>
                    <a:pt x="2926" y="1934"/>
                  </a:cubicBezTo>
                  <a:cubicBezTo>
                    <a:pt x="2878" y="1801"/>
                    <a:pt x="2817" y="1668"/>
                    <a:pt x="2733" y="1547"/>
                  </a:cubicBezTo>
                  <a:cubicBezTo>
                    <a:pt x="2588" y="955"/>
                    <a:pt x="2056" y="460"/>
                    <a:pt x="1971" y="435"/>
                  </a:cubicBezTo>
                  <a:cubicBezTo>
                    <a:pt x="1838" y="423"/>
                    <a:pt x="1899" y="24"/>
                    <a:pt x="1766"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02"/>
            <p:cNvSpPr/>
            <p:nvPr/>
          </p:nvSpPr>
          <p:spPr>
            <a:xfrm>
              <a:off x="1103942" y="4028211"/>
              <a:ext cx="16656" cy="101479"/>
            </a:xfrm>
            <a:custGeom>
              <a:rect b="b" l="l" r="r" t="t"/>
              <a:pathLst>
                <a:path extrusionOk="0" h="3022" w="496">
                  <a:moveTo>
                    <a:pt x="423" y="0"/>
                  </a:moveTo>
                  <a:cubicBezTo>
                    <a:pt x="363" y="97"/>
                    <a:pt x="278" y="218"/>
                    <a:pt x="278" y="218"/>
                  </a:cubicBezTo>
                  <a:cubicBezTo>
                    <a:pt x="278" y="218"/>
                    <a:pt x="230" y="399"/>
                    <a:pt x="121" y="774"/>
                  </a:cubicBezTo>
                  <a:cubicBezTo>
                    <a:pt x="24" y="1197"/>
                    <a:pt x="0" y="1632"/>
                    <a:pt x="48" y="2055"/>
                  </a:cubicBezTo>
                  <a:cubicBezTo>
                    <a:pt x="97" y="2369"/>
                    <a:pt x="218" y="2913"/>
                    <a:pt x="169" y="3022"/>
                  </a:cubicBezTo>
                  <a:cubicBezTo>
                    <a:pt x="205" y="2998"/>
                    <a:pt x="230" y="2949"/>
                    <a:pt x="230" y="2913"/>
                  </a:cubicBezTo>
                  <a:cubicBezTo>
                    <a:pt x="230" y="2816"/>
                    <a:pt x="218" y="2708"/>
                    <a:pt x="193" y="2623"/>
                  </a:cubicBezTo>
                  <a:cubicBezTo>
                    <a:pt x="157" y="2248"/>
                    <a:pt x="145" y="1886"/>
                    <a:pt x="157" y="1511"/>
                  </a:cubicBezTo>
                  <a:cubicBezTo>
                    <a:pt x="205" y="1173"/>
                    <a:pt x="290" y="834"/>
                    <a:pt x="423" y="520"/>
                  </a:cubicBezTo>
                  <a:cubicBezTo>
                    <a:pt x="496" y="351"/>
                    <a:pt x="496" y="169"/>
                    <a:pt x="423" y="0"/>
                  </a:cubicBezTo>
                  <a:close/>
                </a:path>
              </a:pathLst>
            </a:custGeom>
            <a:solidFill>
              <a:srgbClr val="F29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02"/>
            <p:cNvSpPr/>
            <p:nvPr/>
          </p:nvSpPr>
          <p:spPr>
            <a:xfrm>
              <a:off x="1069017" y="3990567"/>
              <a:ext cx="85663" cy="67697"/>
            </a:xfrm>
            <a:custGeom>
              <a:rect b="b" l="l" r="r" t="t"/>
              <a:pathLst>
                <a:path extrusionOk="0" h="2016" w="2551">
                  <a:moveTo>
                    <a:pt x="1140" y="0"/>
                  </a:moveTo>
                  <a:cubicBezTo>
                    <a:pt x="1099" y="0"/>
                    <a:pt x="1057" y="3"/>
                    <a:pt x="1016" y="9"/>
                  </a:cubicBezTo>
                  <a:lnTo>
                    <a:pt x="1" y="2016"/>
                  </a:lnTo>
                  <a:cubicBezTo>
                    <a:pt x="1" y="2016"/>
                    <a:pt x="907" y="1568"/>
                    <a:pt x="1584" y="1496"/>
                  </a:cubicBezTo>
                  <a:cubicBezTo>
                    <a:pt x="1785" y="1464"/>
                    <a:pt x="1981" y="1448"/>
                    <a:pt x="2176" y="1448"/>
                  </a:cubicBezTo>
                  <a:cubicBezTo>
                    <a:pt x="2273" y="1448"/>
                    <a:pt x="2370" y="1452"/>
                    <a:pt x="2466" y="1460"/>
                  </a:cubicBezTo>
                  <a:cubicBezTo>
                    <a:pt x="2551" y="1157"/>
                    <a:pt x="2503" y="396"/>
                    <a:pt x="2503" y="396"/>
                  </a:cubicBezTo>
                  <a:cubicBezTo>
                    <a:pt x="2503" y="396"/>
                    <a:pt x="1838" y="287"/>
                    <a:pt x="1511" y="94"/>
                  </a:cubicBezTo>
                  <a:cubicBezTo>
                    <a:pt x="1402" y="30"/>
                    <a:pt x="1271" y="0"/>
                    <a:pt x="1140"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02"/>
            <p:cNvSpPr/>
            <p:nvPr/>
          </p:nvSpPr>
          <p:spPr>
            <a:xfrm>
              <a:off x="1029660" y="3880287"/>
              <a:ext cx="86066" cy="102889"/>
            </a:xfrm>
            <a:custGeom>
              <a:rect b="b" l="l" r="r" t="t"/>
              <a:pathLst>
                <a:path extrusionOk="0" h="3064" w="2563">
                  <a:moveTo>
                    <a:pt x="1261" y="0"/>
                  </a:moveTo>
                  <a:cubicBezTo>
                    <a:pt x="1225" y="0"/>
                    <a:pt x="1187" y="2"/>
                    <a:pt x="1148" y="6"/>
                  </a:cubicBezTo>
                  <a:cubicBezTo>
                    <a:pt x="532" y="66"/>
                    <a:pt x="0" y="465"/>
                    <a:pt x="12" y="924"/>
                  </a:cubicBezTo>
                  <a:cubicBezTo>
                    <a:pt x="24" y="1383"/>
                    <a:pt x="339" y="1952"/>
                    <a:pt x="459" y="2266"/>
                  </a:cubicBezTo>
                  <a:cubicBezTo>
                    <a:pt x="532" y="2532"/>
                    <a:pt x="556" y="2798"/>
                    <a:pt x="532" y="3064"/>
                  </a:cubicBezTo>
                  <a:lnTo>
                    <a:pt x="1898" y="3015"/>
                  </a:lnTo>
                  <a:cubicBezTo>
                    <a:pt x="1898" y="3015"/>
                    <a:pt x="1862" y="2592"/>
                    <a:pt x="1946" y="2435"/>
                  </a:cubicBezTo>
                  <a:cubicBezTo>
                    <a:pt x="2079" y="2278"/>
                    <a:pt x="2224" y="2133"/>
                    <a:pt x="2393" y="2012"/>
                  </a:cubicBezTo>
                  <a:cubicBezTo>
                    <a:pt x="2514" y="1891"/>
                    <a:pt x="2563" y="1698"/>
                    <a:pt x="2502" y="1529"/>
                  </a:cubicBezTo>
                  <a:cubicBezTo>
                    <a:pt x="2466" y="1311"/>
                    <a:pt x="2417" y="1105"/>
                    <a:pt x="2333" y="900"/>
                  </a:cubicBezTo>
                  <a:cubicBezTo>
                    <a:pt x="2297" y="827"/>
                    <a:pt x="2236" y="767"/>
                    <a:pt x="2200" y="707"/>
                  </a:cubicBezTo>
                  <a:cubicBezTo>
                    <a:pt x="2041" y="412"/>
                    <a:pt x="1808" y="0"/>
                    <a:pt x="1261" y="0"/>
                  </a:cubicBez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02"/>
            <p:cNvSpPr/>
            <p:nvPr/>
          </p:nvSpPr>
          <p:spPr>
            <a:xfrm>
              <a:off x="1009747" y="3873470"/>
              <a:ext cx="97852" cy="192279"/>
            </a:xfrm>
            <a:custGeom>
              <a:rect b="b" l="l" r="r" t="t"/>
              <a:pathLst>
                <a:path extrusionOk="0" h="5726" w="2914">
                  <a:moveTo>
                    <a:pt x="1649" y="1"/>
                  </a:moveTo>
                  <a:cubicBezTo>
                    <a:pt x="1461" y="1"/>
                    <a:pt x="1281" y="39"/>
                    <a:pt x="1101" y="124"/>
                  </a:cubicBezTo>
                  <a:cubicBezTo>
                    <a:pt x="907" y="221"/>
                    <a:pt x="690" y="390"/>
                    <a:pt x="702" y="559"/>
                  </a:cubicBezTo>
                  <a:cubicBezTo>
                    <a:pt x="400" y="620"/>
                    <a:pt x="363" y="934"/>
                    <a:pt x="339" y="1043"/>
                  </a:cubicBezTo>
                  <a:cubicBezTo>
                    <a:pt x="303" y="1212"/>
                    <a:pt x="303" y="1381"/>
                    <a:pt x="315" y="1550"/>
                  </a:cubicBezTo>
                  <a:cubicBezTo>
                    <a:pt x="351" y="1792"/>
                    <a:pt x="448" y="2022"/>
                    <a:pt x="496" y="2275"/>
                  </a:cubicBezTo>
                  <a:cubicBezTo>
                    <a:pt x="545" y="2469"/>
                    <a:pt x="533" y="2686"/>
                    <a:pt x="460" y="2880"/>
                  </a:cubicBezTo>
                  <a:cubicBezTo>
                    <a:pt x="388" y="3061"/>
                    <a:pt x="206" y="3158"/>
                    <a:pt x="122" y="3327"/>
                  </a:cubicBezTo>
                  <a:cubicBezTo>
                    <a:pt x="1" y="3557"/>
                    <a:pt x="13" y="3835"/>
                    <a:pt x="122" y="4052"/>
                  </a:cubicBezTo>
                  <a:cubicBezTo>
                    <a:pt x="243" y="4282"/>
                    <a:pt x="400" y="4427"/>
                    <a:pt x="351" y="4705"/>
                  </a:cubicBezTo>
                  <a:cubicBezTo>
                    <a:pt x="291" y="5019"/>
                    <a:pt x="400" y="5333"/>
                    <a:pt x="641" y="5539"/>
                  </a:cubicBezTo>
                  <a:cubicBezTo>
                    <a:pt x="807" y="5663"/>
                    <a:pt x="1000" y="5725"/>
                    <a:pt x="1196" y="5725"/>
                  </a:cubicBezTo>
                  <a:cubicBezTo>
                    <a:pt x="1229" y="5725"/>
                    <a:pt x="1261" y="5724"/>
                    <a:pt x="1294" y="5720"/>
                  </a:cubicBezTo>
                  <a:cubicBezTo>
                    <a:pt x="1488" y="5696"/>
                    <a:pt x="1669" y="5636"/>
                    <a:pt x="1838" y="5551"/>
                  </a:cubicBezTo>
                  <a:cubicBezTo>
                    <a:pt x="2152" y="5382"/>
                    <a:pt x="2442" y="5261"/>
                    <a:pt x="2648" y="4802"/>
                  </a:cubicBezTo>
                  <a:cubicBezTo>
                    <a:pt x="2769" y="4548"/>
                    <a:pt x="2600" y="4499"/>
                    <a:pt x="2696" y="4234"/>
                  </a:cubicBezTo>
                  <a:cubicBezTo>
                    <a:pt x="2757" y="4088"/>
                    <a:pt x="2878" y="3968"/>
                    <a:pt x="2902" y="3798"/>
                  </a:cubicBezTo>
                  <a:cubicBezTo>
                    <a:pt x="2914" y="3653"/>
                    <a:pt x="2865" y="3520"/>
                    <a:pt x="2781" y="3412"/>
                  </a:cubicBezTo>
                  <a:lnTo>
                    <a:pt x="2769" y="3412"/>
                  </a:lnTo>
                  <a:cubicBezTo>
                    <a:pt x="2684" y="3303"/>
                    <a:pt x="2551" y="3254"/>
                    <a:pt x="2479" y="3158"/>
                  </a:cubicBezTo>
                  <a:cubicBezTo>
                    <a:pt x="2406" y="3049"/>
                    <a:pt x="2370" y="2916"/>
                    <a:pt x="2382" y="2783"/>
                  </a:cubicBezTo>
                  <a:cubicBezTo>
                    <a:pt x="2394" y="2711"/>
                    <a:pt x="2430" y="2638"/>
                    <a:pt x="2467" y="2566"/>
                  </a:cubicBezTo>
                  <a:cubicBezTo>
                    <a:pt x="2612" y="2263"/>
                    <a:pt x="2624" y="2070"/>
                    <a:pt x="2406" y="1828"/>
                  </a:cubicBezTo>
                  <a:cubicBezTo>
                    <a:pt x="2334" y="1756"/>
                    <a:pt x="2273" y="1671"/>
                    <a:pt x="2237" y="1574"/>
                  </a:cubicBezTo>
                  <a:cubicBezTo>
                    <a:pt x="2201" y="1478"/>
                    <a:pt x="2177" y="1381"/>
                    <a:pt x="2261" y="1321"/>
                  </a:cubicBezTo>
                  <a:cubicBezTo>
                    <a:pt x="2285" y="1302"/>
                    <a:pt x="2316" y="1293"/>
                    <a:pt x="2344" y="1293"/>
                  </a:cubicBezTo>
                  <a:cubicBezTo>
                    <a:pt x="2373" y="1293"/>
                    <a:pt x="2400" y="1302"/>
                    <a:pt x="2418" y="1321"/>
                  </a:cubicBezTo>
                  <a:cubicBezTo>
                    <a:pt x="2445" y="1348"/>
                    <a:pt x="2505" y="1514"/>
                    <a:pt x="2545" y="1514"/>
                  </a:cubicBezTo>
                  <a:cubicBezTo>
                    <a:pt x="2558" y="1514"/>
                    <a:pt x="2569" y="1494"/>
                    <a:pt x="2575" y="1441"/>
                  </a:cubicBezTo>
                  <a:cubicBezTo>
                    <a:pt x="2600" y="1248"/>
                    <a:pt x="2660" y="1212"/>
                    <a:pt x="2503" y="873"/>
                  </a:cubicBezTo>
                  <a:cubicBezTo>
                    <a:pt x="2479" y="825"/>
                    <a:pt x="2382" y="668"/>
                    <a:pt x="2394" y="632"/>
                  </a:cubicBezTo>
                  <a:lnTo>
                    <a:pt x="2394" y="632"/>
                  </a:lnTo>
                  <a:cubicBezTo>
                    <a:pt x="2551" y="644"/>
                    <a:pt x="2696" y="728"/>
                    <a:pt x="2769" y="861"/>
                  </a:cubicBezTo>
                  <a:cubicBezTo>
                    <a:pt x="2864" y="766"/>
                    <a:pt x="2596" y="3"/>
                    <a:pt x="1768" y="3"/>
                  </a:cubicBezTo>
                  <a:cubicBezTo>
                    <a:pt x="1755" y="3"/>
                    <a:pt x="1742" y="3"/>
                    <a:pt x="1729" y="3"/>
                  </a:cubicBezTo>
                  <a:cubicBezTo>
                    <a:pt x="1703" y="2"/>
                    <a:pt x="1676" y="1"/>
                    <a:pt x="1649" y="1"/>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02"/>
            <p:cNvSpPr/>
            <p:nvPr/>
          </p:nvSpPr>
          <p:spPr>
            <a:xfrm>
              <a:off x="1867811" y="4563560"/>
              <a:ext cx="323107" cy="17092"/>
            </a:xfrm>
            <a:custGeom>
              <a:rect b="b" l="l" r="r" t="t"/>
              <a:pathLst>
                <a:path extrusionOk="0" h="509" w="9622">
                  <a:moveTo>
                    <a:pt x="4811" y="1"/>
                  </a:moveTo>
                  <a:cubicBezTo>
                    <a:pt x="2152" y="1"/>
                    <a:pt x="0" y="110"/>
                    <a:pt x="0" y="255"/>
                  </a:cubicBezTo>
                  <a:cubicBezTo>
                    <a:pt x="0" y="400"/>
                    <a:pt x="2152" y="508"/>
                    <a:pt x="4811" y="508"/>
                  </a:cubicBezTo>
                  <a:cubicBezTo>
                    <a:pt x="7470" y="508"/>
                    <a:pt x="9622" y="400"/>
                    <a:pt x="9622" y="255"/>
                  </a:cubicBezTo>
                  <a:cubicBezTo>
                    <a:pt x="9622" y="110"/>
                    <a:pt x="7470" y="1"/>
                    <a:pt x="4811" y="1"/>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02"/>
            <p:cNvSpPr/>
            <p:nvPr/>
          </p:nvSpPr>
          <p:spPr>
            <a:xfrm>
              <a:off x="1958715" y="4527024"/>
              <a:ext cx="19544" cy="31666"/>
            </a:xfrm>
            <a:custGeom>
              <a:rect b="b" l="l" r="r" t="t"/>
              <a:pathLst>
                <a:path extrusionOk="0" h="943" w="582">
                  <a:moveTo>
                    <a:pt x="13" y="1"/>
                  </a:moveTo>
                  <a:cubicBezTo>
                    <a:pt x="1" y="279"/>
                    <a:pt x="1" y="557"/>
                    <a:pt x="25" y="835"/>
                  </a:cubicBezTo>
                  <a:cubicBezTo>
                    <a:pt x="48" y="910"/>
                    <a:pt x="200" y="943"/>
                    <a:pt x="324" y="943"/>
                  </a:cubicBezTo>
                  <a:cubicBezTo>
                    <a:pt x="400" y="943"/>
                    <a:pt x="466" y="930"/>
                    <a:pt x="484" y="907"/>
                  </a:cubicBezTo>
                  <a:cubicBezTo>
                    <a:pt x="521" y="835"/>
                    <a:pt x="581" y="49"/>
                    <a:pt x="581" y="49"/>
                  </a:cubicBezTo>
                  <a:lnTo>
                    <a:pt x="13" y="1"/>
                  </a:ln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02"/>
            <p:cNvSpPr/>
            <p:nvPr/>
          </p:nvSpPr>
          <p:spPr>
            <a:xfrm>
              <a:off x="1923085" y="4551101"/>
              <a:ext cx="55575" cy="21424"/>
            </a:xfrm>
            <a:custGeom>
              <a:rect b="b" l="l" r="r" t="t"/>
              <a:pathLst>
                <a:path extrusionOk="0" h="638" w="1655">
                  <a:moveTo>
                    <a:pt x="1067" y="0"/>
                  </a:moveTo>
                  <a:cubicBezTo>
                    <a:pt x="1045" y="0"/>
                    <a:pt x="1050" y="32"/>
                    <a:pt x="1014" y="106"/>
                  </a:cubicBezTo>
                  <a:cubicBezTo>
                    <a:pt x="953" y="239"/>
                    <a:pt x="687" y="360"/>
                    <a:pt x="433" y="360"/>
                  </a:cubicBezTo>
                  <a:cubicBezTo>
                    <a:pt x="422" y="360"/>
                    <a:pt x="408" y="360"/>
                    <a:pt x="392" y="360"/>
                  </a:cubicBezTo>
                  <a:cubicBezTo>
                    <a:pt x="260" y="360"/>
                    <a:pt x="1" y="369"/>
                    <a:pt x="22" y="553"/>
                  </a:cubicBezTo>
                  <a:cubicBezTo>
                    <a:pt x="22" y="601"/>
                    <a:pt x="192" y="638"/>
                    <a:pt x="482" y="638"/>
                  </a:cubicBezTo>
                  <a:lnTo>
                    <a:pt x="868" y="638"/>
                  </a:lnTo>
                  <a:cubicBezTo>
                    <a:pt x="965" y="638"/>
                    <a:pt x="1050" y="601"/>
                    <a:pt x="1134" y="565"/>
                  </a:cubicBezTo>
                  <a:lnTo>
                    <a:pt x="1159" y="638"/>
                  </a:lnTo>
                  <a:lnTo>
                    <a:pt x="1618" y="638"/>
                  </a:lnTo>
                  <a:cubicBezTo>
                    <a:pt x="1630" y="529"/>
                    <a:pt x="1642" y="408"/>
                    <a:pt x="1654" y="299"/>
                  </a:cubicBezTo>
                  <a:cubicBezTo>
                    <a:pt x="1654" y="227"/>
                    <a:pt x="1618" y="166"/>
                    <a:pt x="1570" y="130"/>
                  </a:cubicBezTo>
                  <a:cubicBezTo>
                    <a:pt x="1521" y="166"/>
                    <a:pt x="1473" y="203"/>
                    <a:pt x="1412" y="203"/>
                  </a:cubicBezTo>
                  <a:cubicBezTo>
                    <a:pt x="1403" y="204"/>
                    <a:pt x="1393" y="204"/>
                    <a:pt x="1383" y="204"/>
                  </a:cubicBezTo>
                  <a:cubicBezTo>
                    <a:pt x="1297" y="204"/>
                    <a:pt x="1214" y="157"/>
                    <a:pt x="1171" y="70"/>
                  </a:cubicBezTo>
                  <a:cubicBezTo>
                    <a:pt x="1159" y="45"/>
                    <a:pt x="1134" y="21"/>
                    <a:pt x="1098" y="9"/>
                  </a:cubicBezTo>
                  <a:cubicBezTo>
                    <a:pt x="1084" y="3"/>
                    <a:pt x="1074" y="0"/>
                    <a:pt x="1067" y="0"/>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02"/>
            <p:cNvSpPr/>
            <p:nvPr/>
          </p:nvSpPr>
          <p:spPr>
            <a:xfrm>
              <a:off x="2120273" y="4519334"/>
              <a:ext cx="21961" cy="27166"/>
            </a:xfrm>
            <a:custGeom>
              <a:rect b="b" l="l" r="r" t="t"/>
              <a:pathLst>
                <a:path extrusionOk="0" h="809" w="654">
                  <a:moveTo>
                    <a:pt x="351" y="0"/>
                  </a:moveTo>
                  <a:lnTo>
                    <a:pt x="0" y="315"/>
                  </a:lnTo>
                  <a:cubicBezTo>
                    <a:pt x="0" y="315"/>
                    <a:pt x="121" y="653"/>
                    <a:pt x="182" y="762"/>
                  </a:cubicBezTo>
                  <a:cubicBezTo>
                    <a:pt x="198" y="795"/>
                    <a:pt x="239" y="808"/>
                    <a:pt x="289" y="808"/>
                  </a:cubicBezTo>
                  <a:cubicBezTo>
                    <a:pt x="422" y="808"/>
                    <a:pt x="624" y="718"/>
                    <a:pt x="641" y="665"/>
                  </a:cubicBezTo>
                  <a:cubicBezTo>
                    <a:pt x="653" y="580"/>
                    <a:pt x="351" y="0"/>
                    <a:pt x="351" y="0"/>
                  </a:cubicBez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02"/>
            <p:cNvSpPr/>
            <p:nvPr/>
          </p:nvSpPr>
          <p:spPr>
            <a:xfrm>
              <a:off x="2095121" y="4539617"/>
              <a:ext cx="55206" cy="33882"/>
            </a:xfrm>
            <a:custGeom>
              <a:rect b="b" l="l" r="r" t="t"/>
              <a:pathLst>
                <a:path extrusionOk="0" h="1009" w="1644">
                  <a:moveTo>
                    <a:pt x="1378" y="1"/>
                  </a:moveTo>
                  <a:cubicBezTo>
                    <a:pt x="1318" y="158"/>
                    <a:pt x="1064" y="206"/>
                    <a:pt x="1064" y="206"/>
                  </a:cubicBezTo>
                  <a:cubicBezTo>
                    <a:pt x="1007" y="75"/>
                    <a:pt x="929" y="60"/>
                    <a:pt x="897" y="60"/>
                  </a:cubicBezTo>
                  <a:cubicBezTo>
                    <a:pt x="888" y="60"/>
                    <a:pt x="882" y="61"/>
                    <a:pt x="882" y="61"/>
                  </a:cubicBezTo>
                  <a:cubicBezTo>
                    <a:pt x="834" y="61"/>
                    <a:pt x="846" y="73"/>
                    <a:pt x="846" y="182"/>
                  </a:cubicBezTo>
                  <a:cubicBezTo>
                    <a:pt x="834" y="387"/>
                    <a:pt x="689" y="569"/>
                    <a:pt x="496" y="641"/>
                  </a:cubicBezTo>
                  <a:cubicBezTo>
                    <a:pt x="423" y="678"/>
                    <a:pt x="0" y="774"/>
                    <a:pt x="97" y="956"/>
                  </a:cubicBezTo>
                  <a:cubicBezTo>
                    <a:pt x="111" y="984"/>
                    <a:pt x="206" y="1009"/>
                    <a:pt x="347" y="1009"/>
                  </a:cubicBezTo>
                  <a:cubicBezTo>
                    <a:pt x="443" y="1009"/>
                    <a:pt x="561" y="997"/>
                    <a:pt x="689" y="968"/>
                  </a:cubicBezTo>
                  <a:cubicBezTo>
                    <a:pt x="810" y="931"/>
                    <a:pt x="931" y="883"/>
                    <a:pt x="1040" y="823"/>
                  </a:cubicBezTo>
                  <a:cubicBezTo>
                    <a:pt x="1112" y="774"/>
                    <a:pt x="1172" y="702"/>
                    <a:pt x="1221" y="629"/>
                  </a:cubicBezTo>
                  <a:lnTo>
                    <a:pt x="1293" y="690"/>
                  </a:lnTo>
                  <a:lnTo>
                    <a:pt x="1644" y="472"/>
                  </a:lnTo>
                  <a:cubicBezTo>
                    <a:pt x="1644" y="472"/>
                    <a:pt x="1571" y="242"/>
                    <a:pt x="1523" y="122"/>
                  </a:cubicBezTo>
                  <a:cubicBezTo>
                    <a:pt x="1499" y="49"/>
                    <a:pt x="1438" y="1"/>
                    <a:pt x="1378" y="1"/>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02"/>
            <p:cNvSpPr/>
            <p:nvPr/>
          </p:nvSpPr>
          <p:spPr>
            <a:xfrm>
              <a:off x="1956700" y="4147524"/>
              <a:ext cx="108396" cy="109236"/>
            </a:xfrm>
            <a:custGeom>
              <a:rect b="b" l="l" r="r" t="t"/>
              <a:pathLst>
                <a:path extrusionOk="0" h="3253" w="3228">
                  <a:moveTo>
                    <a:pt x="2442" y="1"/>
                  </a:moveTo>
                  <a:cubicBezTo>
                    <a:pt x="2442" y="1"/>
                    <a:pt x="1499" y="424"/>
                    <a:pt x="762" y="472"/>
                  </a:cubicBezTo>
                  <a:cubicBezTo>
                    <a:pt x="564" y="484"/>
                    <a:pt x="418" y="488"/>
                    <a:pt x="311" y="488"/>
                  </a:cubicBezTo>
                  <a:cubicBezTo>
                    <a:pt x="96" y="488"/>
                    <a:pt x="37" y="472"/>
                    <a:pt x="37" y="472"/>
                  </a:cubicBezTo>
                  <a:lnTo>
                    <a:pt x="37" y="472"/>
                  </a:lnTo>
                  <a:cubicBezTo>
                    <a:pt x="37" y="472"/>
                    <a:pt x="0" y="1258"/>
                    <a:pt x="230" y="3252"/>
                  </a:cubicBezTo>
                  <a:lnTo>
                    <a:pt x="2925" y="2612"/>
                  </a:lnTo>
                  <a:cubicBezTo>
                    <a:pt x="2925" y="2612"/>
                    <a:pt x="2962" y="2370"/>
                    <a:pt x="2986" y="2225"/>
                  </a:cubicBezTo>
                  <a:cubicBezTo>
                    <a:pt x="3083" y="1741"/>
                    <a:pt x="3228" y="762"/>
                    <a:pt x="2442" y="1"/>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02"/>
            <p:cNvSpPr/>
            <p:nvPr/>
          </p:nvSpPr>
          <p:spPr>
            <a:xfrm>
              <a:off x="2017179" y="4357742"/>
              <a:ext cx="121795" cy="176631"/>
            </a:xfrm>
            <a:custGeom>
              <a:rect b="b" l="l" r="r" t="t"/>
              <a:pathLst>
                <a:path extrusionOk="0" h="5260" w="3627">
                  <a:moveTo>
                    <a:pt x="464" y="0"/>
                  </a:moveTo>
                  <a:cubicBezTo>
                    <a:pt x="338" y="0"/>
                    <a:pt x="227" y="29"/>
                    <a:pt x="145" y="86"/>
                  </a:cubicBezTo>
                  <a:cubicBezTo>
                    <a:pt x="49" y="159"/>
                    <a:pt x="0" y="280"/>
                    <a:pt x="25" y="401"/>
                  </a:cubicBezTo>
                  <a:cubicBezTo>
                    <a:pt x="25" y="401"/>
                    <a:pt x="25" y="401"/>
                    <a:pt x="25" y="413"/>
                  </a:cubicBezTo>
                  <a:cubicBezTo>
                    <a:pt x="37" y="425"/>
                    <a:pt x="37" y="437"/>
                    <a:pt x="37" y="449"/>
                  </a:cubicBezTo>
                  <a:cubicBezTo>
                    <a:pt x="37" y="485"/>
                    <a:pt x="49" y="509"/>
                    <a:pt x="61" y="534"/>
                  </a:cubicBezTo>
                  <a:cubicBezTo>
                    <a:pt x="73" y="534"/>
                    <a:pt x="73" y="546"/>
                    <a:pt x="73" y="558"/>
                  </a:cubicBezTo>
                  <a:cubicBezTo>
                    <a:pt x="85" y="606"/>
                    <a:pt x="109" y="654"/>
                    <a:pt x="145" y="703"/>
                  </a:cubicBezTo>
                  <a:cubicBezTo>
                    <a:pt x="520" y="1307"/>
                    <a:pt x="1584" y="2842"/>
                    <a:pt x="2406" y="4196"/>
                  </a:cubicBezTo>
                  <a:cubicBezTo>
                    <a:pt x="2563" y="4450"/>
                    <a:pt x="2708" y="4704"/>
                    <a:pt x="2841" y="4933"/>
                  </a:cubicBezTo>
                  <a:lnTo>
                    <a:pt x="2841" y="4945"/>
                  </a:lnTo>
                  <a:lnTo>
                    <a:pt x="2962" y="5163"/>
                  </a:lnTo>
                  <a:lnTo>
                    <a:pt x="3022" y="5260"/>
                  </a:lnTo>
                  <a:cubicBezTo>
                    <a:pt x="3228" y="5187"/>
                    <a:pt x="3433" y="5090"/>
                    <a:pt x="3626" y="4969"/>
                  </a:cubicBezTo>
                  <a:cubicBezTo>
                    <a:pt x="3191" y="3978"/>
                    <a:pt x="2732" y="2226"/>
                    <a:pt x="1983" y="1077"/>
                  </a:cubicBezTo>
                  <a:cubicBezTo>
                    <a:pt x="1765" y="763"/>
                    <a:pt x="1487" y="485"/>
                    <a:pt x="1173" y="268"/>
                  </a:cubicBezTo>
                  <a:lnTo>
                    <a:pt x="1149" y="243"/>
                  </a:lnTo>
                  <a:lnTo>
                    <a:pt x="1100" y="207"/>
                  </a:lnTo>
                  <a:cubicBezTo>
                    <a:pt x="888" y="68"/>
                    <a:pt x="658" y="0"/>
                    <a:pt x="464" y="0"/>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02"/>
            <p:cNvSpPr/>
            <p:nvPr/>
          </p:nvSpPr>
          <p:spPr>
            <a:xfrm>
              <a:off x="1971308" y="4173281"/>
              <a:ext cx="85629" cy="221897"/>
            </a:xfrm>
            <a:custGeom>
              <a:rect b="b" l="l" r="r" t="t"/>
              <a:pathLst>
                <a:path extrusionOk="0" h="6608" w="2550">
                  <a:moveTo>
                    <a:pt x="478" y="0"/>
                  </a:moveTo>
                  <a:cubicBezTo>
                    <a:pt x="212" y="0"/>
                    <a:pt x="26" y="156"/>
                    <a:pt x="13" y="587"/>
                  </a:cubicBezTo>
                  <a:cubicBezTo>
                    <a:pt x="1" y="926"/>
                    <a:pt x="327" y="2074"/>
                    <a:pt x="665" y="3247"/>
                  </a:cubicBezTo>
                  <a:cubicBezTo>
                    <a:pt x="774" y="3633"/>
                    <a:pt x="895" y="4020"/>
                    <a:pt x="992" y="4383"/>
                  </a:cubicBezTo>
                  <a:cubicBezTo>
                    <a:pt x="1173" y="5023"/>
                    <a:pt x="1318" y="5567"/>
                    <a:pt x="1378" y="5882"/>
                  </a:cubicBezTo>
                  <a:cubicBezTo>
                    <a:pt x="1378" y="5882"/>
                    <a:pt x="1378" y="5894"/>
                    <a:pt x="1378" y="5894"/>
                  </a:cubicBezTo>
                  <a:cubicBezTo>
                    <a:pt x="1391" y="5906"/>
                    <a:pt x="1391" y="5930"/>
                    <a:pt x="1391" y="5942"/>
                  </a:cubicBezTo>
                  <a:cubicBezTo>
                    <a:pt x="1403" y="5966"/>
                    <a:pt x="1403" y="5990"/>
                    <a:pt x="1415" y="6014"/>
                  </a:cubicBezTo>
                  <a:cubicBezTo>
                    <a:pt x="1427" y="6027"/>
                    <a:pt x="1427" y="6027"/>
                    <a:pt x="1427" y="6039"/>
                  </a:cubicBezTo>
                  <a:cubicBezTo>
                    <a:pt x="1451" y="6075"/>
                    <a:pt x="1463" y="6111"/>
                    <a:pt x="1487" y="6147"/>
                  </a:cubicBezTo>
                  <a:lnTo>
                    <a:pt x="1487" y="6160"/>
                  </a:lnTo>
                  <a:cubicBezTo>
                    <a:pt x="1596" y="6317"/>
                    <a:pt x="1741" y="6450"/>
                    <a:pt x="1922" y="6546"/>
                  </a:cubicBezTo>
                  <a:cubicBezTo>
                    <a:pt x="1959" y="6558"/>
                    <a:pt x="2007" y="6583"/>
                    <a:pt x="2055" y="6595"/>
                  </a:cubicBezTo>
                  <a:cubicBezTo>
                    <a:pt x="2089" y="6603"/>
                    <a:pt x="2123" y="6607"/>
                    <a:pt x="2156" y="6607"/>
                  </a:cubicBezTo>
                  <a:cubicBezTo>
                    <a:pt x="2370" y="6607"/>
                    <a:pt x="2549" y="6424"/>
                    <a:pt x="2539" y="5869"/>
                  </a:cubicBezTo>
                  <a:cubicBezTo>
                    <a:pt x="2539" y="5857"/>
                    <a:pt x="2539" y="5833"/>
                    <a:pt x="2539" y="5821"/>
                  </a:cubicBezTo>
                  <a:lnTo>
                    <a:pt x="2539" y="5761"/>
                  </a:lnTo>
                  <a:cubicBezTo>
                    <a:pt x="2527" y="4927"/>
                    <a:pt x="2490" y="2002"/>
                    <a:pt x="2490" y="1675"/>
                  </a:cubicBezTo>
                  <a:cubicBezTo>
                    <a:pt x="2490" y="1361"/>
                    <a:pt x="2418" y="1011"/>
                    <a:pt x="2128" y="817"/>
                  </a:cubicBezTo>
                  <a:cubicBezTo>
                    <a:pt x="1693" y="506"/>
                    <a:pt x="957" y="0"/>
                    <a:pt x="478" y="0"/>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02"/>
            <p:cNvSpPr/>
            <p:nvPr/>
          </p:nvSpPr>
          <p:spPr>
            <a:xfrm>
              <a:off x="2036253" y="4342362"/>
              <a:ext cx="42244" cy="45098"/>
            </a:xfrm>
            <a:custGeom>
              <a:rect b="b" l="l" r="r" t="t"/>
              <a:pathLst>
                <a:path extrusionOk="0" h="1343" w="1258">
                  <a:moveTo>
                    <a:pt x="581" y="0"/>
                  </a:moveTo>
                  <a:cubicBezTo>
                    <a:pt x="581" y="0"/>
                    <a:pt x="13" y="218"/>
                    <a:pt x="0" y="291"/>
                  </a:cubicBezTo>
                  <a:cubicBezTo>
                    <a:pt x="61" y="532"/>
                    <a:pt x="158" y="774"/>
                    <a:pt x="278" y="1004"/>
                  </a:cubicBezTo>
                  <a:cubicBezTo>
                    <a:pt x="327" y="1052"/>
                    <a:pt x="1257" y="1342"/>
                    <a:pt x="1257" y="1342"/>
                  </a:cubicBezTo>
                  <a:cubicBezTo>
                    <a:pt x="617" y="629"/>
                    <a:pt x="581" y="0"/>
                    <a:pt x="581" y="0"/>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02"/>
            <p:cNvSpPr/>
            <p:nvPr/>
          </p:nvSpPr>
          <p:spPr>
            <a:xfrm>
              <a:off x="2004989" y="4225063"/>
              <a:ext cx="107590" cy="298358"/>
            </a:xfrm>
            <a:custGeom>
              <a:rect b="b" l="l" r="r" t="t"/>
              <a:pathLst>
                <a:path extrusionOk="0" h="8885" w="3204">
                  <a:moveTo>
                    <a:pt x="1052" y="0"/>
                  </a:moveTo>
                  <a:lnTo>
                    <a:pt x="1" y="2853"/>
                  </a:lnTo>
                  <a:cubicBezTo>
                    <a:pt x="182" y="3481"/>
                    <a:pt x="327" y="4037"/>
                    <a:pt x="388" y="4352"/>
                  </a:cubicBezTo>
                  <a:cubicBezTo>
                    <a:pt x="400" y="4376"/>
                    <a:pt x="400" y="4388"/>
                    <a:pt x="400" y="4400"/>
                  </a:cubicBezTo>
                  <a:cubicBezTo>
                    <a:pt x="400" y="4424"/>
                    <a:pt x="412" y="4460"/>
                    <a:pt x="424" y="4485"/>
                  </a:cubicBezTo>
                  <a:cubicBezTo>
                    <a:pt x="436" y="4485"/>
                    <a:pt x="436" y="4497"/>
                    <a:pt x="436" y="4509"/>
                  </a:cubicBezTo>
                  <a:cubicBezTo>
                    <a:pt x="460" y="4557"/>
                    <a:pt x="484" y="4605"/>
                    <a:pt x="508" y="4642"/>
                  </a:cubicBezTo>
                  <a:lnTo>
                    <a:pt x="508" y="4654"/>
                  </a:lnTo>
                  <a:cubicBezTo>
                    <a:pt x="883" y="5258"/>
                    <a:pt x="1947" y="6793"/>
                    <a:pt x="2781" y="8147"/>
                  </a:cubicBezTo>
                  <a:cubicBezTo>
                    <a:pt x="2926" y="8401"/>
                    <a:pt x="3071" y="8655"/>
                    <a:pt x="3204" y="8884"/>
                  </a:cubicBezTo>
                  <a:cubicBezTo>
                    <a:pt x="3107" y="8691"/>
                    <a:pt x="1995" y="6721"/>
                    <a:pt x="1729" y="6237"/>
                  </a:cubicBezTo>
                  <a:cubicBezTo>
                    <a:pt x="1463" y="5778"/>
                    <a:pt x="557" y="4509"/>
                    <a:pt x="593" y="3771"/>
                  </a:cubicBezTo>
                  <a:cubicBezTo>
                    <a:pt x="605" y="3421"/>
                    <a:pt x="653" y="2502"/>
                    <a:pt x="835" y="1910"/>
                  </a:cubicBezTo>
                  <a:cubicBezTo>
                    <a:pt x="1004" y="1318"/>
                    <a:pt x="1439" y="0"/>
                    <a:pt x="1439" y="0"/>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02"/>
            <p:cNvSpPr/>
            <p:nvPr/>
          </p:nvSpPr>
          <p:spPr>
            <a:xfrm>
              <a:off x="1945359" y="4195630"/>
              <a:ext cx="53056" cy="353139"/>
            </a:xfrm>
            <a:custGeom>
              <a:rect b="b" l="l" r="r" t="t"/>
              <a:pathLst>
                <a:path extrusionOk="0" h="6556" w="1580">
                  <a:moveTo>
                    <a:pt x="185" y="1"/>
                  </a:moveTo>
                  <a:cubicBezTo>
                    <a:pt x="73" y="1"/>
                    <a:pt x="0" y="97"/>
                    <a:pt x="8" y="339"/>
                  </a:cubicBezTo>
                  <a:lnTo>
                    <a:pt x="8" y="980"/>
                  </a:lnTo>
                  <a:cubicBezTo>
                    <a:pt x="44" y="1874"/>
                    <a:pt x="226" y="4678"/>
                    <a:pt x="201" y="6395"/>
                  </a:cubicBezTo>
                  <a:lnTo>
                    <a:pt x="201" y="6504"/>
                  </a:lnTo>
                  <a:cubicBezTo>
                    <a:pt x="361" y="6533"/>
                    <a:pt x="528" y="6555"/>
                    <a:pt x="697" y="6555"/>
                  </a:cubicBezTo>
                  <a:cubicBezTo>
                    <a:pt x="733" y="6555"/>
                    <a:pt x="769" y="6554"/>
                    <a:pt x="806" y="6552"/>
                  </a:cubicBezTo>
                  <a:lnTo>
                    <a:pt x="854" y="6552"/>
                  </a:lnTo>
                  <a:cubicBezTo>
                    <a:pt x="975" y="5452"/>
                    <a:pt x="1579" y="3301"/>
                    <a:pt x="1289" y="1959"/>
                  </a:cubicBezTo>
                  <a:cubicBezTo>
                    <a:pt x="1229" y="1729"/>
                    <a:pt x="1229" y="1512"/>
                    <a:pt x="1180" y="1306"/>
                  </a:cubicBezTo>
                  <a:cubicBezTo>
                    <a:pt x="1144" y="1149"/>
                    <a:pt x="1096" y="1004"/>
                    <a:pt x="1035" y="859"/>
                  </a:cubicBezTo>
                  <a:cubicBezTo>
                    <a:pt x="846" y="447"/>
                    <a:pt x="425" y="1"/>
                    <a:pt x="185" y="1"/>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02"/>
            <p:cNvSpPr/>
            <p:nvPr/>
          </p:nvSpPr>
          <p:spPr>
            <a:xfrm>
              <a:off x="1949782" y="4181273"/>
              <a:ext cx="96845" cy="189895"/>
            </a:xfrm>
            <a:custGeom>
              <a:rect b="b" l="l" r="r" t="t"/>
              <a:pathLst>
                <a:path extrusionOk="0" h="5655" w="2884">
                  <a:moveTo>
                    <a:pt x="888" y="0"/>
                  </a:moveTo>
                  <a:cubicBezTo>
                    <a:pt x="763" y="0"/>
                    <a:pt x="647" y="15"/>
                    <a:pt x="545" y="47"/>
                  </a:cubicBezTo>
                  <a:cubicBezTo>
                    <a:pt x="388" y="96"/>
                    <a:pt x="327" y="519"/>
                    <a:pt x="291" y="809"/>
                  </a:cubicBezTo>
                  <a:cubicBezTo>
                    <a:pt x="267" y="1099"/>
                    <a:pt x="73" y="4121"/>
                    <a:pt x="13" y="4664"/>
                  </a:cubicBezTo>
                  <a:cubicBezTo>
                    <a:pt x="1" y="4749"/>
                    <a:pt x="1" y="4822"/>
                    <a:pt x="1" y="4906"/>
                  </a:cubicBezTo>
                  <a:cubicBezTo>
                    <a:pt x="21" y="5467"/>
                    <a:pt x="372" y="5654"/>
                    <a:pt x="685" y="5654"/>
                  </a:cubicBezTo>
                  <a:cubicBezTo>
                    <a:pt x="750" y="5654"/>
                    <a:pt x="813" y="5646"/>
                    <a:pt x="871" y="5631"/>
                  </a:cubicBezTo>
                  <a:cubicBezTo>
                    <a:pt x="992" y="5619"/>
                    <a:pt x="1113" y="5547"/>
                    <a:pt x="1173" y="5426"/>
                  </a:cubicBezTo>
                  <a:cubicBezTo>
                    <a:pt x="1415" y="4749"/>
                    <a:pt x="2684" y="1619"/>
                    <a:pt x="2684" y="1607"/>
                  </a:cubicBezTo>
                  <a:cubicBezTo>
                    <a:pt x="2884" y="662"/>
                    <a:pt x="1707" y="0"/>
                    <a:pt x="888" y="0"/>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02"/>
            <p:cNvSpPr/>
            <p:nvPr/>
          </p:nvSpPr>
          <p:spPr>
            <a:xfrm>
              <a:off x="1983358" y="4344341"/>
              <a:ext cx="9772" cy="46643"/>
            </a:xfrm>
            <a:custGeom>
              <a:rect b="b" l="l" r="r" t="t"/>
              <a:pathLst>
                <a:path extrusionOk="0" h="1389" w="291">
                  <a:moveTo>
                    <a:pt x="291" y="0"/>
                  </a:moveTo>
                  <a:lnTo>
                    <a:pt x="158" y="290"/>
                  </a:lnTo>
                  <a:lnTo>
                    <a:pt x="1" y="701"/>
                  </a:lnTo>
                  <a:cubicBezTo>
                    <a:pt x="1" y="701"/>
                    <a:pt x="165" y="1389"/>
                    <a:pt x="200" y="1389"/>
                  </a:cubicBezTo>
                  <a:cubicBezTo>
                    <a:pt x="210" y="1389"/>
                    <a:pt x="210" y="1338"/>
                    <a:pt x="194" y="1209"/>
                  </a:cubicBezTo>
                  <a:cubicBezTo>
                    <a:pt x="122" y="604"/>
                    <a:pt x="122" y="798"/>
                    <a:pt x="291" y="0"/>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02"/>
            <p:cNvSpPr/>
            <p:nvPr/>
          </p:nvSpPr>
          <p:spPr>
            <a:xfrm>
              <a:off x="1858878" y="4067803"/>
              <a:ext cx="19846" cy="11887"/>
            </a:xfrm>
            <a:custGeom>
              <a:rect b="b" l="l" r="r" t="t"/>
              <a:pathLst>
                <a:path extrusionOk="0" h="354" w="591">
                  <a:moveTo>
                    <a:pt x="428" y="1"/>
                  </a:moveTo>
                  <a:cubicBezTo>
                    <a:pt x="411" y="1"/>
                    <a:pt x="393" y="2"/>
                    <a:pt x="375" y="6"/>
                  </a:cubicBezTo>
                  <a:cubicBezTo>
                    <a:pt x="351" y="18"/>
                    <a:pt x="327" y="30"/>
                    <a:pt x="303" y="42"/>
                  </a:cubicBezTo>
                  <a:lnTo>
                    <a:pt x="303" y="78"/>
                  </a:lnTo>
                  <a:lnTo>
                    <a:pt x="291" y="78"/>
                  </a:lnTo>
                  <a:cubicBezTo>
                    <a:pt x="291" y="78"/>
                    <a:pt x="170" y="163"/>
                    <a:pt x="158" y="163"/>
                  </a:cubicBezTo>
                  <a:cubicBezTo>
                    <a:pt x="146" y="175"/>
                    <a:pt x="1" y="344"/>
                    <a:pt x="1" y="344"/>
                  </a:cubicBezTo>
                  <a:cubicBezTo>
                    <a:pt x="13" y="350"/>
                    <a:pt x="28" y="353"/>
                    <a:pt x="43" y="353"/>
                  </a:cubicBezTo>
                  <a:cubicBezTo>
                    <a:pt x="58" y="353"/>
                    <a:pt x="73" y="350"/>
                    <a:pt x="85" y="344"/>
                  </a:cubicBezTo>
                  <a:cubicBezTo>
                    <a:pt x="133" y="332"/>
                    <a:pt x="218" y="223"/>
                    <a:pt x="266" y="187"/>
                  </a:cubicBezTo>
                  <a:lnTo>
                    <a:pt x="363" y="127"/>
                  </a:lnTo>
                  <a:cubicBezTo>
                    <a:pt x="385" y="118"/>
                    <a:pt x="407" y="114"/>
                    <a:pt x="430" y="114"/>
                  </a:cubicBezTo>
                  <a:cubicBezTo>
                    <a:pt x="472" y="114"/>
                    <a:pt x="513" y="127"/>
                    <a:pt x="544" y="151"/>
                  </a:cubicBezTo>
                  <a:cubicBezTo>
                    <a:pt x="554" y="165"/>
                    <a:pt x="561" y="170"/>
                    <a:pt x="566" y="170"/>
                  </a:cubicBezTo>
                  <a:cubicBezTo>
                    <a:pt x="590" y="170"/>
                    <a:pt x="557" y="18"/>
                    <a:pt x="557" y="18"/>
                  </a:cubicBezTo>
                  <a:cubicBezTo>
                    <a:pt x="514" y="9"/>
                    <a:pt x="471" y="1"/>
                    <a:pt x="428" y="1"/>
                  </a:cubicBezTo>
                  <a:close/>
                </a:path>
              </a:pathLst>
            </a:custGeom>
            <a:solidFill>
              <a:srgbClr val="F4D4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02"/>
            <p:cNvSpPr/>
            <p:nvPr/>
          </p:nvSpPr>
          <p:spPr>
            <a:xfrm>
              <a:off x="1854009" y="4059844"/>
              <a:ext cx="54433" cy="21693"/>
            </a:xfrm>
            <a:custGeom>
              <a:rect b="b" l="l" r="r" t="t"/>
              <a:pathLst>
                <a:path extrusionOk="0" h="646" w="1621">
                  <a:moveTo>
                    <a:pt x="1499" y="1"/>
                  </a:moveTo>
                  <a:cubicBezTo>
                    <a:pt x="1499" y="1"/>
                    <a:pt x="1185" y="98"/>
                    <a:pt x="1088" y="110"/>
                  </a:cubicBezTo>
                  <a:cubicBezTo>
                    <a:pt x="1063" y="116"/>
                    <a:pt x="1026" y="118"/>
                    <a:pt x="983" y="118"/>
                  </a:cubicBezTo>
                  <a:cubicBezTo>
                    <a:pt x="886" y="118"/>
                    <a:pt x="756" y="107"/>
                    <a:pt x="653" y="107"/>
                  </a:cubicBezTo>
                  <a:cubicBezTo>
                    <a:pt x="627" y="107"/>
                    <a:pt x="602" y="108"/>
                    <a:pt x="581" y="110"/>
                  </a:cubicBezTo>
                  <a:cubicBezTo>
                    <a:pt x="508" y="110"/>
                    <a:pt x="363" y="267"/>
                    <a:pt x="218" y="376"/>
                  </a:cubicBezTo>
                  <a:cubicBezTo>
                    <a:pt x="109" y="509"/>
                    <a:pt x="0" y="629"/>
                    <a:pt x="37" y="642"/>
                  </a:cubicBezTo>
                  <a:cubicBezTo>
                    <a:pt x="42" y="644"/>
                    <a:pt x="47" y="646"/>
                    <a:pt x="53" y="646"/>
                  </a:cubicBezTo>
                  <a:cubicBezTo>
                    <a:pt x="122" y="646"/>
                    <a:pt x="265" y="466"/>
                    <a:pt x="387" y="388"/>
                  </a:cubicBezTo>
                  <a:cubicBezTo>
                    <a:pt x="424" y="344"/>
                    <a:pt x="473" y="322"/>
                    <a:pt x="525" y="322"/>
                  </a:cubicBezTo>
                  <a:cubicBezTo>
                    <a:pt x="559" y="322"/>
                    <a:pt x="595" y="332"/>
                    <a:pt x="629" y="351"/>
                  </a:cubicBezTo>
                  <a:cubicBezTo>
                    <a:pt x="665" y="376"/>
                    <a:pt x="653" y="424"/>
                    <a:pt x="605" y="448"/>
                  </a:cubicBezTo>
                  <a:cubicBezTo>
                    <a:pt x="569" y="472"/>
                    <a:pt x="484" y="484"/>
                    <a:pt x="472" y="509"/>
                  </a:cubicBezTo>
                  <a:cubicBezTo>
                    <a:pt x="472" y="528"/>
                    <a:pt x="472" y="564"/>
                    <a:pt x="542" y="564"/>
                  </a:cubicBezTo>
                  <a:cubicBezTo>
                    <a:pt x="559" y="564"/>
                    <a:pt x="579" y="562"/>
                    <a:pt x="605" y="557"/>
                  </a:cubicBezTo>
                  <a:cubicBezTo>
                    <a:pt x="702" y="545"/>
                    <a:pt x="786" y="509"/>
                    <a:pt x="871" y="448"/>
                  </a:cubicBezTo>
                  <a:cubicBezTo>
                    <a:pt x="919" y="412"/>
                    <a:pt x="980" y="388"/>
                    <a:pt x="1052" y="388"/>
                  </a:cubicBezTo>
                  <a:cubicBezTo>
                    <a:pt x="1149" y="388"/>
                    <a:pt x="1620" y="303"/>
                    <a:pt x="1620" y="303"/>
                  </a:cubicBezTo>
                  <a:lnTo>
                    <a:pt x="1499" y="1"/>
                  </a:ln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02"/>
            <p:cNvSpPr/>
            <p:nvPr/>
          </p:nvSpPr>
          <p:spPr>
            <a:xfrm>
              <a:off x="1887691" y="4043625"/>
              <a:ext cx="84051" cy="30994"/>
            </a:xfrm>
            <a:custGeom>
              <a:rect b="b" l="l" r="r" t="t"/>
              <a:pathLst>
                <a:path extrusionOk="0" h="923" w="2503">
                  <a:moveTo>
                    <a:pt x="2503" y="1"/>
                  </a:moveTo>
                  <a:lnTo>
                    <a:pt x="2503" y="1"/>
                  </a:lnTo>
                  <a:cubicBezTo>
                    <a:pt x="2503" y="1"/>
                    <a:pt x="2382" y="25"/>
                    <a:pt x="2176" y="49"/>
                  </a:cubicBezTo>
                  <a:cubicBezTo>
                    <a:pt x="1439" y="182"/>
                    <a:pt x="714" y="351"/>
                    <a:pt x="1" y="557"/>
                  </a:cubicBezTo>
                  <a:lnTo>
                    <a:pt x="61" y="919"/>
                  </a:lnTo>
                  <a:cubicBezTo>
                    <a:pt x="61" y="919"/>
                    <a:pt x="303" y="922"/>
                    <a:pt x="658" y="922"/>
                  </a:cubicBezTo>
                  <a:cubicBezTo>
                    <a:pt x="1013" y="922"/>
                    <a:pt x="1481" y="919"/>
                    <a:pt x="1935" y="907"/>
                  </a:cubicBezTo>
                  <a:lnTo>
                    <a:pt x="2309" y="895"/>
                  </a:lnTo>
                  <a:lnTo>
                    <a:pt x="2394" y="895"/>
                  </a:lnTo>
                  <a:lnTo>
                    <a:pt x="2406" y="810"/>
                  </a:lnTo>
                  <a:lnTo>
                    <a:pt x="2503"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02"/>
            <p:cNvSpPr/>
            <p:nvPr/>
          </p:nvSpPr>
          <p:spPr>
            <a:xfrm>
              <a:off x="1793529" y="3974716"/>
              <a:ext cx="42244" cy="100303"/>
            </a:xfrm>
            <a:custGeom>
              <a:rect b="b" l="l" r="r" t="t"/>
              <a:pathLst>
                <a:path extrusionOk="0" h="2987" w="1258">
                  <a:moveTo>
                    <a:pt x="160" y="0"/>
                  </a:moveTo>
                  <a:cubicBezTo>
                    <a:pt x="147" y="0"/>
                    <a:pt x="134" y="3"/>
                    <a:pt x="121" y="10"/>
                  </a:cubicBezTo>
                  <a:lnTo>
                    <a:pt x="73" y="22"/>
                  </a:lnTo>
                  <a:cubicBezTo>
                    <a:pt x="25" y="34"/>
                    <a:pt x="1" y="94"/>
                    <a:pt x="25" y="143"/>
                  </a:cubicBezTo>
                  <a:lnTo>
                    <a:pt x="1028" y="2923"/>
                  </a:lnTo>
                  <a:cubicBezTo>
                    <a:pt x="1038" y="2963"/>
                    <a:pt x="1081" y="2986"/>
                    <a:pt x="1123" y="2986"/>
                  </a:cubicBezTo>
                  <a:cubicBezTo>
                    <a:pt x="1132" y="2986"/>
                    <a:pt x="1140" y="2985"/>
                    <a:pt x="1149" y="2983"/>
                  </a:cubicBezTo>
                  <a:lnTo>
                    <a:pt x="1185" y="2959"/>
                  </a:lnTo>
                  <a:cubicBezTo>
                    <a:pt x="1233" y="2947"/>
                    <a:pt x="1258" y="2886"/>
                    <a:pt x="1245" y="2838"/>
                  </a:cubicBezTo>
                  <a:lnTo>
                    <a:pt x="242" y="58"/>
                  </a:lnTo>
                  <a:cubicBezTo>
                    <a:pt x="225" y="23"/>
                    <a:pt x="194" y="0"/>
                    <a:pt x="160" y="0"/>
                  </a:cubicBezTo>
                  <a:close/>
                </a:path>
              </a:pathLst>
            </a:custGeom>
            <a:solidFill>
              <a:srgbClr val="1C44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02"/>
            <p:cNvSpPr/>
            <p:nvPr/>
          </p:nvSpPr>
          <p:spPr>
            <a:xfrm>
              <a:off x="1832886" y="4081370"/>
              <a:ext cx="113299" cy="8160"/>
            </a:xfrm>
            <a:custGeom>
              <a:rect b="b" l="l" r="r" t="t"/>
              <a:pathLst>
                <a:path extrusionOk="0" h="243" w="3374">
                  <a:moveTo>
                    <a:pt x="110" y="1"/>
                  </a:moveTo>
                  <a:cubicBezTo>
                    <a:pt x="49" y="1"/>
                    <a:pt x="1" y="61"/>
                    <a:pt x="1" y="121"/>
                  </a:cubicBezTo>
                  <a:lnTo>
                    <a:pt x="1" y="134"/>
                  </a:lnTo>
                  <a:cubicBezTo>
                    <a:pt x="1" y="194"/>
                    <a:pt x="49" y="242"/>
                    <a:pt x="110" y="242"/>
                  </a:cubicBezTo>
                  <a:lnTo>
                    <a:pt x="3264" y="242"/>
                  </a:lnTo>
                  <a:cubicBezTo>
                    <a:pt x="3325" y="242"/>
                    <a:pt x="3373" y="194"/>
                    <a:pt x="3373" y="134"/>
                  </a:cubicBezTo>
                  <a:lnTo>
                    <a:pt x="3373" y="121"/>
                  </a:lnTo>
                  <a:cubicBezTo>
                    <a:pt x="3373" y="61"/>
                    <a:pt x="3325" y="1"/>
                    <a:pt x="3264" y="1"/>
                  </a:cubicBezTo>
                  <a:close/>
                </a:path>
              </a:pathLst>
            </a:custGeom>
            <a:solidFill>
              <a:srgbClr val="1C44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02"/>
            <p:cNvSpPr/>
            <p:nvPr/>
          </p:nvSpPr>
          <p:spPr>
            <a:xfrm>
              <a:off x="1952636" y="4043625"/>
              <a:ext cx="19107" cy="30894"/>
            </a:xfrm>
            <a:custGeom>
              <a:rect b="b" l="l" r="r" t="t"/>
              <a:pathLst>
                <a:path extrusionOk="0" h="920" w="569">
                  <a:moveTo>
                    <a:pt x="569" y="1"/>
                  </a:moveTo>
                  <a:cubicBezTo>
                    <a:pt x="569" y="1"/>
                    <a:pt x="448" y="25"/>
                    <a:pt x="242" y="61"/>
                  </a:cubicBezTo>
                  <a:cubicBezTo>
                    <a:pt x="146" y="339"/>
                    <a:pt x="61" y="629"/>
                    <a:pt x="1" y="919"/>
                  </a:cubicBezTo>
                  <a:lnTo>
                    <a:pt x="375" y="895"/>
                  </a:lnTo>
                  <a:lnTo>
                    <a:pt x="472" y="810"/>
                  </a:lnTo>
                  <a:lnTo>
                    <a:pt x="569" y="1"/>
                  </a:lnTo>
                  <a:close/>
                </a:path>
              </a:pathLst>
            </a:custGeom>
            <a:solidFill>
              <a:srgbClr val="F29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02"/>
            <p:cNvSpPr/>
            <p:nvPr/>
          </p:nvSpPr>
          <p:spPr>
            <a:xfrm>
              <a:off x="1946155" y="3955542"/>
              <a:ext cx="121392" cy="246914"/>
            </a:xfrm>
            <a:custGeom>
              <a:rect b="b" l="l" r="r" t="t"/>
              <a:pathLst>
                <a:path extrusionOk="0" h="7353" w="3615">
                  <a:moveTo>
                    <a:pt x="2454" y="1"/>
                  </a:moveTo>
                  <a:cubicBezTo>
                    <a:pt x="2454" y="1"/>
                    <a:pt x="1632" y="206"/>
                    <a:pt x="1342" y="641"/>
                  </a:cubicBezTo>
                  <a:cubicBezTo>
                    <a:pt x="762" y="1512"/>
                    <a:pt x="447" y="2781"/>
                    <a:pt x="266" y="3965"/>
                  </a:cubicBezTo>
                  <a:cubicBezTo>
                    <a:pt x="230" y="4255"/>
                    <a:pt x="194" y="4545"/>
                    <a:pt x="169" y="4823"/>
                  </a:cubicBezTo>
                  <a:cubicBezTo>
                    <a:pt x="36" y="6117"/>
                    <a:pt x="49" y="7156"/>
                    <a:pt x="0" y="7241"/>
                  </a:cubicBezTo>
                  <a:cubicBezTo>
                    <a:pt x="0" y="7241"/>
                    <a:pt x="106" y="7352"/>
                    <a:pt x="496" y="7352"/>
                  </a:cubicBezTo>
                  <a:cubicBezTo>
                    <a:pt x="708" y="7352"/>
                    <a:pt x="1005" y="7319"/>
                    <a:pt x="1414" y="7217"/>
                  </a:cubicBezTo>
                  <a:cubicBezTo>
                    <a:pt x="2283" y="7011"/>
                    <a:pt x="2846" y="6851"/>
                    <a:pt x="3247" y="6851"/>
                  </a:cubicBezTo>
                  <a:cubicBezTo>
                    <a:pt x="3387" y="6851"/>
                    <a:pt x="3508" y="6871"/>
                    <a:pt x="3614" y="6914"/>
                  </a:cubicBezTo>
                  <a:cubicBezTo>
                    <a:pt x="3614" y="6914"/>
                    <a:pt x="3155" y="5283"/>
                    <a:pt x="3119" y="4715"/>
                  </a:cubicBezTo>
                  <a:cubicBezTo>
                    <a:pt x="3082" y="4146"/>
                    <a:pt x="3348" y="3167"/>
                    <a:pt x="3348" y="2188"/>
                  </a:cubicBezTo>
                  <a:cubicBezTo>
                    <a:pt x="3348" y="1209"/>
                    <a:pt x="2913" y="545"/>
                    <a:pt x="2454"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02"/>
            <p:cNvSpPr/>
            <p:nvPr/>
          </p:nvSpPr>
          <p:spPr>
            <a:xfrm>
              <a:off x="1951831" y="3990231"/>
              <a:ext cx="77133" cy="128141"/>
            </a:xfrm>
            <a:custGeom>
              <a:rect b="b" l="l" r="r" t="t"/>
              <a:pathLst>
                <a:path extrusionOk="0" h="3816" w="2297">
                  <a:moveTo>
                    <a:pt x="1977" y="1"/>
                  </a:moveTo>
                  <a:cubicBezTo>
                    <a:pt x="1844" y="1"/>
                    <a:pt x="1717" y="68"/>
                    <a:pt x="1717" y="68"/>
                  </a:cubicBezTo>
                  <a:cubicBezTo>
                    <a:pt x="1717" y="68"/>
                    <a:pt x="1354" y="116"/>
                    <a:pt x="1004" y="1204"/>
                  </a:cubicBezTo>
                  <a:cubicBezTo>
                    <a:pt x="798" y="1820"/>
                    <a:pt x="677" y="2292"/>
                    <a:pt x="593" y="2582"/>
                  </a:cubicBezTo>
                  <a:cubicBezTo>
                    <a:pt x="544" y="2787"/>
                    <a:pt x="351" y="2932"/>
                    <a:pt x="145" y="2944"/>
                  </a:cubicBezTo>
                  <a:lnTo>
                    <a:pt x="97" y="2944"/>
                  </a:lnTo>
                  <a:cubicBezTo>
                    <a:pt x="61" y="3234"/>
                    <a:pt x="25" y="3524"/>
                    <a:pt x="0" y="3802"/>
                  </a:cubicBezTo>
                  <a:cubicBezTo>
                    <a:pt x="125" y="3812"/>
                    <a:pt x="251" y="3816"/>
                    <a:pt x="379" y="3816"/>
                  </a:cubicBezTo>
                  <a:cubicBezTo>
                    <a:pt x="585" y="3816"/>
                    <a:pt x="794" y="3805"/>
                    <a:pt x="1004" y="3790"/>
                  </a:cubicBezTo>
                  <a:cubicBezTo>
                    <a:pt x="1680" y="3706"/>
                    <a:pt x="2297" y="950"/>
                    <a:pt x="2273" y="370"/>
                  </a:cubicBezTo>
                  <a:cubicBezTo>
                    <a:pt x="2260" y="73"/>
                    <a:pt x="2116" y="1"/>
                    <a:pt x="1977" y="1"/>
                  </a:cubicBezTo>
                  <a:close/>
                </a:path>
              </a:pathLst>
            </a:custGeom>
            <a:solidFill>
              <a:srgbClr val="F29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02"/>
            <p:cNvSpPr/>
            <p:nvPr/>
          </p:nvSpPr>
          <p:spPr>
            <a:xfrm>
              <a:off x="2030578" y="4198265"/>
              <a:ext cx="28039" cy="42244"/>
            </a:xfrm>
            <a:custGeom>
              <a:rect b="b" l="l" r="r" t="t"/>
              <a:pathLst>
                <a:path extrusionOk="0" h="1258" w="835">
                  <a:moveTo>
                    <a:pt x="592" y="1"/>
                  </a:moveTo>
                  <a:lnTo>
                    <a:pt x="73" y="242"/>
                  </a:lnTo>
                  <a:cubicBezTo>
                    <a:pt x="37" y="412"/>
                    <a:pt x="12" y="569"/>
                    <a:pt x="0" y="738"/>
                  </a:cubicBezTo>
                  <a:cubicBezTo>
                    <a:pt x="12" y="762"/>
                    <a:pt x="206" y="1258"/>
                    <a:pt x="206" y="1258"/>
                  </a:cubicBezTo>
                  <a:cubicBezTo>
                    <a:pt x="206" y="1258"/>
                    <a:pt x="605" y="1113"/>
                    <a:pt x="834" y="436"/>
                  </a:cubicBezTo>
                  <a:lnTo>
                    <a:pt x="592" y="1"/>
                  </a:ln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02"/>
            <p:cNvSpPr/>
            <p:nvPr/>
          </p:nvSpPr>
          <p:spPr>
            <a:xfrm>
              <a:off x="1827480" y="4080228"/>
              <a:ext cx="54500" cy="18939"/>
            </a:xfrm>
            <a:custGeom>
              <a:rect b="b" l="l" r="r" t="t"/>
              <a:pathLst>
                <a:path extrusionOk="0" h="564" w="1623">
                  <a:moveTo>
                    <a:pt x="28" y="1"/>
                  </a:moveTo>
                  <a:cubicBezTo>
                    <a:pt x="9" y="1"/>
                    <a:pt x="0" y="15"/>
                    <a:pt x="5" y="47"/>
                  </a:cubicBezTo>
                  <a:cubicBezTo>
                    <a:pt x="65" y="216"/>
                    <a:pt x="198" y="373"/>
                    <a:pt x="367" y="446"/>
                  </a:cubicBezTo>
                  <a:cubicBezTo>
                    <a:pt x="488" y="494"/>
                    <a:pt x="621" y="530"/>
                    <a:pt x="766" y="554"/>
                  </a:cubicBezTo>
                  <a:cubicBezTo>
                    <a:pt x="790" y="560"/>
                    <a:pt x="815" y="563"/>
                    <a:pt x="839" y="563"/>
                  </a:cubicBezTo>
                  <a:cubicBezTo>
                    <a:pt x="863" y="563"/>
                    <a:pt x="887" y="560"/>
                    <a:pt x="911" y="554"/>
                  </a:cubicBezTo>
                  <a:cubicBezTo>
                    <a:pt x="1020" y="530"/>
                    <a:pt x="1141" y="518"/>
                    <a:pt x="1250" y="518"/>
                  </a:cubicBezTo>
                  <a:lnTo>
                    <a:pt x="1419" y="518"/>
                  </a:lnTo>
                  <a:cubicBezTo>
                    <a:pt x="1444" y="519"/>
                    <a:pt x="1464" y="520"/>
                    <a:pt x="1481" y="520"/>
                  </a:cubicBezTo>
                  <a:cubicBezTo>
                    <a:pt x="1623" y="520"/>
                    <a:pt x="1516" y="478"/>
                    <a:pt x="1419" y="446"/>
                  </a:cubicBezTo>
                  <a:lnTo>
                    <a:pt x="1383" y="155"/>
                  </a:lnTo>
                  <a:cubicBezTo>
                    <a:pt x="1250" y="180"/>
                    <a:pt x="1117" y="180"/>
                    <a:pt x="996" y="180"/>
                  </a:cubicBezTo>
                  <a:cubicBezTo>
                    <a:pt x="863" y="168"/>
                    <a:pt x="718" y="95"/>
                    <a:pt x="537" y="59"/>
                  </a:cubicBezTo>
                  <a:cubicBezTo>
                    <a:pt x="506" y="53"/>
                    <a:pt x="479" y="50"/>
                    <a:pt x="456" y="50"/>
                  </a:cubicBezTo>
                  <a:cubicBezTo>
                    <a:pt x="345" y="50"/>
                    <a:pt x="323" y="113"/>
                    <a:pt x="343" y="143"/>
                  </a:cubicBezTo>
                  <a:cubicBezTo>
                    <a:pt x="380" y="192"/>
                    <a:pt x="585" y="216"/>
                    <a:pt x="585" y="216"/>
                  </a:cubicBezTo>
                  <a:cubicBezTo>
                    <a:pt x="585" y="216"/>
                    <a:pt x="609" y="252"/>
                    <a:pt x="500" y="252"/>
                  </a:cubicBezTo>
                  <a:lnTo>
                    <a:pt x="392" y="252"/>
                  </a:lnTo>
                  <a:cubicBezTo>
                    <a:pt x="343" y="228"/>
                    <a:pt x="295" y="216"/>
                    <a:pt x="259" y="180"/>
                  </a:cubicBezTo>
                  <a:lnTo>
                    <a:pt x="186" y="119"/>
                  </a:lnTo>
                  <a:cubicBezTo>
                    <a:pt x="118" y="43"/>
                    <a:pt x="59" y="1"/>
                    <a:pt x="28" y="1"/>
                  </a:cubicBez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02"/>
            <p:cNvSpPr/>
            <p:nvPr/>
          </p:nvSpPr>
          <p:spPr>
            <a:xfrm>
              <a:off x="1867811" y="3984220"/>
              <a:ext cx="161150" cy="126429"/>
            </a:xfrm>
            <a:custGeom>
              <a:rect b="b" l="l" r="r" t="t"/>
              <a:pathLst>
                <a:path extrusionOk="0" h="3765" w="4799">
                  <a:moveTo>
                    <a:pt x="4367" y="0"/>
                  </a:moveTo>
                  <a:cubicBezTo>
                    <a:pt x="4253" y="0"/>
                    <a:pt x="4158" y="29"/>
                    <a:pt x="4158" y="29"/>
                  </a:cubicBezTo>
                  <a:cubicBezTo>
                    <a:pt x="4158" y="29"/>
                    <a:pt x="3796" y="65"/>
                    <a:pt x="3445" y="1165"/>
                  </a:cubicBezTo>
                  <a:cubicBezTo>
                    <a:pt x="3252" y="1770"/>
                    <a:pt x="3119" y="2241"/>
                    <a:pt x="3046" y="2531"/>
                  </a:cubicBezTo>
                  <a:cubicBezTo>
                    <a:pt x="2986" y="2736"/>
                    <a:pt x="2805" y="2894"/>
                    <a:pt x="2587" y="2894"/>
                  </a:cubicBezTo>
                  <a:lnTo>
                    <a:pt x="25" y="2966"/>
                  </a:lnTo>
                  <a:lnTo>
                    <a:pt x="0" y="3474"/>
                  </a:lnTo>
                  <a:cubicBezTo>
                    <a:pt x="0" y="3474"/>
                    <a:pt x="1004" y="3583"/>
                    <a:pt x="1705" y="3679"/>
                  </a:cubicBezTo>
                  <a:cubicBezTo>
                    <a:pt x="2078" y="3735"/>
                    <a:pt x="2461" y="3764"/>
                    <a:pt x="2845" y="3764"/>
                  </a:cubicBezTo>
                  <a:cubicBezTo>
                    <a:pt x="3046" y="3764"/>
                    <a:pt x="3246" y="3756"/>
                    <a:pt x="3445" y="3740"/>
                  </a:cubicBezTo>
                  <a:cubicBezTo>
                    <a:pt x="4122" y="3655"/>
                    <a:pt x="4799" y="645"/>
                    <a:pt x="4763" y="343"/>
                  </a:cubicBezTo>
                  <a:cubicBezTo>
                    <a:pt x="4734" y="59"/>
                    <a:pt x="4530" y="0"/>
                    <a:pt x="4367"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02"/>
            <p:cNvSpPr/>
            <p:nvPr/>
          </p:nvSpPr>
          <p:spPr>
            <a:xfrm>
              <a:off x="1948573" y="3870279"/>
              <a:ext cx="82439" cy="86838"/>
            </a:xfrm>
            <a:custGeom>
              <a:rect b="b" l="l" r="r" t="t"/>
              <a:pathLst>
                <a:path extrusionOk="0" h="2586" w="2455">
                  <a:moveTo>
                    <a:pt x="1735" y="1"/>
                  </a:moveTo>
                  <a:cubicBezTo>
                    <a:pt x="1641" y="1"/>
                    <a:pt x="640" y="183"/>
                    <a:pt x="605" y="195"/>
                  </a:cubicBezTo>
                  <a:cubicBezTo>
                    <a:pt x="412" y="400"/>
                    <a:pt x="230" y="606"/>
                    <a:pt x="61" y="835"/>
                  </a:cubicBezTo>
                  <a:cubicBezTo>
                    <a:pt x="61" y="835"/>
                    <a:pt x="1" y="968"/>
                    <a:pt x="146" y="1186"/>
                  </a:cubicBezTo>
                  <a:cubicBezTo>
                    <a:pt x="158" y="1210"/>
                    <a:pt x="218" y="1246"/>
                    <a:pt x="218" y="1271"/>
                  </a:cubicBezTo>
                  <a:cubicBezTo>
                    <a:pt x="242" y="1355"/>
                    <a:pt x="242" y="1452"/>
                    <a:pt x="218" y="1536"/>
                  </a:cubicBezTo>
                  <a:cubicBezTo>
                    <a:pt x="315" y="1911"/>
                    <a:pt x="484" y="2262"/>
                    <a:pt x="738" y="2552"/>
                  </a:cubicBezTo>
                  <a:cubicBezTo>
                    <a:pt x="792" y="2575"/>
                    <a:pt x="858" y="2586"/>
                    <a:pt x="930" y="2586"/>
                  </a:cubicBezTo>
                  <a:cubicBezTo>
                    <a:pt x="1196" y="2586"/>
                    <a:pt x="1564" y="2445"/>
                    <a:pt x="1886" y="2274"/>
                  </a:cubicBezTo>
                  <a:cubicBezTo>
                    <a:pt x="1971" y="2274"/>
                    <a:pt x="2454" y="2020"/>
                    <a:pt x="2382" y="1343"/>
                  </a:cubicBezTo>
                  <a:cubicBezTo>
                    <a:pt x="2309" y="835"/>
                    <a:pt x="2080" y="376"/>
                    <a:pt x="1741" y="1"/>
                  </a:cubicBezTo>
                  <a:cubicBezTo>
                    <a:pt x="1740" y="1"/>
                    <a:pt x="1738" y="1"/>
                    <a:pt x="1735" y="1"/>
                  </a:cubicBezTo>
                  <a:close/>
                </a:path>
              </a:pathLst>
            </a:custGeom>
            <a:solidFill>
              <a:srgbClr val="FFD1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02"/>
            <p:cNvSpPr/>
            <p:nvPr/>
          </p:nvSpPr>
          <p:spPr>
            <a:xfrm>
              <a:off x="1920164" y="3840594"/>
              <a:ext cx="120586" cy="95535"/>
            </a:xfrm>
            <a:custGeom>
              <a:rect b="b" l="l" r="r" t="t"/>
              <a:pathLst>
                <a:path extrusionOk="0" h="2845" w="3591">
                  <a:moveTo>
                    <a:pt x="2076" y="1"/>
                  </a:moveTo>
                  <a:cubicBezTo>
                    <a:pt x="1603" y="1"/>
                    <a:pt x="1134" y="396"/>
                    <a:pt x="992" y="462"/>
                  </a:cubicBezTo>
                  <a:cubicBezTo>
                    <a:pt x="667" y="620"/>
                    <a:pt x="325" y="705"/>
                    <a:pt x="119" y="705"/>
                  </a:cubicBezTo>
                  <a:cubicBezTo>
                    <a:pt x="72" y="705"/>
                    <a:pt x="32" y="701"/>
                    <a:pt x="1" y="692"/>
                  </a:cubicBezTo>
                  <a:lnTo>
                    <a:pt x="1" y="692"/>
                  </a:lnTo>
                  <a:cubicBezTo>
                    <a:pt x="65" y="1514"/>
                    <a:pt x="455" y="1749"/>
                    <a:pt x="864" y="1749"/>
                  </a:cubicBezTo>
                  <a:cubicBezTo>
                    <a:pt x="1297" y="1749"/>
                    <a:pt x="1750" y="1487"/>
                    <a:pt x="1862" y="1381"/>
                  </a:cubicBezTo>
                  <a:cubicBezTo>
                    <a:pt x="1958" y="1295"/>
                    <a:pt x="2023" y="1247"/>
                    <a:pt x="2066" y="1247"/>
                  </a:cubicBezTo>
                  <a:cubicBezTo>
                    <a:pt x="2126" y="1247"/>
                    <a:pt x="2145" y="1339"/>
                    <a:pt x="2152" y="1550"/>
                  </a:cubicBezTo>
                  <a:cubicBezTo>
                    <a:pt x="2128" y="1744"/>
                    <a:pt x="2249" y="1925"/>
                    <a:pt x="2442" y="1973"/>
                  </a:cubicBezTo>
                  <a:cubicBezTo>
                    <a:pt x="2260" y="1781"/>
                    <a:pt x="2434" y="1504"/>
                    <a:pt x="2658" y="1504"/>
                  </a:cubicBezTo>
                  <a:cubicBezTo>
                    <a:pt x="2702" y="1504"/>
                    <a:pt x="2747" y="1514"/>
                    <a:pt x="2793" y="1538"/>
                  </a:cubicBezTo>
                  <a:cubicBezTo>
                    <a:pt x="3240" y="1949"/>
                    <a:pt x="2817" y="2263"/>
                    <a:pt x="2841" y="2420"/>
                  </a:cubicBezTo>
                  <a:cubicBezTo>
                    <a:pt x="2883" y="2690"/>
                    <a:pt x="2942" y="2844"/>
                    <a:pt x="3057" y="2844"/>
                  </a:cubicBezTo>
                  <a:cubicBezTo>
                    <a:pt x="3076" y="2844"/>
                    <a:pt x="3097" y="2840"/>
                    <a:pt x="3119" y="2831"/>
                  </a:cubicBezTo>
                  <a:cubicBezTo>
                    <a:pt x="3349" y="2735"/>
                    <a:pt x="3590" y="1816"/>
                    <a:pt x="3482" y="1163"/>
                  </a:cubicBezTo>
                  <a:cubicBezTo>
                    <a:pt x="3383" y="571"/>
                    <a:pt x="3045" y="297"/>
                    <a:pt x="2766" y="297"/>
                  </a:cubicBezTo>
                  <a:cubicBezTo>
                    <a:pt x="2738" y="297"/>
                    <a:pt x="2711" y="300"/>
                    <a:pt x="2684" y="305"/>
                  </a:cubicBezTo>
                  <a:cubicBezTo>
                    <a:pt x="2500" y="80"/>
                    <a:pt x="2288" y="1"/>
                    <a:pt x="2076" y="1"/>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02"/>
            <p:cNvSpPr/>
            <p:nvPr/>
          </p:nvSpPr>
          <p:spPr>
            <a:xfrm>
              <a:off x="1989475" y="3931598"/>
              <a:ext cx="39893" cy="37375"/>
            </a:xfrm>
            <a:custGeom>
              <a:rect b="b" l="l" r="r" t="t"/>
              <a:pathLst>
                <a:path extrusionOk="0" h="1113" w="1188">
                  <a:moveTo>
                    <a:pt x="370" y="0"/>
                  </a:moveTo>
                  <a:cubicBezTo>
                    <a:pt x="153" y="0"/>
                    <a:pt x="1" y="70"/>
                    <a:pt x="136" y="315"/>
                  </a:cubicBezTo>
                  <a:cubicBezTo>
                    <a:pt x="451" y="895"/>
                    <a:pt x="306" y="1113"/>
                    <a:pt x="306" y="1113"/>
                  </a:cubicBezTo>
                  <a:cubicBezTo>
                    <a:pt x="306" y="1113"/>
                    <a:pt x="910" y="1064"/>
                    <a:pt x="1188" y="738"/>
                  </a:cubicBezTo>
                  <a:cubicBezTo>
                    <a:pt x="1007" y="593"/>
                    <a:pt x="1055" y="121"/>
                    <a:pt x="1055" y="121"/>
                  </a:cubicBezTo>
                  <a:cubicBezTo>
                    <a:pt x="1055" y="121"/>
                    <a:pt x="656" y="0"/>
                    <a:pt x="370" y="0"/>
                  </a:cubicBezTo>
                  <a:close/>
                </a:path>
              </a:pathLst>
            </a:custGeom>
            <a:solidFill>
              <a:srgbClr val="FFD1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02"/>
            <p:cNvSpPr/>
            <p:nvPr/>
          </p:nvSpPr>
          <p:spPr>
            <a:xfrm>
              <a:off x="1996896" y="3951075"/>
              <a:ext cx="34117" cy="20349"/>
            </a:xfrm>
            <a:custGeom>
              <a:rect b="b" l="l" r="r" t="t"/>
              <a:pathLst>
                <a:path extrusionOk="0" h="606" w="1016">
                  <a:moveTo>
                    <a:pt x="870" y="1"/>
                  </a:moveTo>
                  <a:cubicBezTo>
                    <a:pt x="592" y="61"/>
                    <a:pt x="0" y="267"/>
                    <a:pt x="0" y="267"/>
                  </a:cubicBezTo>
                  <a:cubicBezTo>
                    <a:pt x="0" y="375"/>
                    <a:pt x="0" y="484"/>
                    <a:pt x="0" y="605"/>
                  </a:cubicBezTo>
                  <a:cubicBezTo>
                    <a:pt x="351" y="520"/>
                    <a:pt x="701" y="400"/>
                    <a:pt x="1015" y="230"/>
                  </a:cubicBezTo>
                  <a:cubicBezTo>
                    <a:pt x="991" y="146"/>
                    <a:pt x="943" y="61"/>
                    <a:pt x="870" y="1"/>
                  </a:cubicBezTo>
                  <a:close/>
                </a:path>
              </a:pathLst>
            </a:custGeom>
            <a:solidFill>
              <a:srgbClr val="F9B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02"/>
            <p:cNvSpPr/>
            <p:nvPr/>
          </p:nvSpPr>
          <p:spPr>
            <a:xfrm>
              <a:off x="1953442" y="3918603"/>
              <a:ext cx="11417" cy="20148"/>
            </a:xfrm>
            <a:custGeom>
              <a:rect b="b" l="l" r="r" t="t"/>
              <a:pathLst>
                <a:path extrusionOk="0" h="600" w="340">
                  <a:moveTo>
                    <a:pt x="97" y="1"/>
                  </a:moveTo>
                  <a:cubicBezTo>
                    <a:pt x="97" y="1"/>
                    <a:pt x="1" y="436"/>
                    <a:pt x="37" y="545"/>
                  </a:cubicBezTo>
                  <a:cubicBezTo>
                    <a:pt x="53" y="588"/>
                    <a:pt x="115" y="600"/>
                    <a:pt x="178" y="600"/>
                  </a:cubicBezTo>
                  <a:cubicBezTo>
                    <a:pt x="257" y="600"/>
                    <a:pt x="339" y="581"/>
                    <a:pt x="339" y="581"/>
                  </a:cubicBezTo>
                  <a:lnTo>
                    <a:pt x="97" y="1"/>
                  </a:lnTo>
                  <a:close/>
                </a:path>
              </a:pathLst>
            </a:custGeom>
            <a:solidFill>
              <a:srgbClr val="FFD1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02"/>
            <p:cNvSpPr/>
            <p:nvPr/>
          </p:nvSpPr>
          <p:spPr>
            <a:xfrm>
              <a:off x="1829260" y="3602000"/>
              <a:ext cx="460684" cy="220856"/>
            </a:xfrm>
            <a:custGeom>
              <a:rect b="b" l="l" r="r" t="t"/>
              <a:pathLst>
                <a:path extrusionOk="0" h="6577" w="13719">
                  <a:moveTo>
                    <a:pt x="423" y="1"/>
                  </a:moveTo>
                  <a:cubicBezTo>
                    <a:pt x="194" y="1"/>
                    <a:pt x="0" y="194"/>
                    <a:pt x="0" y="424"/>
                  </a:cubicBezTo>
                  <a:lnTo>
                    <a:pt x="0" y="6153"/>
                  </a:lnTo>
                  <a:cubicBezTo>
                    <a:pt x="0" y="6395"/>
                    <a:pt x="194" y="6576"/>
                    <a:pt x="423" y="6576"/>
                  </a:cubicBezTo>
                  <a:lnTo>
                    <a:pt x="13308" y="6576"/>
                  </a:lnTo>
                  <a:cubicBezTo>
                    <a:pt x="13537" y="6576"/>
                    <a:pt x="13719" y="6395"/>
                    <a:pt x="13719" y="6153"/>
                  </a:cubicBezTo>
                  <a:lnTo>
                    <a:pt x="13719" y="424"/>
                  </a:lnTo>
                  <a:cubicBezTo>
                    <a:pt x="13719" y="194"/>
                    <a:pt x="13537" y="1"/>
                    <a:pt x="13308" y="1"/>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02"/>
            <p:cNvSpPr/>
            <p:nvPr/>
          </p:nvSpPr>
          <p:spPr>
            <a:xfrm>
              <a:off x="1819118" y="3591859"/>
              <a:ext cx="461087" cy="220856"/>
            </a:xfrm>
            <a:custGeom>
              <a:rect b="b" l="l" r="r" t="t"/>
              <a:pathLst>
                <a:path extrusionOk="0" h="6577" w="13731">
                  <a:moveTo>
                    <a:pt x="423" y="1"/>
                  </a:moveTo>
                  <a:cubicBezTo>
                    <a:pt x="193" y="1"/>
                    <a:pt x="0" y="194"/>
                    <a:pt x="0" y="424"/>
                  </a:cubicBezTo>
                  <a:lnTo>
                    <a:pt x="0" y="6165"/>
                  </a:lnTo>
                  <a:cubicBezTo>
                    <a:pt x="0" y="6395"/>
                    <a:pt x="193" y="6576"/>
                    <a:pt x="423" y="6576"/>
                  </a:cubicBezTo>
                  <a:lnTo>
                    <a:pt x="13308" y="6576"/>
                  </a:lnTo>
                  <a:cubicBezTo>
                    <a:pt x="13537" y="6576"/>
                    <a:pt x="13731" y="6395"/>
                    <a:pt x="13731" y="6165"/>
                  </a:cubicBezTo>
                  <a:lnTo>
                    <a:pt x="13731" y="424"/>
                  </a:lnTo>
                  <a:cubicBezTo>
                    <a:pt x="13731" y="194"/>
                    <a:pt x="13537" y="1"/>
                    <a:pt x="133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02"/>
            <p:cNvSpPr/>
            <p:nvPr/>
          </p:nvSpPr>
          <p:spPr>
            <a:xfrm>
              <a:off x="1819118" y="3591859"/>
              <a:ext cx="461087" cy="42244"/>
            </a:xfrm>
            <a:custGeom>
              <a:rect b="b" l="l" r="r" t="t"/>
              <a:pathLst>
                <a:path extrusionOk="0" h="1258" w="13731">
                  <a:moveTo>
                    <a:pt x="423" y="1"/>
                  </a:moveTo>
                  <a:cubicBezTo>
                    <a:pt x="193" y="1"/>
                    <a:pt x="0" y="194"/>
                    <a:pt x="0" y="424"/>
                  </a:cubicBezTo>
                  <a:lnTo>
                    <a:pt x="0" y="1258"/>
                  </a:lnTo>
                  <a:lnTo>
                    <a:pt x="13731" y="1258"/>
                  </a:lnTo>
                  <a:lnTo>
                    <a:pt x="13731" y="424"/>
                  </a:lnTo>
                  <a:cubicBezTo>
                    <a:pt x="13731" y="194"/>
                    <a:pt x="13537" y="1"/>
                    <a:pt x="13308" y="1"/>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02"/>
            <p:cNvSpPr/>
            <p:nvPr/>
          </p:nvSpPr>
          <p:spPr>
            <a:xfrm>
              <a:off x="1836547" y="3654051"/>
              <a:ext cx="425391" cy="135932"/>
            </a:xfrm>
            <a:custGeom>
              <a:rect b="b" l="l" r="r" t="t"/>
              <a:pathLst>
                <a:path extrusionOk="0" h="4048" w="12668">
                  <a:moveTo>
                    <a:pt x="12046" y="1"/>
                  </a:moveTo>
                  <a:cubicBezTo>
                    <a:pt x="11446" y="1"/>
                    <a:pt x="10508" y="237"/>
                    <a:pt x="9670" y="1461"/>
                  </a:cubicBezTo>
                  <a:cubicBezTo>
                    <a:pt x="9298" y="2012"/>
                    <a:pt x="8993" y="2213"/>
                    <a:pt x="8710" y="2213"/>
                  </a:cubicBezTo>
                  <a:cubicBezTo>
                    <a:pt x="7961" y="2213"/>
                    <a:pt x="7364" y="804"/>
                    <a:pt x="6092" y="699"/>
                  </a:cubicBezTo>
                  <a:cubicBezTo>
                    <a:pt x="6046" y="695"/>
                    <a:pt x="6002" y="693"/>
                    <a:pt x="5958" y="693"/>
                  </a:cubicBezTo>
                  <a:cubicBezTo>
                    <a:pt x="4563" y="693"/>
                    <a:pt x="4341" y="2735"/>
                    <a:pt x="3350" y="2735"/>
                  </a:cubicBezTo>
                  <a:cubicBezTo>
                    <a:pt x="3190" y="2735"/>
                    <a:pt x="3012" y="2683"/>
                    <a:pt x="2805" y="2561"/>
                  </a:cubicBezTo>
                  <a:cubicBezTo>
                    <a:pt x="2161" y="2180"/>
                    <a:pt x="1663" y="2028"/>
                    <a:pt x="1264" y="2028"/>
                  </a:cubicBezTo>
                  <a:cubicBezTo>
                    <a:pt x="675" y="2028"/>
                    <a:pt x="303" y="2360"/>
                    <a:pt x="1" y="2778"/>
                  </a:cubicBezTo>
                  <a:lnTo>
                    <a:pt x="1" y="4047"/>
                  </a:lnTo>
                  <a:lnTo>
                    <a:pt x="12668" y="4047"/>
                  </a:lnTo>
                  <a:lnTo>
                    <a:pt x="12668" y="95"/>
                  </a:lnTo>
                  <a:cubicBezTo>
                    <a:pt x="12668" y="95"/>
                    <a:pt x="12424" y="1"/>
                    <a:pt x="12046"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02"/>
            <p:cNvSpPr/>
            <p:nvPr/>
          </p:nvSpPr>
          <p:spPr>
            <a:xfrm>
              <a:off x="1836547" y="3656402"/>
              <a:ext cx="83648" cy="5709"/>
            </a:xfrm>
            <a:custGeom>
              <a:rect b="b" l="l" r="r" t="t"/>
              <a:pathLst>
                <a:path extrusionOk="0" h="170" w="2491">
                  <a:moveTo>
                    <a:pt x="1" y="1"/>
                  </a:moveTo>
                  <a:lnTo>
                    <a:pt x="1" y="170"/>
                  </a:lnTo>
                  <a:lnTo>
                    <a:pt x="2491" y="170"/>
                  </a:lnTo>
                  <a:lnTo>
                    <a:pt x="2491" y="1"/>
                  </a:lnTo>
                  <a:close/>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02"/>
            <p:cNvSpPr/>
            <p:nvPr/>
          </p:nvSpPr>
          <p:spPr>
            <a:xfrm>
              <a:off x="1836547" y="3666543"/>
              <a:ext cx="141708" cy="5742"/>
            </a:xfrm>
            <a:custGeom>
              <a:rect b="b" l="l" r="r" t="t"/>
              <a:pathLst>
                <a:path extrusionOk="0" h="171" w="4220">
                  <a:moveTo>
                    <a:pt x="1" y="1"/>
                  </a:moveTo>
                  <a:lnTo>
                    <a:pt x="1" y="170"/>
                  </a:lnTo>
                  <a:lnTo>
                    <a:pt x="4219" y="170"/>
                  </a:lnTo>
                  <a:lnTo>
                    <a:pt x="4219" y="1"/>
                  </a:lnTo>
                  <a:close/>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02"/>
            <p:cNvSpPr/>
            <p:nvPr/>
          </p:nvSpPr>
          <p:spPr>
            <a:xfrm>
              <a:off x="1836547" y="3676685"/>
              <a:ext cx="106381" cy="5742"/>
            </a:xfrm>
            <a:custGeom>
              <a:rect b="b" l="l" r="r" t="t"/>
              <a:pathLst>
                <a:path extrusionOk="0" h="171" w="3168">
                  <a:moveTo>
                    <a:pt x="1" y="1"/>
                  </a:moveTo>
                  <a:lnTo>
                    <a:pt x="1" y="170"/>
                  </a:lnTo>
                  <a:lnTo>
                    <a:pt x="3167" y="170"/>
                  </a:lnTo>
                  <a:lnTo>
                    <a:pt x="3167" y="1"/>
                  </a:lnTo>
                  <a:close/>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02"/>
            <p:cNvSpPr/>
            <p:nvPr/>
          </p:nvSpPr>
          <p:spPr>
            <a:xfrm>
              <a:off x="1836547" y="3686860"/>
              <a:ext cx="128309" cy="5709"/>
            </a:xfrm>
            <a:custGeom>
              <a:rect b="b" l="l" r="r" t="t"/>
              <a:pathLst>
                <a:path extrusionOk="0" h="170" w="3821">
                  <a:moveTo>
                    <a:pt x="1" y="0"/>
                  </a:moveTo>
                  <a:lnTo>
                    <a:pt x="1" y="169"/>
                  </a:lnTo>
                  <a:lnTo>
                    <a:pt x="3820" y="169"/>
                  </a:lnTo>
                  <a:lnTo>
                    <a:pt x="3820" y="0"/>
                  </a:lnTo>
                  <a:close/>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02"/>
            <p:cNvSpPr/>
            <p:nvPr/>
          </p:nvSpPr>
          <p:spPr>
            <a:xfrm>
              <a:off x="1836547" y="3697001"/>
              <a:ext cx="83648" cy="5709"/>
            </a:xfrm>
            <a:custGeom>
              <a:rect b="b" l="l" r="r" t="t"/>
              <a:pathLst>
                <a:path extrusionOk="0" h="170" w="2491">
                  <a:moveTo>
                    <a:pt x="1" y="0"/>
                  </a:moveTo>
                  <a:lnTo>
                    <a:pt x="1" y="170"/>
                  </a:lnTo>
                  <a:lnTo>
                    <a:pt x="2491" y="170"/>
                  </a:lnTo>
                  <a:lnTo>
                    <a:pt x="2491" y="0"/>
                  </a:lnTo>
                  <a:close/>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02"/>
            <p:cNvSpPr/>
            <p:nvPr/>
          </p:nvSpPr>
          <p:spPr>
            <a:xfrm>
              <a:off x="955379" y="3533831"/>
              <a:ext cx="257357" cy="89323"/>
            </a:xfrm>
            <a:custGeom>
              <a:rect b="b" l="l" r="r" t="t"/>
              <a:pathLst>
                <a:path extrusionOk="0" h="2660" w="7664">
                  <a:moveTo>
                    <a:pt x="0" y="0"/>
                  </a:moveTo>
                  <a:cubicBezTo>
                    <a:pt x="592" y="1596"/>
                    <a:pt x="2128" y="2660"/>
                    <a:pt x="3832" y="2660"/>
                  </a:cubicBezTo>
                  <a:cubicBezTo>
                    <a:pt x="5536" y="2660"/>
                    <a:pt x="7071" y="1596"/>
                    <a:pt x="7663" y="0"/>
                  </a:cubicBezTo>
                  <a:close/>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02"/>
            <p:cNvSpPr/>
            <p:nvPr/>
          </p:nvSpPr>
          <p:spPr>
            <a:xfrm>
              <a:off x="926130" y="3397861"/>
              <a:ext cx="144125" cy="122601"/>
            </a:xfrm>
            <a:custGeom>
              <a:rect b="b" l="l" r="r" t="t"/>
              <a:pathLst>
                <a:path extrusionOk="0" h="3651" w="4292">
                  <a:moveTo>
                    <a:pt x="932" y="0"/>
                  </a:moveTo>
                  <a:cubicBezTo>
                    <a:pt x="194" y="1064"/>
                    <a:pt x="1" y="2430"/>
                    <a:pt x="424" y="3651"/>
                  </a:cubicBezTo>
                  <a:lnTo>
                    <a:pt x="4292" y="2333"/>
                  </a:lnTo>
                  <a:lnTo>
                    <a:pt x="932" y="0"/>
                  </a:ln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02"/>
            <p:cNvSpPr/>
            <p:nvPr/>
          </p:nvSpPr>
          <p:spPr>
            <a:xfrm>
              <a:off x="1089703" y="3325998"/>
              <a:ext cx="181869" cy="230191"/>
            </a:xfrm>
            <a:custGeom>
              <a:rect b="b" l="l" r="r" t="t"/>
              <a:pathLst>
                <a:path extrusionOk="0" h="6855" w="5416">
                  <a:moveTo>
                    <a:pt x="1" y="1"/>
                  </a:moveTo>
                  <a:lnTo>
                    <a:pt x="1" y="4086"/>
                  </a:lnTo>
                  <a:lnTo>
                    <a:pt x="3011" y="6854"/>
                  </a:lnTo>
                  <a:cubicBezTo>
                    <a:pt x="5416" y="4231"/>
                    <a:pt x="3567" y="1"/>
                    <a:pt x="1" y="1"/>
                  </a:cubicBezTo>
                  <a:close/>
                </a:path>
              </a:pathLst>
            </a:custGeom>
            <a:solidFill>
              <a:srgbClr val="071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02"/>
            <p:cNvSpPr/>
            <p:nvPr/>
          </p:nvSpPr>
          <p:spPr>
            <a:xfrm>
              <a:off x="957394" y="3338994"/>
              <a:ext cx="112862" cy="136805"/>
            </a:xfrm>
            <a:custGeom>
              <a:rect b="b" l="l" r="r" t="t"/>
              <a:pathLst>
                <a:path extrusionOk="0" h="4074" w="3361">
                  <a:moveTo>
                    <a:pt x="3325" y="1"/>
                  </a:moveTo>
                  <a:cubicBezTo>
                    <a:pt x="1997" y="1"/>
                    <a:pt x="767" y="663"/>
                    <a:pt x="1" y="1753"/>
                  </a:cubicBezTo>
                  <a:lnTo>
                    <a:pt x="3361" y="4074"/>
                  </a:lnTo>
                  <a:lnTo>
                    <a:pt x="3361" y="1"/>
                  </a:lnTo>
                  <a:cubicBezTo>
                    <a:pt x="3349" y="1"/>
                    <a:pt x="3337" y="1"/>
                    <a:pt x="3325"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02"/>
            <p:cNvSpPr/>
            <p:nvPr/>
          </p:nvSpPr>
          <p:spPr>
            <a:xfrm>
              <a:off x="1044671" y="3475769"/>
              <a:ext cx="126261" cy="137241"/>
            </a:xfrm>
            <a:custGeom>
              <a:rect b="b" l="l" r="r" t="t"/>
              <a:pathLst>
                <a:path extrusionOk="0" h="4087" w="3760">
                  <a:moveTo>
                    <a:pt x="762" y="1"/>
                  </a:moveTo>
                  <a:lnTo>
                    <a:pt x="0" y="4014"/>
                  </a:lnTo>
                  <a:cubicBezTo>
                    <a:pt x="256" y="4063"/>
                    <a:pt x="513" y="4087"/>
                    <a:pt x="768" y="4087"/>
                  </a:cubicBezTo>
                  <a:cubicBezTo>
                    <a:pt x="1896" y="4087"/>
                    <a:pt x="2980" y="3617"/>
                    <a:pt x="3759" y="2769"/>
                  </a:cubicBezTo>
                  <a:lnTo>
                    <a:pt x="762" y="1"/>
                  </a:lnTo>
                  <a:close/>
                </a:path>
              </a:pathLst>
            </a:custGeom>
            <a:solidFill>
              <a:srgbClr val="8FC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02"/>
            <p:cNvSpPr/>
            <p:nvPr/>
          </p:nvSpPr>
          <p:spPr>
            <a:xfrm>
              <a:off x="940771" y="3475769"/>
              <a:ext cx="129484" cy="134790"/>
            </a:xfrm>
            <a:custGeom>
              <a:rect b="b" l="l" r="r" t="t"/>
              <a:pathLst>
                <a:path extrusionOk="0" h="4014" w="3856">
                  <a:moveTo>
                    <a:pt x="3856" y="1"/>
                  </a:moveTo>
                  <a:lnTo>
                    <a:pt x="0" y="1331"/>
                  </a:lnTo>
                  <a:cubicBezTo>
                    <a:pt x="472" y="2721"/>
                    <a:pt x="1656" y="3748"/>
                    <a:pt x="3094" y="4014"/>
                  </a:cubicBezTo>
                  <a:lnTo>
                    <a:pt x="3856" y="1"/>
                  </a:ln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02"/>
            <p:cNvSpPr/>
            <p:nvPr/>
          </p:nvSpPr>
          <p:spPr>
            <a:xfrm>
              <a:off x="811283" y="3832568"/>
              <a:ext cx="200943" cy="94192"/>
            </a:xfrm>
            <a:custGeom>
              <a:rect b="b" l="l" r="r" t="t"/>
              <a:pathLst>
                <a:path extrusionOk="0" h="2805" w="5984">
                  <a:moveTo>
                    <a:pt x="266" y="0"/>
                  </a:moveTo>
                  <a:cubicBezTo>
                    <a:pt x="121" y="0"/>
                    <a:pt x="0" y="121"/>
                    <a:pt x="0" y="278"/>
                  </a:cubicBezTo>
                  <a:lnTo>
                    <a:pt x="0" y="1995"/>
                  </a:lnTo>
                  <a:cubicBezTo>
                    <a:pt x="0" y="2140"/>
                    <a:pt x="121" y="2261"/>
                    <a:pt x="266" y="2261"/>
                  </a:cubicBezTo>
                  <a:lnTo>
                    <a:pt x="4775" y="2261"/>
                  </a:lnTo>
                  <a:cubicBezTo>
                    <a:pt x="4799" y="2442"/>
                    <a:pt x="4932" y="2804"/>
                    <a:pt x="5585" y="2804"/>
                  </a:cubicBezTo>
                  <a:cubicBezTo>
                    <a:pt x="5585" y="2804"/>
                    <a:pt x="5319" y="2756"/>
                    <a:pt x="5258" y="2261"/>
                  </a:cubicBezTo>
                  <a:lnTo>
                    <a:pt x="5717" y="2261"/>
                  </a:lnTo>
                  <a:cubicBezTo>
                    <a:pt x="5863" y="2261"/>
                    <a:pt x="5983" y="2140"/>
                    <a:pt x="5983" y="1995"/>
                  </a:cubicBezTo>
                  <a:lnTo>
                    <a:pt x="5983" y="278"/>
                  </a:lnTo>
                  <a:cubicBezTo>
                    <a:pt x="5983" y="121"/>
                    <a:pt x="5863" y="0"/>
                    <a:pt x="5705" y="0"/>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02"/>
            <p:cNvSpPr/>
            <p:nvPr/>
          </p:nvSpPr>
          <p:spPr>
            <a:xfrm>
              <a:off x="807622" y="3828102"/>
              <a:ext cx="201346" cy="94192"/>
            </a:xfrm>
            <a:custGeom>
              <a:rect b="b" l="l" r="r" t="t"/>
              <a:pathLst>
                <a:path extrusionOk="0" h="2805" w="5996">
                  <a:moveTo>
                    <a:pt x="279" y="0"/>
                  </a:moveTo>
                  <a:cubicBezTo>
                    <a:pt x="122" y="0"/>
                    <a:pt x="1" y="121"/>
                    <a:pt x="1" y="278"/>
                  </a:cubicBezTo>
                  <a:lnTo>
                    <a:pt x="1" y="1995"/>
                  </a:lnTo>
                  <a:cubicBezTo>
                    <a:pt x="1" y="2140"/>
                    <a:pt x="122" y="2261"/>
                    <a:pt x="279" y="2261"/>
                  </a:cubicBezTo>
                  <a:lnTo>
                    <a:pt x="4787" y="2261"/>
                  </a:lnTo>
                  <a:cubicBezTo>
                    <a:pt x="4811" y="2454"/>
                    <a:pt x="4932" y="2805"/>
                    <a:pt x="5597" y="2805"/>
                  </a:cubicBezTo>
                  <a:cubicBezTo>
                    <a:pt x="5597" y="2805"/>
                    <a:pt x="5319" y="2756"/>
                    <a:pt x="5270" y="2261"/>
                  </a:cubicBezTo>
                  <a:lnTo>
                    <a:pt x="5718" y="2261"/>
                  </a:lnTo>
                  <a:cubicBezTo>
                    <a:pt x="5875" y="2261"/>
                    <a:pt x="5996" y="2140"/>
                    <a:pt x="5996" y="1995"/>
                  </a:cubicBezTo>
                  <a:lnTo>
                    <a:pt x="5996" y="278"/>
                  </a:lnTo>
                  <a:cubicBezTo>
                    <a:pt x="5996" y="121"/>
                    <a:pt x="5863" y="0"/>
                    <a:pt x="5718" y="0"/>
                  </a:cubicBezTo>
                  <a:close/>
                </a:path>
              </a:pathLst>
            </a:custGeom>
            <a:solidFill>
              <a:srgbClr val="EBF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02"/>
            <p:cNvSpPr/>
            <p:nvPr/>
          </p:nvSpPr>
          <p:spPr>
            <a:xfrm>
              <a:off x="813700" y="3835389"/>
              <a:ext cx="187578" cy="7757"/>
            </a:xfrm>
            <a:custGeom>
              <a:rect b="b" l="l" r="r" t="t"/>
              <a:pathLst>
                <a:path extrusionOk="0" h="231" w="5586">
                  <a:moveTo>
                    <a:pt x="86" y="1"/>
                  </a:moveTo>
                  <a:cubicBezTo>
                    <a:pt x="37" y="1"/>
                    <a:pt x="1" y="37"/>
                    <a:pt x="1" y="86"/>
                  </a:cubicBezTo>
                  <a:lnTo>
                    <a:pt x="1" y="146"/>
                  </a:lnTo>
                  <a:cubicBezTo>
                    <a:pt x="1" y="194"/>
                    <a:pt x="37" y="231"/>
                    <a:pt x="86" y="231"/>
                  </a:cubicBezTo>
                  <a:lnTo>
                    <a:pt x="5500" y="231"/>
                  </a:lnTo>
                  <a:cubicBezTo>
                    <a:pt x="5549" y="231"/>
                    <a:pt x="5585" y="194"/>
                    <a:pt x="5585" y="146"/>
                  </a:cubicBezTo>
                  <a:lnTo>
                    <a:pt x="5585" y="86"/>
                  </a:lnTo>
                  <a:cubicBezTo>
                    <a:pt x="5585" y="37"/>
                    <a:pt x="5549" y="1"/>
                    <a:pt x="5500" y="1"/>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02"/>
            <p:cNvSpPr/>
            <p:nvPr/>
          </p:nvSpPr>
          <p:spPr>
            <a:xfrm>
              <a:off x="813700" y="3848385"/>
              <a:ext cx="187578" cy="7757"/>
            </a:xfrm>
            <a:custGeom>
              <a:rect b="b" l="l" r="r" t="t"/>
              <a:pathLst>
                <a:path extrusionOk="0" h="231" w="5586">
                  <a:moveTo>
                    <a:pt x="86" y="1"/>
                  </a:moveTo>
                  <a:cubicBezTo>
                    <a:pt x="37" y="1"/>
                    <a:pt x="1" y="37"/>
                    <a:pt x="1" y="85"/>
                  </a:cubicBezTo>
                  <a:lnTo>
                    <a:pt x="1" y="146"/>
                  </a:lnTo>
                  <a:cubicBezTo>
                    <a:pt x="1" y="194"/>
                    <a:pt x="37" y="230"/>
                    <a:pt x="86" y="230"/>
                  </a:cubicBezTo>
                  <a:lnTo>
                    <a:pt x="5500" y="230"/>
                  </a:lnTo>
                  <a:cubicBezTo>
                    <a:pt x="5549" y="230"/>
                    <a:pt x="5585" y="194"/>
                    <a:pt x="5585" y="146"/>
                  </a:cubicBezTo>
                  <a:lnTo>
                    <a:pt x="5585" y="85"/>
                  </a:lnTo>
                  <a:cubicBezTo>
                    <a:pt x="5585" y="37"/>
                    <a:pt x="5549" y="1"/>
                    <a:pt x="5500" y="1"/>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02"/>
            <p:cNvSpPr/>
            <p:nvPr/>
          </p:nvSpPr>
          <p:spPr>
            <a:xfrm>
              <a:off x="813700" y="3861380"/>
              <a:ext cx="187578" cy="8160"/>
            </a:xfrm>
            <a:custGeom>
              <a:rect b="b" l="l" r="r" t="t"/>
              <a:pathLst>
                <a:path extrusionOk="0" h="243" w="5586">
                  <a:moveTo>
                    <a:pt x="86" y="1"/>
                  </a:moveTo>
                  <a:cubicBezTo>
                    <a:pt x="37" y="1"/>
                    <a:pt x="1" y="49"/>
                    <a:pt x="1" y="85"/>
                  </a:cubicBezTo>
                  <a:lnTo>
                    <a:pt x="1" y="158"/>
                  </a:lnTo>
                  <a:cubicBezTo>
                    <a:pt x="1" y="206"/>
                    <a:pt x="37" y="242"/>
                    <a:pt x="86" y="242"/>
                  </a:cubicBezTo>
                  <a:lnTo>
                    <a:pt x="5500" y="242"/>
                  </a:lnTo>
                  <a:cubicBezTo>
                    <a:pt x="5549" y="242"/>
                    <a:pt x="5585" y="206"/>
                    <a:pt x="5585" y="158"/>
                  </a:cubicBezTo>
                  <a:lnTo>
                    <a:pt x="5585" y="85"/>
                  </a:lnTo>
                  <a:cubicBezTo>
                    <a:pt x="5585" y="49"/>
                    <a:pt x="5549" y="1"/>
                    <a:pt x="5500" y="1"/>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02"/>
            <p:cNvSpPr/>
            <p:nvPr/>
          </p:nvSpPr>
          <p:spPr>
            <a:xfrm>
              <a:off x="813700" y="3874779"/>
              <a:ext cx="187578" cy="7757"/>
            </a:xfrm>
            <a:custGeom>
              <a:rect b="b" l="l" r="r" t="t"/>
              <a:pathLst>
                <a:path extrusionOk="0" h="231" w="5586">
                  <a:moveTo>
                    <a:pt x="86" y="0"/>
                  </a:moveTo>
                  <a:cubicBezTo>
                    <a:pt x="37" y="0"/>
                    <a:pt x="1" y="37"/>
                    <a:pt x="1" y="85"/>
                  </a:cubicBezTo>
                  <a:lnTo>
                    <a:pt x="1" y="145"/>
                  </a:lnTo>
                  <a:cubicBezTo>
                    <a:pt x="1" y="194"/>
                    <a:pt x="37" y="230"/>
                    <a:pt x="86" y="230"/>
                  </a:cubicBezTo>
                  <a:lnTo>
                    <a:pt x="5500" y="230"/>
                  </a:lnTo>
                  <a:cubicBezTo>
                    <a:pt x="5549" y="230"/>
                    <a:pt x="5585" y="194"/>
                    <a:pt x="5585" y="145"/>
                  </a:cubicBezTo>
                  <a:lnTo>
                    <a:pt x="5585" y="85"/>
                  </a:lnTo>
                  <a:cubicBezTo>
                    <a:pt x="5585" y="37"/>
                    <a:pt x="5549" y="0"/>
                    <a:pt x="5500" y="0"/>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02"/>
            <p:cNvSpPr/>
            <p:nvPr/>
          </p:nvSpPr>
          <p:spPr>
            <a:xfrm>
              <a:off x="813700" y="3888178"/>
              <a:ext cx="187578" cy="7723"/>
            </a:xfrm>
            <a:custGeom>
              <a:rect b="b" l="l" r="r" t="t"/>
              <a:pathLst>
                <a:path extrusionOk="0" h="230" w="5586">
                  <a:moveTo>
                    <a:pt x="86" y="0"/>
                  </a:moveTo>
                  <a:cubicBezTo>
                    <a:pt x="37" y="0"/>
                    <a:pt x="1" y="36"/>
                    <a:pt x="1" y="73"/>
                  </a:cubicBezTo>
                  <a:lnTo>
                    <a:pt x="1" y="145"/>
                  </a:lnTo>
                  <a:cubicBezTo>
                    <a:pt x="1" y="194"/>
                    <a:pt x="37" y="230"/>
                    <a:pt x="86" y="230"/>
                  </a:cubicBezTo>
                  <a:lnTo>
                    <a:pt x="5500" y="230"/>
                  </a:lnTo>
                  <a:cubicBezTo>
                    <a:pt x="5549" y="230"/>
                    <a:pt x="5585" y="194"/>
                    <a:pt x="5585" y="145"/>
                  </a:cubicBezTo>
                  <a:lnTo>
                    <a:pt x="5585" y="73"/>
                  </a:lnTo>
                  <a:cubicBezTo>
                    <a:pt x="5585" y="36"/>
                    <a:pt x="5549" y="0"/>
                    <a:pt x="5500" y="0"/>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02"/>
            <p:cNvSpPr/>
            <p:nvPr/>
          </p:nvSpPr>
          <p:spPr>
            <a:xfrm>
              <a:off x="2056133" y="3861380"/>
              <a:ext cx="200943" cy="94192"/>
            </a:xfrm>
            <a:custGeom>
              <a:rect b="b" l="l" r="r" t="t"/>
              <a:pathLst>
                <a:path extrusionOk="0" h="2805" w="5984">
                  <a:moveTo>
                    <a:pt x="279" y="1"/>
                  </a:moveTo>
                  <a:cubicBezTo>
                    <a:pt x="122" y="1"/>
                    <a:pt x="1" y="121"/>
                    <a:pt x="1" y="266"/>
                  </a:cubicBezTo>
                  <a:lnTo>
                    <a:pt x="1" y="1995"/>
                  </a:lnTo>
                  <a:cubicBezTo>
                    <a:pt x="1" y="2140"/>
                    <a:pt x="122" y="2261"/>
                    <a:pt x="279" y="2261"/>
                  </a:cubicBezTo>
                  <a:lnTo>
                    <a:pt x="726" y="2261"/>
                  </a:lnTo>
                  <a:cubicBezTo>
                    <a:pt x="665" y="2756"/>
                    <a:pt x="400" y="2805"/>
                    <a:pt x="400" y="2805"/>
                  </a:cubicBezTo>
                  <a:cubicBezTo>
                    <a:pt x="1052" y="2805"/>
                    <a:pt x="1185" y="2442"/>
                    <a:pt x="1209" y="2261"/>
                  </a:cubicBezTo>
                  <a:lnTo>
                    <a:pt x="5718" y="2261"/>
                  </a:lnTo>
                  <a:cubicBezTo>
                    <a:pt x="5863" y="2261"/>
                    <a:pt x="5984" y="2140"/>
                    <a:pt x="5984" y="1995"/>
                  </a:cubicBezTo>
                  <a:lnTo>
                    <a:pt x="5984" y="266"/>
                  </a:lnTo>
                  <a:cubicBezTo>
                    <a:pt x="5984" y="121"/>
                    <a:pt x="5863" y="1"/>
                    <a:pt x="5718" y="1"/>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02"/>
            <p:cNvSpPr/>
            <p:nvPr/>
          </p:nvSpPr>
          <p:spPr>
            <a:xfrm>
              <a:off x="2059391" y="3856914"/>
              <a:ext cx="201346" cy="93789"/>
            </a:xfrm>
            <a:custGeom>
              <a:rect b="b" l="l" r="r" t="t"/>
              <a:pathLst>
                <a:path extrusionOk="0" h="2793" w="5996">
                  <a:moveTo>
                    <a:pt x="278" y="1"/>
                  </a:moveTo>
                  <a:cubicBezTo>
                    <a:pt x="133" y="1"/>
                    <a:pt x="0" y="121"/>
                    <a:pt x="12" y="266"/>
                  </a:cubicBezTo>
                  <a:lnTo>
                    <a:pt x="12" y="1983"/>
                  </a:lnTo>
                  <a:cubicBezTo>
                    <a:pt x="12" y="2140"/>
                    <a:pt x="133" y="2261"/>
                    <a:pt x="278" y="2261"/>
                  </a:cubicBezTo>
                  <a:lnTo>
                    <a:pt x="726" y="2261"/>
                  </a:lnTo>
                  <a:cubicBezTo>
                    <a:pt x="677" y="2744"/>
                    <a:pt x="399" y="2793"/>
                    <a:pt x="399" y="2793"/>
                  </a:cubicBezTo>
                  <a:cubicBezTo>
                    <a:pt x="1064" y="2793"/>
                    <a:pt x="1185" y="2442"/>
                    <a:pt x="1209" y="2261"/>
                  </a:cubicBezTo>
                  <a:lnTo>
                    <a:pt x="5717" y="2261"/>
                  </a:lnTo>
                  <a:cubicBezTo>
                    <a:pt x="5875" y="2261"/>
                    <a:pt x="5995" y="2140"/>
                    <a:pt x="5995" y="1983"/>
                  </a:cubicBezTo>
                  <a:lnTo>
                    <a:pt x="5995" y="266"/>
                  </a:lnTo>
                  <a:cubicBezTo>
                    <a:pt x="5995" y="121"/>
                    <a:pt x="5875" y="1"/>
                    <a:pt x="5717" y="1"/>
                  </a:cubicBezTo>
                  <a:close/>
                </a:path>
              </a:pathLst>
            </a:custGeom>
            <a:solidFill>
              <a:srgbClr val="EBF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02"/>
            <p:cNvSpPr/>
            <p:nvPr/>
          </p:nvSpPr>
          <p:spPr>
            <a:xfrm>
              <a:off x="2196972" y="3865041"/>
              <a:ext cx="57690" cy="59705"/>
            </a:xfrm>
            <a:custGeom>
              <a:rect b="b" l="l" r="r" t="t"/>
              <a:pathLst>
                <a:path extrusionOk="0" h="1778" w="1718">
                  <a:moveTo>
                    <a:pt x="122" y="0"/>
                  </a:moveTo>
                  <a:cubicBezTo>
                    <a:pt x="49" y="0"/>
                    <a:pt x="1" y="49"/>
                    <a:pt x="1" y="121"/>
                  </a:cubicBezTo>
                  <a:lnTo>
                    <a:pt x="1" y="1644"/>
                  </a:lnTo>
                  <a:cubicBezTo>
                    <a:pt x="1" y="1717"/>
                    <a:pt x="49" y="1777"/>
                    <a:pt x="122" y="1777"/>
                  </a:cubicBezTo>
                  <a:lnTo>
                    <a:pt x="1584" y="1777"/>
                  </a:lnTo>
                  <a:cubicBezTo>
                    <a:pt x="1657" y="1777"/>
                    <a:pt x="1717" y="1717"/>
                    <a:pt x="1717" y="1644"/>
                  </a:cubicBezTo>
                  <a:lnTo>
                    <a:pt x="1717" y="121"/>
                  </a:lnTo>
                  <a:cubicBezTo>
                    <a:pt x="1717" y="49"/>
                    <a:pt x="1657" y="0"/>
                    <a:pt x="1584" y="0"/>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02"/>
            <p:cNvSpPr/>
            <p:nvPr/>
          </p:nvSpPr>
          <p:spPr>
            <a:xfrm>
              <a:off x="2067517" y="3865041"/>
              <a:ext cx="121392" cy="7320"/>
            </a:xfrm>
            <a:custGeom>
              <a:rect b="b" l="l" r="r" t="t"/>
              <a:pathLst>
                <a:path extrusionOk="0" h="218" w="3615">
                  <a:moveTo>
                    <a:pt x="73" y="0"/>
                  </a:moveTo>
                  <a:cubicBezTo>
                    <a:pt x="36" y="0"/>
                    <a:pt x="0" y="24"/>
                    <a:pt x="0" y="61"/>
                  </a:cubicBezTo>
                  <a:lnTo>
                    <a:pt x="0" y="157"/>
                  </a:lnTo>
                  <a:cubicBezTo>
                    <a:pt x="0" y="194"/>
                    <a:pt x="36" y="218"/>
                    <a:pt x="73" y="218"/>
                  </a:cubicBezTo>
                  <a:lnTo>
                    <a:pt x="3554" y="218"/>
                  </a:lnTo>
                  <a:cubicBezTo>
                    <a:pt x="3590" y="218"/>
                    <a:pt x="3614" y="194"/>
                    <a:pt x="3614" y="157"/>
                  </a:cubicBezTo>
                  <a:lnTo>
                    <a:pt x="3614" y="61"/>
                  </a:lnTo>
                  <a:cubicBezTo>
                    <a:pt x="3614" y="24"/>
                    <a:pt x="3590" y="0"/>
                    <a:pt x="3554" y="0"/>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02"/>
            <p:cNvSpPr/>
            <p:nvPr/>
          </p:nvSpPr>
          <p:spPr>
            <a:xfrm>
              <a:off x="2094281" y="3878037"/>
              <a:ext cx="94628" cy="7320"/>
            </a:xfrm>
            <a:custGeom>
              <a:rect b="b" l="l" r="r" t="t"/>
              <a:pathLst>
                <a:path extrusionOk="0" h="218" w="2818">
                  <a:moveTo>
                    <a:pt x="49" y="0"/>
                  </a:moveTo>
                  <a:cubicBezTo>
                    <a:pt x="25" y="0"/>
                    <a:pt x="1" y="24"/>
                    <a:pt x="1" y="48"/>
                  </a:cubicBezTo>
                  <a:lnTo>
                    <a:pt x="1" y="157"/>
                  </a:lnTo>
                  <a:cubicBezTo>
                    <a:pt x="1" y="193"/>
                    <a:pt x="25" y="218"/>
                    <a:pt x="49" y="218"/>
                  </a:cubicBezTo>
                  <a:lnTo>
                    <a:pt x="2769" y="218"/>
                  </a:lnTo>
                  <a:cubicBezTo>
                    <a:pt x="2793" y="218"/>
                    <a:pt x="2817" y="193"/>
                    <a:pt x="2817" y="157"/>
                  </a:cubicBezTo>
                  <a:lnTo>
                    <a:pt x="2817" y="48"/>
                  </a:lnTo>
                  <a:cubicBezTo>
                    <a:pt x="2817" y="24"/>
                    <a:pt x="2793" y="0"/>
                    <a:pt x="2769" y="0"/>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02"/>
            <p:cNvSpPr/>
            <p:nvPr/>
          </p:nvSpPr>
          <p:spPr>
            <a:xfrm>
              <a:off x="2067517" y="3890999"/>
              <a:ext cx="121392" cy="7354"/>
            </a:xfrm>
            <a:custGeom>
              <a:rect b="b" l="l" r="r" t="t"/>
              <a:pathLst>
                <a:path extrusionOk="0" h="219" w="3615">
                  <a:moveTo>
                    <a:pt x="73" y="1"/>
                  </a:moveTo>
                  <a:cubicBezTo>
                    <a:pt x="36" y="1"/>
                    <a:pt x="0" y="25"/>
                    <a:pt x="0" y="61"/>
                  </a:cubicBezTo>
                  <a:lnTo>
                    <a:pt x="0" y="158"/>
                  </a:lnTo>
                  <a:cubicBezTo>
                    <a:pt x="0" y="194"/>
                    <a:pt x="36" y="218"/>
                    <a:pt x="73" y="218"/>
                  </a:cubicBezTo>
                  <a:lnTo>
                    <a:pt x="3554" y="218"/>
                  </a:lnTo>
                  <a:cubicBezTo>
                    <a:pt x="3590" y="218"/>
                    <a:pt x="3614" y="194"/>
                    <a:pt x="3614" y="158"/>
                  </a:cubicBezTo>
                  <a:lnTo>
                    <a:pt x="3614" y="61"/>
                  </a:lnTo>
                  <a:cubicBezTo>
                    <a:pt x="3614" y="25"/>
                    <a:pt x="3590" y="1"/>
                    <a:pt x="3554"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02"/>
            <p:cNvSpPr/>
            <p:nvPr/>
          </p:nvSpPr>
          <p:spPr>
            <a:xfrm>
              <a:off x="2077659" y="3903995"/>
              <a:ext cx="111251" cy="7354"/>
            </a:xfrm>
            <a:custGeom>
              <a:rect b="b" l="l" r="r" t="t"/>
              <a:pathLst>
                <a:path extrusionOk="0" h="219" w="3313">
                  <a:moveTo>
                    <a:pt x="61" y="1"/>
                  </a:moveTo>
                  <a:cubicBezTo>
                    <a:pt x="24" y="1"/>
                    <a:pt x="0" y="25"/>
                    <a:pt x="0" y="61"/>
                  </a:cubicBezTo>
                  <a:lnTo>
                    <a:pt x="0" y="158"/>
                  </a:lnTo>
                  <a:cubicBezTo>
                    <a:pt x="0" y="194"/>
                    <a:pt x="24" y="218"/>
                    <a:pt x="61" y="218"/>
                  </a:cubicBezTo>
                  <a:lnTo>
                    <a:pt x="3252" y="218"/>
                  </a:lnTo>
                  <a:cubicBezTo>
                    <a:pt x="3288" y="218"/>
                    <a:pt x="3312" y="194"/>
                    <a:pt x="3312" y="158"/>
                  </a:cubicBezTo>
                  <a:lnTo>
                    <a:pt x="3312" y="61"/>
                  </a:lnTo>
                  <a:cubicBezTo>
                    <a:pt x="3312" y="25"/>
                    <a:pt x="3288" y="1"/>
                    <a:pt x="3252"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02"/>
            <p:cNvSpPr/>
            <p:nvPr/>
          </p:nvSpPr>
          <p:spPr>
            <a:xfrm>
              <a:off x="2142605" y="3916991"/>
              <a:ext cx="46307" cy="7757"/>
            </a:xfrm>
            <a:custGeom>
              <a:rect b="b" l="l" r="r" t="t"/>
              <a:pathLst>
                <a:path extrusionOk="0" h="231" w="1379">
                  <a:moveTo>
                    <a:pt x="36" y="0"/>
                  </a:moveTo>
                  <a:cubicBezTo>
                    <a:pt x="12" y="0"/>
                    <a:pt x="0" y="25"/>
                    <a:pt x="0" y="37"/>
                  </a:cubicBezTo>
                  <a:lnTo>
                    <a:pt x="0" y="182"/>
                  </a:lnTo>
                  <a:cubicBezTo>
                    <a:pt x="0" y="206"/>
                    <a:pt x="12" y="230"/>
                    <a:pt x="36" y="230"/>
                  </a:cubicBezTo>
                  <a:lnTo>
                    <a:pt x="1342" y="230"/>
                  </a:lnTo>
                  <a:cubicBezTo>
                    <a:pt x="1366" y="230"/>
                    <a:pt x="1378" y="206"/>
                    <a:pt x="1378" y="182"/>
                  </a:cubicBezTo>
                  <a:lnTo>
                    <a:pt x="1378" y="37"/>
                  </a:lnTo>
                  <a:cubicBezTo>
                    <a:pt x="1378" y="25"/>
                    <a:pt x="1366" y="0"/>
                    <a:pt x="1342" y="0"/>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02"/>
            <p:cNvSpPr/>
            <p:nvPr/>
          </p:nvSpPr>
          <p:spPr>
            <a:xfrm>
              <a:off x="1541067" y="3477818"/>
              <a:ext cx="185932" cy="56045"/>
            </a:xfrm>
            <a:custGeom>
              <a:rect b="b" l="l" r="r" t="t"/>
              <a:pathLst>
                <a:path extrusionOk="0" h="1669" w="5537">
                  <a:moveTo>
                    <a:pt x="3445" y="0"/>
                  </a:moveTo>
                  <a:lnTo>
                    <a:pt x="2539" y="182"/>
                  </a:lnTo>
                  <a:cubicBezTo>
                    <a:pt x="702" y="484"/>
                    <a:pt x="194" y="1149"/>
                    <a:pt x="61" y="1475"/>
                  </a:cubicBezTo>
                  <a:cubicBezTo>
                    <a:pt x="25" y="1535"/>
                    <a:pt x="13" y="1608"/>
                    <a:pt x="1" y="1668"/>
                  </a:cubicBezTo>
                  <a:lnTo>
                    <a:pt x="5488" y="1668"/>
                  </a:lnTo>
                  <a:cubicBezTo>
                    <a:pt x="5536" y="0"/>
                    <a:pt x="3445" y="0"/>
                    <a:pt x="3445"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02"/>
            <p:cNvSpPr/>
            <p:nvPr/>
          </p:nvSpPr>
          <p:spPr>
            <a:xfrm>
              <a:off x="1541067" y="3526409"/>
              <a:ext cx="123407" cy="7455"/>
            </a:xfrm>
            <a:custGeom>
              <a:rect b="b" l="l" r="r" t="t"/>
              <a:pathLst>
                <a:path extrusionOk="0" h="222" w="3675">
                  <a:moveTo>
                    <a:pt x="274" y="1"/>
                  </a:moveTo>
                  <a:cubicBezTo>
                    <a:pt x="200" y="1"/>
                    <a:pt x="127" y="10"/>
                    <a:pt x="61" y="28"/>
                  </a:cubicBezTo>
                  <a:cubicBezTo>
                    <a:pt x="25" y="88"/>
                    <a:pt x="13" y="161"/>
                    <a:pt x="1" y="221"/>
                  </a:cubicBezTo>
                  <a:lnTo>
                    <a:pt x="3675" y="221"/>
                  </a:lnTo>
                  <a:cubicBezTo>
                    <a:pt x="3675" y="221"/>
                    <a:pt x="3578" y="88"/>
                    <a:pt x="3107" y="88"/>
                  </a:cubicBezTo>
                  <a:lnTo>
                    <a:pt x="714" y="88"/>
                  </a:lnTo>
                  <a:lnTo>
                    <a:pt x="496" y="28"/>
                  </a:lnTo>
                  <a:cubicBezTo>
                    <a:pt x="424" y="10"/>
                    <a:pt x="348" y="1"/>
                    <a:pt x="274" y="1"/>
                  </a:cubicBezTo>
                  <a:close/>
                </a:path>
              </a:pathLst>
            </a:custGeom>
            <a:solidFill>
              <a:srgbClr val="F29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02"/>
            <p:cNvSpPr/>
            <p:nvPr/>
          </p:nvSpPr>
          <p:spPr>
            <a:xfrm>
              <a:off x="1619008" y="3446554"/>
              <a:ext cx="41841" cy="52385"/>
            </a:xfrm>
            <a:custGeom>
              <a:rect b="b" l="l" r="r" t="t"/>
              <a:pathLst>
                <a:path extrusionOk="0" h="1560" w="1246">
                  <a:moveTo>
                    <a:pt x="931" y="1"/>
                  </a:moveTo>
                  <a:lnTo>
                    <a:pt x="0" y="1004"/>
                  </a:lnTo>
                  <a:cubicBezTo>
                    <a:pt x="61" y="1101"/>
                    <a:pt x="109" y="1209"/>
                    <a:pt x="133" y="1318"/>
                  </a:cubicBezTo>
                  <a:cubicBezTo>
                    <a:pt x="157" y="1463"/>
                    <a:pt x="290" y="1560"/>
                    <a:pt x="447" y="1560"/>
                  </a:cubicBezTo>
                  <a:cubicBezTo>
                    <a:pt x="1245" y="1512"/>
                    <a:pt x="1197" y="1004"/>
                    <a:pt x="1197" y="1004"/>
                  </a:cubicBezTo>
                  <a:cubicBezTo>
                    <a:pt x="1028" y="750"/>
                    <a:pt x="931" y="1"/>
                    <a:pt x="931" y="1"/>
                  </a:cubicBez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02"/>
            <p:cNvSpPr/>
            <p:nvPr/>
          </p:nvSpPr>
          <p:spPr>
            <a:xfrm>
              <a:off x="1554869" y="3399070"/>
              <a:ext cx="30457" cy="37375"/>
            </a:xfrm>
            <a:custGeom>
              <a:rect b="b" l="l" r="r" t="t"/>
              <a:pathLst>
                <a:path extrusionOk="0" h="1113" w="907">
                  <a:moveTo>
                    <a:pt x="448" y="1"/>
                  </a:moveTo>
                  <a:lnTo>
                    <a:pt x="37" y="121"/>
                  </a:lnTo>
                  <a:cubicBezTo>
                    <a:pt x="37" y="121"/>
                    <a:pt x="1" y="1113"/>
                    <a:pt x="440" y="1113"/>
                  </a:cubicBezTo>
                  <a:cubicBezTo>
                    <a:pt x="442" y="1113"/>
                    <a:pt x="445" y="1113"/>
                    <a:pt x="448" y="1113"/>
                  </a:cubicBezTo>
                  <a:cubicBezTo>
                    <a:pt x="907" y="1088"/>
                    <a:pt x="448" y="1"/>
                    <a:pt x="448" y="1"/>
                  </a:cubicBezTo>
                  <a:close/>
                </a:path>
              </a:pathLst>
            </a:custGeom>
            <a:solidFill>
              <a:srgbClr val="2C1E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02"/>
            <p:cNvSpPr/>
            <p:nvPr/>
          </p:nvSpPr>
          <p:spPr>
            <a:xfrm>
              <a:off x="1562592" y="3397861"/>
              <a:ext cx="84454" cy="94595"/>
            </a:xfrm>
            <a:custGeom>
              <a:rect b="b" l="l" r="r" t="t"/>
              <a:pathLst>
                <a:path extrusionOk="0" h="2817" w="2515">
                  <a:moveTo>
                    <a:pt x="1245" y="0"/>
                  </a:moveTo>
                  <a:cubicBezTo>
                    <a:pt x="1221" y="0"/>
                    <a:pt x="157" y="133"/>
                    <a:pt x="85" y="254"/>
                  </a:cubicBezTo>
                  <a:cubicBezTo>
                    <a:pt x="0" y="375"/>
                    <a:pt x="36" y="774"/>
                    <a:pt x="36" y="810"/>
                  </a:cubicBezTo>
                  <a:cubicBezTo>
                    <a:pt x="61" y="1161"/>
                    <a:pt x="133" y="1499"/>
                    <a:pt x="254" y="1838"/>
                  </a:cubicBezTo>
                  <a:lnTo>
                    <a:pt x="278" y="1886"/>
                  </a:lnTo>
                  <a:cubicBezTo>
                    <a:pt x="459" y="2357"/>
                    <a:pt x="762" y="2792"/>
                    <a:pt x="1306" y="2817"/>
                  </a:cubicBezTo>
                  <a:lnTo>
                    <a:pt x="1451" y="2817"/>
                  </a:lnTo>
                  <a:cubicBezTo>
                    <a:pt x="1837" y="2768"/>
                    <a:pt x="2381" y="2164"/>
                    <a:pt x="2490" y="1729"/>
                  </a:cubicBezTo>
                  <a:cubicBezTo>
                    <a:pt x="2490" y="1717"/>
                    <a:pt x="2502" y="1705"/>
                    <a:pt x="2502" y="1680"/>
                  </a:cubicBezTo>
                  <a:cubicBezTo>
                    <a:pt x="2502" y="1668"/>
                    <a:pt x="2502" y="1656"/>
                    <a:pt x="2502" y="1644"/>
                  </a:cubicBezTo>
                  <a:cubicBezTo>
                    <a:pt x="2514" y="1511"/>
                    <a:pt x="2514" y="1390"/>
                    <a:pt x="2502" y="1257"/>
                  </a:cubicBezTo>
                  <a:cubicBezTo>
                    <a:pt x="2442" y="858"/>
                    <a:pt x="2369" y="460"/>
                    <a:pt x="2285" y="73"/>
                  </a:cubicBezTo>
                  <a:cubicBezTo>
                    <a:pt x="2285" y="73"/>
                    <a:pt x="1269" y="0"/>
                    <a:pt x="1245" y="0"/>
                  </a:cubicBez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02"/>
            <p:cNvSpPr/>
            <p:nvPr/>
          </p:nvSpPr>
          <p:spPr>
            <a:xfrm>
              <a:off x="1571525" y="3439401"/>
              <a:ext cx="80793" cy="53493"/>
            </a:xfrm>
            <a:custGeom>
              <a:rect b="b" l="l" r="r" t="t"/>
              <a:pathLst>
                <a:path extrusionOk="0" h="1593" w="2406">
                  <a:moveTo>
                    <a:pt x="2284" y="0"/>
                  </a:moveTo>
                  <a:cubicBezTo>
                    <a:pt x="2201" y="0"/>
                    <a:pt x="2115" y="16"/>
                    <a:pt x="2115" y="81"/>
                  </a:cubicBezTo>
                  <a:cubicBezTo>
                    <a:pt x="2043" y="335"/>
                    <a:pt x="1898" y="576"/>
                    <a:pt x="1704" y="770"/>
                  </a:cubicBezTo>
                  <a:lnTo>
                    <a:pt x="1656" y="770"/>
                  </a:lnTo>
                  <a:cubicBezTo>
                    <a:pt x="1583" y="758"/>
                    <a:pt x="1354" y="697"/>
                    <a:pt x="1233" y="673"/>
                  </a:cubicBezTo>
                  <a:cubicBezTo>
                    <a:pt x="1168" y="665"/>
                    <a:pt x="1102" y="661"/>
                    <a:pt x="1035" y="661"/>
                  </a:cubicBezTo>
                  <a:cubicBezTo>
                    <a:pt x="891" y="661"/>
                    <a:pt x="745" y="680"/>
                    <a:pt x="604" y="721"/>
                  </a:cubicBezTo>
                  <a:cubicBezTo>
                    <a:pt x="314" y="837"/>
                    <a:pt x="437" y="976"/>
                    <a:pt x="350" y="976"/>
                  </a:cubicBezTo>
                  <a:cubicBezTo>
                    <a:pt x="347" y="976"/>
                    <a:pt x="343" y="976"/>
                    <a:pt x="338" y="975"/>
                  </a:cubicBezTo>
                  <a:cubicBezTo>
                    <a:pt x="218" y="963"/>
                    <a:pt x="0" y="601"/>
                    <a:pt x="0" y="601"/>
                  </a:cubicBezTo>
                  <a:lnTo>
                    <a:pt x="0" y="601"/>
                  </a:lnTo>
                  <a:lnTo>
                    <a:pt x="12" y="649"/>
                  </a:lnTo>
                  <a:cubicBezTo>
                    <a:pt x="189" y="1121"/>
                    <a:pt x="401" y="1592"/>
                    <a:pt x="1017" y="1592"/>
                  </a:cubicBezTo>
                  <a:cubicBezTo>
                    <a:pt x="1032" y="1592"/>
                    <a:pt x="1048" y="1592"/>
                    <a:pt x="1064" y="1592"/>
                  </a:cubicBezTo>
                  <a:cubicBezTo>
                    <a:pt x="1100" y="1592"/>
                    <a:pt x="1148" y="1580"/>
                    <a:pt x="1197" y="1580"/>
                  </a:cubicBezTo>
                  <a:cubicBezTo>
                    <a:pt x="1777" y="1531"/>
                    <a:pt x="2309" y="854"/>
                    <a:pt x="2381" y="419"/>
                  </a:cubicBezTo>
                  <a:lnTo>
                    <a:pt x="2381" y="383"/>
                  </a:lnTo>
                  <a:cubicBezTo>
                    <a:pt x="2405" y="262"/>
                    <a:pt x="2405" y="129"/>
                    <a:pt x="2393" y="8"/>
                  </a:cubicBezTo>
                  <a:cubicBezTo>
                    <a:pt x="2365" y="4"/>
                    <a:pt x="2325" y="0"/>
                    <a:pt x="2284" y="0"/>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02"/>
            <p:cNvSpPr/>
            <p:nvPr/>
          </p:nvSpPr>
          <p:spPr>
            <a:xfrm>
              <a:off x="1547548" y="3366564"/>
              <a:ext cx="105173" cy="84286"/>
            </a:xfrm>
            <a:custGeom>
              <a:rect b="b" l="l" r="r" t="t"/>
              <a:pathLst>
                <a:path extrusionOk="0" h="2510" w="3132">
                  <a:moveTo>
                    <a:pt x="1804" y="1"/>
                  </a:moveTo>
                  <a:cubicBezTo>
                    <a:pt x="1656" y="1"/>
                    <a:pt x="1476" y="23"/>
                    <a:pt x="1258" y="86"/>
                  </a:cubicBezTo>
                  <a:cubicBezTo>
                    <a:pt x="1045" y="148"/>
                    <a:pt x="860" y="170"/>
                    <a:pt x="704" y="170"/>
                  </a:cubicBezTo>
                  <a:cubicBezTo>
                    <a:pt x="337" y="170"/>
                    <a:pt x="135" y="48"/>
                    <a:pt x="112" y="48"/>
                  </a:cubicBezTo>
                  <a:cubicBezTo>
                    <a:pt x="110" y="48"/>
                    <a:pt x="110" y="49"/>
                    <a:pt x="110" y="50"/>
                  </a:cubicBezTo>
                  <a:cubicBezTo>
                    <a:pt x="25" y="280"/>
                    <a:pt x="1" y="533"/>
                    <a:pt x="49" y="775"/>
                  </a:cubicBezTo>
                  <a:cubicBezTo>
                    <a:pt x="49" y="775"/>
                    <a:pt x="66" y="1310"/>
                    <a:pt x="807" y="1310"/>
                  </a:cubicBezTo>
                  <a:cubicBezTo>
                    <a:pt x="958" y="1310"/>
                    <a:pt x="1138" y="1288"/>
                    <a:pt x="1355" y="1234"/>
                  </a:cubicBezTo>
                  <a:cubicBezTo>
                    <a:pt x="1595" y="1177"/>
                    <a:pt x="1812" y="1124"/>
                    <a:pt x="1980" y="1124"/>
                  </a:cubicBezTo>
                  <a:cubicBezTo>
                    <a:pt x="2057" y="1124"/>
                    <a:pt x="2123" y="1135"/>
                    <a:pt x="2177" y="1162"/>
                  </a:cubicBezTo>
                  <a:cubicBezTo>
                    <a:pt x="2435" y="1960"/>
                    <a:pt x="2442" y="2348"/>
                    <a:pt x="2531" y="2348"/>
                  </a:cubicBezTo>
                  <a:cubicBezTo>
                    <a:pt x="2534" y="2348"/>
                    <a:pt x="2536" y="2347"/>
                    <a:pt x="2539" y="2346"/>
                  </a:cubicBezTo>
                  <a:cubicBezTo>
                    <a:pt x="2654" y="2312"/>
                    <a:pt x="2376" y="1688"/>
                    <a:pt x="2690" y="1688"/>
                  </a:cubicBezTo>
                  <a:cubicBezTo>
                    <a:pt x="2707" y="1688"/>
                    <a:pt x="2725" y="1690"/>
                    <a:pt x="2745" y="1694"/>
                  </a:cubicBezTo>
                  <a:cubicBezTo>
                    <a:pt x="3047" y="1754"/>
                    <a:pt x="2733" y="2504"/>
                    <a:pt x="2733" y="2504"/>
                  </a:cubicBezTo>
                  <a:cubicBezTo>
                    <a:pt x="2733" y="2504"/>
                    <a:pt x="2780" y="2510"/>
                    <a:pt x="2842" y="2510"/>
                  </a:cubicBezTo>
                  <a:cubicBezTo>
                    <a:pt x="2950" y="2510"/>
                    <a:pt x="3100" y="2490"/>
                    <a:pt x="3107" y="2383"/>
                  </a:cubicBezTo>
                  <a:cubicBezTo>
                    <a:pt x="3107" y="2274"/>
                    <a:pt x="3131" y="811"/>
                    <a:pt x="2878" y="461"/>
                  </a:cubicBezTo>
                  <a:cubicBezTo>
                    <a:pt x="2757" y="268"/>
                    <a:pt x="2551" y="147"/>
                    <a:pt x="2322" y="135"/>
                  </a:cubicBezTo>
                  <a:cubicBezTo>
                    <a:pt x="2322" y="135"/>
                    <a:pt x="2163" y="1"/>
                    <a:pt x="1804" y="1"/>
                  </a:cubicBez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02"/>
            <p:cNvSpPr/>
            <p:nvPr/>
          </p:nvSpPr>
          <p:spPr>
            <a:xfrm>
              <a:off x="1546977" y="3701870"/>
              <a:ext cx="57455" cy="53291"/>
            </a:xfrm>
            <a:custGeom>
              <a:rect b="b" l="l" r="r" t="t"/>
              <a:pathLst>
                <a:path extrusionOk="0" h="1587" w="1711">
                  <a:moveTo>
                    <a:pt x="1190" y="0"/>
                  </a:moveTo>
                  <a:cubicBezTo>
                    <a:pt x="1106" y="145"/>
                    <a:pt x="1009" y="290"/>
                    <a:pt x="888" y="411"/>
                  </a:cubicBezTo>
                  <a:cubicBezTo>
                    <a:pt x="791" y="496"/>
                    <a:pt x="671" y="544"/>
                    <a:pt x="538" y="556"/>
                  </a:cubicBezTo>
                  <a:cubicBezTo>
                    <a:pt x="393" y="617"/>
                    <a:pt x="260" y="713"/>
                    <a:pt x="175" y="846"/>
                  </a:cubicBezTo>
                  <a:cubicBezTo>
                    <a:pt x="130" y="891"/>
                    <a:pt x="152" y="916"/>
                    <a:pt x="206" y="916"/>
                  </a:cubicBezTo>
                  <a:cubicBezTo>
                    <a:pt x="224" y="916"/>
                    <a:pt x="247" y="913"/>
                    <a:pt x="272" y="907"/>
                  </a:cubicBezTo>
                  <a:cubicBezTo>
                    <a:pt x="381" y="883"/>
                    <a:pt x="526" y="798"/>
                    <a:pt x="562" y="798"/>
                  </a:cubicBezTo>
                  <a:cubicBezTo>
                    <a:pt x="610" y="798"/>
                    <a:pt x="610" y="859"/>
                    <a:pt x="562" y="955"/>
                  </a:cubicBezTo>
                  <a:cubicBezTo>
                    <a:pt x="501" y="1076"/>
                    <a:pt x="417" y="1185"/>
                    <a:pt x="320" y="1269"/>
                  </a:cubicBezTo>
                  <a:cubicBezTo>
                    <a:pt x="248" y="1330"/>
                    <a:pt x="54" y="1439"/>
                    <a:pt x="18" y="1511"/>
                  </a:cubicBezTo>
                  <a:cubicBezTo>
                    <a:pt x="0" y="1555"/>
                    <a:pt x="8" y="1586"/>
                    <a:pt x="55" y="1586"/>
                  </a:cubicBezTo>
                  <a:cubicBezTo>
                    <a:pt x="73" y="1586"/>
                    <a:pt x="97" y="1582"/>
                    <a:pt x="127" y="1572"/>
                  </a:cubicBezTo>
                  <a:cubicBezTo>
                    <a:pt x="248" y="1511"/>
                    <a:pt x="368" y="1451"/>
                    <a:pt x="477" y="1378"/>
                  </a:cubicBezTo>
                  <a:cubicBezTo>
                    <a:pt x="526" y="1354"/>
                    <a:pt x="574" y="1318"/>
                    <a:pt x="610" y="1282"/>
                  </a:cubicBezTo>
                  <a:cubicBezTo>
                    <a:pt x="681" y="1299"/>
                    <a:pt x="758" y="1310"/>
                    <a:pt x="832" y="1310"/>
                  </a:cubicBezTo>
                  <a:cubicBezTo>
                    <a:pt x="860" y="1310"/>
                    <a:pt x="886" y="1309"/>
                    <a:pt x="912" y="1306"/>
                  </a:cubicBezTo>
                  <a:cubicBezTo>
                    <a:pt x="973" y="1294"/>
                    <a:pt x="1009" y="1282"/>
                    <a:pt x="1057" y="1245"/>
                  </a:cubicBezTo>
                  <a:cubicBezTo>
                    <a:pt x="1069" y="1245"/>
                    <a:pt x="1094" y="1245"/>
                    <a:pt x="1106" y="1233"/>
                  </a:cubicBezTo>
                  <a:cubicBezTo>
                    <a:pt x="1190" y="1197"/>
                    <a:pt x="1251" y="871"/>
                    <a:pt x="1299" y="786"/>
                  </a:cubicBezTo>
                  <a:cubicBezTo>
                    <a:pt x="1420" y="629"/>
                    <a:pt x="1565" y="496"/>
                    <a:pt x="1710" y="363"/>
                  </a:cubicBezTo>
                  <a:lnTo>
                    <a:pt x="1190" y="0"/>
                  </a:ln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02"/>
            <p:cNvSpPr/>
            <p:nvPr/>
          </p:nvSpPr>
          <p:spPr>
            <a:xfrm>
              <a:off x="1582069" y="3515563"/>
              <a:ext cx="143722" cy="205812"/>
            </a:xfrm>
            <a:custGeom>
              <a:rect b="b" l="l" r="r" t="t"/>
              <a:pathLst>
                <a:path extrusionOk="0" h="6129" w="4280">
                  <a:moveTo>
                    <a:pt x="2623" y="0"/>
                  </a:moveTo>
                  <a:lnTo>
                    <a:pt x="2454" y="544"/>
                  </a:lnTo>
                  <a:cubicBezTo>
                    <a:pt x="2514" y="569"/>
                    <a:pt x="2575" y="617"/>
                    <a:pt x="2599" y="689"/>
                  </a:cubicBezTo>
                  <a:cubicBezTo>
                    <a:pt x="2587" y="1415"/>
                    <a:pt x="2406" y="2116"/>
                    <a:pt x="2067" y="2756"/>
                  </a:cubicBezTo>
                  <a:cubicBezTo>
                    <a:pt x="2055" y="2780"/>
                    <a:pt x="2031" y="2805"/>
                    <a:pt x="2007" y="2841"/>
                  </a:cubicBezTo>
                  <a:cubicBezTo>
                    <a:pt x="1149" y="4086"/>
                    <a:pt x="0" y="5693"/>
                    <a:pt x="0" y="5693"/>
                  </a:cubicBezTo>
                  <a:lnTo>
                    <a:pt x="484" y="6129"/>
                  </a:lnTo>
                  <a:cubicBezTo>
                    <a:pt x="484" y="6129"/>
                    <a:pt x="1233" y="5464"/>
                    <a:pt x="1874" y="4871"/>
                  </a:cubicBezTo>
                  <a:cubicBezTo>
                    <a:pt x="2454" y="4340"/>
                    <a:pt x="3360" y="2998"/>
                    <a:pt x="3518" y="2756"/>
                  </a:cubicBezTo>
                  <a:lnTo>
                    <a:pt x="3530" y="2732"/>
                  </a:lnTo>
                  <a:lnTo>
                    <a:pt x="3542" y="2708"/>
                  </a:lnTo>
                  <a:cubicBezTo>
                    <a:pt x="4086" y="1874"/>
                    <a:pt x="4279" y="544"/>
                    <a:pt x="4279" y="544"/>
                  </a:cubicBezTo>
                  <a:lnTo>
                    <a:pt x="3578" y="73"/>
                  </a:lnTo>
                  <a:lnTo>
                    <a:pt x="3227" y="242"/>
                  </a:lnTo>
                  <a:cubicBezTo>
                    <a:pt x="2998" y="146"/>
                    <a:pt x="2623" y="0"/>
                    <a:pt x="2623"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02"/>
            <p:cNvSpPr/>
            <p:nvPr/>
          </p:nvSpPr>
          <p:spPr>
            <a:xfrm>
              <a:off x="1522396" y="3534234"/>
              <a:ext cx="52788" cy="14507"/>
            </a:xfrm>
            <a:custGeom>
              <a:rect b="b" l="l" r="r" t="t"/>
              <a:pathLst>
                <a:path extrusionOk="0" h="432" w="1572">
                  <a:moveTo>
                    <a:pt x="1" y="0"/>
                  </a:moveTo>
                  <a:cubicBezTo>
                    <a:pt x="315" y="0"/>
                    <a:pt x="436" y="121"/>
                    <a:pt x="702" y="121"/>
                  </a:cubicBezTo>
                  <a:cubicBezTo>
                    <a:pt x="738" y="121"/>
                    <a:pt x="774" y="133"/>
                    <a:pt x="798" y="158"/>
                  </a:cubicBezTo>
                  <a:lnTo>
                    <a:pt x="871" y="206"/>
                  </a:lnTo>
                  <a:cubicBezTo>
                    <a:pt x="895" y="230"/>
                    <a:pt x="919" y="266"/>
                    <a:pt x="943" y="278"/>
                  </a:cubicBezTo>
                  <a:cubicBezTo>
                    <a:pt x="992" y="339"/>
                    <a:pt x="1040" y="375"/>
                    <a:pt x="1076" y="375"/>
                  </a:cubicBezTo>
                  <a:cubicBezTo>
                    <a:pt x="1083" y="378"/>
                    <a:pt x="1090" y="380"/>
                    <a:pt x="1098" y="380"/>
                  </a:cubicBezTo>
                  <a:cubicBezTo>
                    <a:pt x="1119" y="380"/>
                    <a:pt x="1143" y="369"/>
                    <a:pt x="1161" y="351"/>
                  </a:cubicBezTo>
                  <a:cubicBezTo>
                    <a:pt x="1161" y="351"/>
                    <a:pt x="1161" y="339"/>
                    <a:pt x="1161" y="327"/>
                  </a:cubicBezTo>
                  <a:cubicBezTo>
                    <a:pt x="1209" y="375"/>
                    <a:pt x="1245" y="411"/>
                    <a:pt x="1282" y="411"/>
                  </a:cubicBezTo>
                  <a:cubicBezTo>
                    <a:pt x="1289" y="415"/>
                    <a:pt x="1297" y="416"/>
                    <a:pt x="1305" y="416"/>
                  </a:cubicBezTo>
                  <a:cubicBezTo>
                    <a:pt x="1325" y="416"/>
                    <a:pt x="1346" y="408"/>
                    <a:pt x="1354" y="399"/>
                  </a:cubicBezTo>
                  <a:cubicBezTo>
                    <a:pt x="1378" y="411"/>
                    <a:pt x="1403" y="424"/>
                    <a:pt x="1427" y="424"/>
                  </a:cubicBezTo>
                  <a:cubicBezTo>
                    <a:pt x="1437" y="429"/>
                    <a:pt x="1447" y="431"/>
                    <a:pt x="1458" y="431"/>
                  </a:cubicBezTo>
                  <a:cubicBezTo>
                    <a:pt x="1473" y="431"/>
                    <a:pt x="1490" y="426"/>
                    <a:pt x="1511" y="411"/>
                  </a:cubicBezTo>
                  <a:cubicBezTo>
                    <a:pt x="1511" y="411"/>
                    <a:pt x="1523" y="387"/>
                    <a:pt x="1499" y="375"/>
                  </a:cubicBezTo>
                  <a:lnTo>
                    <a:pt x="1463" y="327"/>
                  </a:lnTo>
                  <a:lnTo>
                    <a:pt x="1475" y="327"/>
                  </a:lnTo>
                  <a:cubicBezTo>
                    <a:pt x="1511" y="327"/>
                    <a:pt x="1536" y="315"/>
                    <a:pt x="1560" y="303"/>
                  </a:cubicBezTo>
                  <a:cubicBezTo>
                    <a:pt x="1560" y="303"/>
                    <a:pt x="1572" y="278"/>
                    <a:pt x="1560" y="266"/>
                  </a:cubicBezTo>
                  <a:cubicBezTo>
                    <a:pt x="1536" y="254"/>
                    <a:pt x="1463" y="158"/>
                    <a:pt x="1403" y="85"/>
                  </a:cubicBezTo>
                  <a:cubicBezTo>
                    <a:pt x="1391" y="73"/>
                    <a:pt x="1366" y="49"/>
                    <a:pt x="1354" y="25"/>
                  </a:cubicBezTo>
                  <a:lnTo>
                    <a:pt x="1354" y="13"/>
                  </a:lnTo>
                  <a:cubicBezTo>
                    <a:pt x="1378" y="13"/>
                    <a:pt x="1415" y="13"/>
                    <a:pt x="1439" y="0"/>
                  </a:cubicBezTo>
                  <a:close/>
                </a:path>
              </a:pathLst>
            </a:custGeom>
            <a:solidFill>
              <a:srgbClr val="5FB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02"/>
            <p:cNvSpPr/>
            <p:nvPr/>
          </p:nvSpPr>
          <p:spPr>
            <a:xfrm>
              <a:off x="1519978" y="3527551"/>
              <a:ext cx="52788" cy="21189"/>
            </a:xfrm>
            <a:custGeom>
              <a:rect b="b" l="l" r="r" t="t"/>
              <a:pathLst>
                <a:path extrusionOk="0" h="631" w="1572">
                  <a:moveTo>
                    <a:pt x="806" y="1"/>
                  </a:moveTo>
                  <a:cubicBezTo>
                    <a:pt x="411" y="1"/>
                    <a:pt x="0" y="199"/>
                    <a:pt x="0" y="199"/>
                  </a:cubicBezTo>
                  <a:cubicBezTo>
                    <a:pt x="314" y="199"/>
                    <a:pt x="435" y="320"/>
                    <a:pt x="701" y="320"/>
                  </a:cubicBezTo>
                  <a:cubicBezTo>
                    <a:pt x="737" y="320"/>
                    <a:pt x="774" y="332"/>
                    <a:pt x="798" y="357"/>
                  </a:cubicBezTo>
                  <a:lnTo>
                    <a:pt x="870" y="405"/>
                  </a:lnTo>
                  <a:lnTo>
                    <a:pt x="943" y="477"/>
                  </a:lnTo>
                  <a:cubicBezTo>
                    <a:pt x="967" y="526"/>
                    <a:pt x="1015" y="562"/>
                    <a:pt x="1076" y="574"/>
                  </a:cubicBezTo>
                  <a:cubicBezTo>
                    <a:pt x="1082" y="577"/>
                    <a:pt x="1090" y="579"/>
                    <a:pt x="1097" y="579"/>
                  </a:cubicBezTo>
                  <a:cubicBezTo>
                    <a:pt x="1118" y="579"/>
                    <a:pt x="1143" y="568"/>
                    <a:pt x="1160" y="550"/>
                  </a:cubicBezTo>
                  <a:cubicBezTo>
                    <a:pt x="1160" y="550"/>
                    <a:pt x="1160" y="538"/>
                    <a:pt x="1160" y="526"/>
                  </a:cubicBezTo>
                  <a:cubicBezTo>
                    <a:pt x="1209" y="574"/>
                    <a:pt x="1245" y="610"/>
                    <a:pt x="1281" y="610"/>
                  </a:cubicBezTo>
                  <a:cubicBezTo>
                    <a:pt x="1288" y="614"/>
                    <a:pt x="1296" y="615"/>
                    <a:pt x="1305" y="615"/>
                  </a:cubicBezTo>
                  <a:cubicBezTo>
                    <a:pt x="1325" y="615"/>
                    <a:pt x="1345" y="607"/>
                    <a:pt x="1354" y="598"/>
                  </a:cubicBezTo>
                  <a:cubicBezTo>
                    <a:pt x="1378" y="610"/>
                    <a:pt x="1402" y="623"/>
                    <a:pt x="1426" y="623"/>
                  </a:cubicBezTo>
                  <a:cubicBezTo>
                    <a:pt x="1436" y="628"/>
                    <a:pt x="1446" y="630"/>
                    <a:pt x="1457" y="630"/>
                  </a:cubicBezTo>
                  <a:cubicBezTo>
                    <a:pt x="1473" y="630"/>
                    <a:pt x="1490" y="625"/>
                    <a:pt x="1511" y="610"/>
                  </a:cubicBezTo>
                  <a:cubicBezTo>
                    <a:pt x="1511" y="610"/>
                    <a:pt x="1511" y="574"/>
                    <a:pt x="1511" y="574"/>
                  </a:cubicBezTo>
                  <a:cubicBezTo>
                    <a:pt x="1499" y="562"/>
                    <a:pt x="1487" y="550"/>
                    <a:pt x="1463" y="526"/>
                  </a:cubicBezTo>
                  <a:lnTo>
                    <a:pt x="1487" y="526"/>
                  </a:lnTo>
                  <a:cubicBezTo>
                    <a:pt x="1511" y="526"/>
                    <a:pt x="1535" y="514"/>
                    <a:pt x="1559" y="502"/>
                  </a:cubicBezTo>
                  <a:cubicBezTo>
                    <a:pt x="1559" y="502"/>
                    <a:pt x="1571" y="477"/>
                    <a:pt x="1559" y="465"/>
                  </a:cubicBezTo>
                  <a:cubicBezTo>
                    <a:pt x="1535" y="453"/>
                    <a:pt x="1463" y="357"/>
                    <a:pt x="1402" y="296"/>
                  </a:cubicBezTo>
                  <a:lnTo>
                    <a:pt x="1354" y="224"/>
                  </a:lnTo>
                  <a:cubicBezTo>
                    <a:pt x="1378" y="212"/>
                    <a:pt x="1414" y="212"/>
                    <a:pt x="1438" y="199"/>
                  </a:cubicBezTo>
                  <a:cubicBezTo>
                    <a:pt x="1475" y="187"/>
                    <a:pt x="1511" y="115"/>
                    <a:pt x="1390" y="115"/>
                  </a:cubicBezTo>
                  <a:cubicBezTo>
                    <a:pt x="1317" y="115"/>
                    <a:pt x="1257" y="103"/>
                    <a:pt x="1197" y="91"/>
                  </a:cubicBezTo>
                  <a:cubicBezTo>
                    <a:pt x="1081" y="25"/>
                    <a:pt x="944" y="1"/>
                    <a:pt x="806" y="1"/>
                  </a:cubicBezTo>
                  <a:close/>
                </a:path>
              </a:pathLst>
            </a:custGeom>
            <a:solidFill>
              <a:srgbClr val="FFE1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02"/>
            <p:cNvSpPr/>
            <p:nvPr/>
          </p:nvSpPr>
          <p:spPr>
            <a:xfrm>
              <a:off x="1560544" y="3530171"/>
              <a:ext cx="10578" cy="4500"/>
            </a:xfrm>
            <a:custGeom>
              <a:rect b="b" l="l" r="r" t="t"/>
              <a:pathLst>
                <a:path extrusionOk="0" h="134" w="315">
                  <a:moveTo>
                    <a:pt x="242" y="109"/>
                  </a:moveTo>
                  <a:cubicBezTo>
                    <a:pt x="206" y="121"/>
                    <a:pt x="182" y="121"/>
                    <a:pt x="146" y="134"/>
                  </a:cubicBezTo>
                  <a:cubicBezTo>
                    <a:pt x="97" y="85"/>
                    <a:pt x="49" y="49"/>
                    <a:pt x="1" y="1"/>
                  </a:cubicBezTo>
                  <a:cubicBezTo>
                    <a:pt x="61" y="13"/>
                    <a:pt x="122" y="25"/>
                    <a:pt x="182" y="25"/>
                  </a:cubicBezTo>
                  <a:cubicBezTo>
                    <a:pt x="315" y="25"/>
                    <a:pt x="279" y="97"/>
                    <a:pt x="242" y="109"/>
                  </a:cubicBezTo>
                  <a:close/>
                </a:path>
              </a:pathLst>
            </a:custGeom>
            <a:solidFill>
              <a:srgbClr val="FBC9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02"/>
            <p:cNvSpPr/>
            <p:nvPr/>
          </p:nvSpPr>
          <p:spPr>
            <a:xfrm>
              <a:off x="2208356" y="4563157"/>
              <a:ext cx="166422" cy="17495"/>
            </a:xfrm>
            <a:custGeom>
              <a:rect b="b" l="l" r="r" t="t"/>
              <a:pathLst>
                <a:path extrusionOk="0" h="521" w="4956">
                  <a:moveTo>
                    <a:pt x="1318" y="1"/>
                  </a:moveTo>
                  <a:cubicBezTo>
                    <a:pt x="532" y="49"/>
                    <a:pt x="0" y="146"/>
                    <a:pt x="0" y="242"/>
                  </a:cubicBezTo>
                  <a:cubicBezTo>
                    <a:pt x="0" y="400"/>
                    <a:pt x="1112" y="520"/>
                    <a:pt x="2478" y="520"/>
                  </a:cubicBezTo>
                  <a:cubicBezTo>
                    <a:pt x="3856" y="520"/>
                    <a:pt x="4956" y="400"/>
                    <a:pt x="4956" y="242"/>
                  </a:cubicBezTo>
                  <a:cubicBezTo>
                    <a:pt x="4956" y="134"/>
                    <a:pt x="4364" y="37"/>
                    <a:pt x="3493" y="1"/>
                  </a:cubicBezTo>
                  <a:lnTo>
                    <a:pt x="3457" y="158"/>
                  </a:lnTo>
                  <a:cubicBezTo>
                    <a:pt x="3433" y="218"/>
                    <a:pt x="3385" y="255"/>
                    <a:pt x="3312" y="267"/>
                  </a:cubicBezTo>
                  <a:lnTo>
                    <a:pt x="1487" y="267"/>
                  </a:lnTo>
                  <a:cubicBezTo>
                    <a:pt x="1427" y="255"/>
                    <a:pt x="1366" y="218"/>
                    <a:pt x="1354" y="158"/>
                  </a:cubicBezTo>
                  <a:lnTo>
                    <a:pt x="1318" y="1"/>
                  </a:ln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02"/>
            <p:cNvSpPr/>
            <p:nvPr/>
          </p:nvSpPr>
          <p:spPr>
            <a:xfrm>
              <a:off x="2149489" y="4384909"/>
              <a:ext cx="125052" cy="75992"/>
            </a:xfrm>
            <a:custGeom>
              <a:rect b="b" l="l" r="r" t="t"/>
              <a:pathLst>
                <a:path extrusionOk="0" h="2263" w="3724">
                  <a:moveTo>
                    <a:pt x="979" y="1"/>
                  </a:moveTo>
                  <a:cubicBezTo>
                    <a:pt x="105" y="1"/>
                    <a:pt x="1" y="1018"/>
                    <a:pt x="1" y="1018"/>
                  </a:cubicBezTo>
                  <a:cubicBezTo>
                    <a:pt x="1" y="1018"/>
                    <a:pt x="409" y="769"/>
                    <a:pt x="1053" y="769"/>
                  </a:cubicBezTo>
                  <a:cubicBezTo>
                    <a:pt x="1328" y="769"/>
                    <a:pt x="1647" y="815"/>
                    <a:pt x="1995" y="945"/>
                  </a:cubicBezTo>
                  <a:cubicBezTo>
                    <a:pt x="3155" y="1380"/>
                    <a:pt x="3240" y="2263"/>
                    <a:pt x="3240" y="2263"/>
                  </a:cubicBezTo>
                  <a:lnTo>
                    <a:pt x="3651" y="2251"/>
                  </a:lnTo>
                  <a:cubicBezTo>
                    <a:pt x="3675" y="2178"/>
                    <a:pt x="3675" y="2118"/>
                    <a:pt x="3687" y="2057"/>
                  </a:cubicBezTo>
                  <a:cubicBezTo>
                    <a:pt x="3723" y="1513"/>
                    <a:pt x="3385" y="1465"/>
                    <a:pt x="3385" y="1465"/>
                  </a:cubicBezTo>
                  <a:cubicBezTo>
                    <a:pt x="3385" y="1465"/>
                    <a:pt x="3445" y="824"/>
                    <a:pt x="3083" y="510"/>
                  </a:cubicBezTo>
                  <a:cubicBezTo>
                    <a:pt x="2965" y="405"/>
                    <a:pt x="2841" y="367"/>
                    <a:pt x="2724" y="367"/>
                  </a:cubicBezTo>
                  <a:cubicBezTo>
                    <a:pt x="2410" y="367"/>
                    <a:pt x="2140" y="643"/>
                    <a:pt x="2140" y="643"/>
                  </a:cubicBezTo>
                  <a:cubicBezTo>
                    <a:pt x="2140" y="643"/>
                    <a:pt x="1959" y="51"/>
                    <a:pt x="1040" y="3"/>
                  </a:cubicBezTo>
                  <a:cubicBezTo>
                    <a:pt x="1019" y="1"/>
                    <a:pt x="999" y="1"/>
                    <a:pt x="979" y="1"/>
                  </a:cubicBezTo>
                  <a:close/>
                </a:path>
              </a:pathLst>
            </a:custGeom>
            <a:solidFill>
              <a:srgbClr val="61C5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02"/>
            <p:cNvSpPr/>
            <p:nvPr/>
          </p:nvSpPr>
          <p:spPr>
            <a:xfrm>
              <a:off x="2149489" y="4383364"/>
              <a:ext cx="125052" cy="77536"/>
            </a:xfrm>
            <a:custGeom>
              <a:rect b="b" l="l" r="r" t="t"/>
              <a:pathLst>
                <a:path extrusionOk="0" h="2309" w="3724">
                  <a:moveTo>
                    <a:pt x="3240" y="2309"/>
                  </a:moveTo>
                  <a:cubicBezTo>
                    <a:pt x="3240" y="2309"/>
                    <a:pt x="3155" y="1426"/>
                    <a:pt x="1995" y="991"/>
                  </a:cubicBezTo>
                  <a:cubicBezTo>
                    <a:pt x="835" y="556"/>
                    <a:pt x="1" y="1064"/>
                    <a:pt x="1" y="1064"/>
                  </a:cubicBezTo>
                  <a:cubicBezTo>
                    <a:pt x="1" y="1064"/>
                    <a:pt x="109" y="0"/>
                    <a:pt x="1040" y="49"/>
                  </a:cubicBezTo>
                  <a:cubicBezTo>
                    <a:pt x="1959" y="97"/>
                    <a:pt x="2140" y="689"/>
                    <a:pt x="2140" y="689"/>
                  </a:cubicBezTo>
                  <a:cubicBezTo>
                    <a:pt x="2140" y="689"/>
                    <a:pt x="2648" y="169"/>
                    <a:pt x="3083" y="556"/>
                  </a:cubicBezTo>
                  <a:cubicBezTo>
                    <a:pt x="3445" y="870"/>
                    <a:pt x="3385" y="1511"/>
                    <a:pt x="3385" y="1511"/>
                  </a:cubicBezTo>
                  <a:cubicBezTo>
                    <a:pt x="3385" y="1511"/>
                    <a:pt x="3723" y="1559"/>
                    <a:pt x="3687" y="2103"/>
                  </a:cubicBezTo>
                  <a:cubicBezTo>
                    <a:pt x="3675" y="2164"/>
                    <a:pt x="3675" y="2224"/>
                    <a:pt x="3651" y="2297"/>
                  </a:cubicBezTo>
                </a:path>
              </a:pathLst>
            </a:custGeom>
            <a:solidFill>
              <a:srgbClr val="071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02"/>
            <p:cNvSpPr/>
            <p:nvPr/>
          </p:nvSpPr>
          <p:spPr>
            <a:xfrm>
              <a:off x="2232300" y="4324094"/>
              <a:ext cx="49967" cy="136402"/>
            </a:xfrm>
            <a:custGeom>
              <a:rect b="b" l="l" r="r" t="t"/>
              <a:pathLst>
                <a:path extrusionOk="0" h="4062" w="1488">
                  <a:moveTo>
                    <a:pt x="49" y="1"/>
                  </a:moveTo>
                  <a:lnTo>
                    <a:pt x="0" y="49"/>
                  </a:lnTo>
                  <a:cubicBezTo>
                    <a:pt x="25" y="61"/>
                    <a:pt x="1415" y="1294"/>
                    <a:pt x="1427" y="4062"/>
                  </a:cubicBezTo>
                  <a:lnTo>
                    <a:pt x="1487" y="4062"/>
                  </a:lnTo>
                  <a:cubicBezTo>
                    <a:pt x="1475" y="1258"/>
                    <a:pt x="61" y="13"/>
                    <a:pt x="49"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02"/>
            <p:cNvSpPr/>
            <p:nvPr/>
          </p:nvSpPr>
          <p:spPr>
            <a:xfrm>
              <a:off x="2213830" y="4310728"/>
              <a:ext cx="21323" cy="16085"/>
            </a:xfrm>
            <a:custGeom>
              <a:rect b="b" l="l" r="r" t="t"/>
              <a:pathLst>
                <a:path extrusionOk="0" h="479" w="635">
                  <a:moveTo>
                    <a:pt x="301" y="1"/>
                  </a:moveTo>
                  <a:cubicBezTo>
                    <a:pt x="131" y="1"/>
                    <a:pt x="1" y="238"/>
                    <a:pt x="176" y="374"/>
                  </a:cubicBezTo>
                  <a:cubicBezTo>
                    <a:pt x="282" y="442"/>
                    <a:pt x="410" y="478"/>
                    <a:pt x="538" y="478"/>
                  </a:cubicBezTo>
                  <a:cubicBezTo>
                    <a:pt x="570" y="478"/>
                    <a:pt x="603" y="476"/>
                    <a:pt x="635" y="471"/>
                  </a:cubicBezTo>
                  <a:cubicBezTo>
                    <a:pt x="623" y="314"/>
                    <a:pt x="538" y="157"/>
                    <a:pt x="430" y="48"/>
                  </a:cubicBezTo>
                  <a:cubicBezTo>
                    <a:pt x="387" y="15"/>
                    <a:pt x="343" y="1"/>
                    <a:pt x="301"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02"/>
            <p:cNvSpPr/>
            <p:nvPr/>
          </p:nvSpPr>
          <p:spPr>
            <a:xfrm>
              <a:off x="2218296" y="4330508"/>
              <a:ext cx="20920" cy="16387"/>
            </a:xfrm>
            <a:custGeom>
              <a:rect b="b" l="l" r="r" t="t"/>
              <a:pathLst>
                <a:path extrusionOk="0" h="488" w="623">
                  <a:moveTo>
                    <a:pt x="561" y="1"/>
                  </a:moveTo>
                  <a:cubicBezTo>
                    <a:pt x="415" y="1"/>
                    <a:pt x="280" y="39"/>
                    <a:pt x="164" y="124"/>
                  </a:cubicBezTo>
                  <a:cubicBezTo>
                    <a:pt x="0" y="268"/>
                    <a:pt x="134" y="488"/>
                    <a:pt x="299" y="488"/>
                  </a:cubicBezTo>
                  <a:cubicBezTo>
                    <a:pt x="342" y="488"/>
                    <a:pt x="387" y="473"/>
                    <a:pt x="429" y="438"/>
                  </a:cubicBezTo>
                  <a:cubicBezTo>
                    <a:pt x="538" y="317"/>
                    <a:pt x="599" y="160"/>
                    <a:pt x="623" y="3"/>
                  </a:cubicBezTo>
                  <a:cubicBezTo>
                    <a:pt x="602" y="1"/>
                    <a:pt x="581" y="1"/>
                    <a:pt x="561"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02"/>
            <p:cNvSpPr/>
            <p:nvPr/>
          </p:nvSpPr>
          <p:spPr>
            <a:xfrm>
              <a:off x="2238781" y="4314993"/>
              <a:ext cx="21424" cy="15883"/>
            </a:xfrm>
            <a:custGeom>
              <a:rect b="b" l="l" r="r" t="t"/>
              <a:pathLst>
                <a:path extrusionOk="0" h="473" w="638">
                  <a:moveTo>
                    <a:pt x="339" y="0"/>
                  </a:moveTo>
                  <a:cubicBezTo>
                    <a:pt x="300" y="0"/>
                    <a:pt x="259" y="13"/>
                    <a:pt x="218" y="42"/>
                  </a:cubicBezTo>
                  <a:cubicBezTo>
                    <a:pt x="97" y="163"/>
                    <a:pt x="25" y="308"/>
                    <a:pt x="1" y="465"/>
                  </a:cubicBezTo>
                  <a:cubicBezTo>
                    <a:pt x="34" y="470"/>
                    <a:pt x="67" y="472"/>
                    <a:pt x="100" y="472"/>
                  </a:cubicBezTo>
                  <a:cubicBezTo>
                    <a:pt x="227" y="472"/>
                    <a:pt x="355" y="438"/>
                    <a:pt x="460" y="380"/>
                  </a:cubicBezTo>
                  <a:cubicBezTo>
                    <a:pt x="637" y="242"/>
                    <a:pt x="510" y="0"/>
                    <a:pt x="339" y="0"/>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02"/>
            <p:cNvSpPr/>
            <p:nvPr/>
          </p:nvSpPr>
          <p:spPr>
            <a:xfrm>
              <a:off x="2231192" y="4348944"/>
              <a:ext cx="21827" cy="15514"/>
            </a:xfrm>
            <a:custGeom>
              <a:rect b="b" l="l" r="r" t="t"/>
              <a:pathLst>
                <a:path extrusionOk="0" h="462" w="650">
                  <a:moveTo>
                    <a:pt x="530" y="1"/>
                  </a:moveTo>
                  <a:cubicBezTo>
                    <a:pt x="410" y="1"/>
                    <a:pt x="287" y="28"/>
                    <a:pt x="178" y="82"/>
                  </a:cubicBezTo>
                  <a:cubicBezTo>
                    <a:pt x="0" y="211"/>
                    <a:pt x="114" y="461"/>
                    <a:pt x="287" y="461"/>
                  </a:cubicBezTo>
                  <a:cubicBezTo>
                    <a:pt x="325" y="461"/>
                    <a:pt x="367" y="449"/>
                    <a:pt x="408" y="421"/>
                  </a:cubicBezTo>
                  <a:cubicBezTo>
                    <a:pt x="529" y="312"/>
                    <a:pt x="614" y="167"/>
                    <a:pt x="650" y="10"/>
                  </a:cubicBezTo>
                  <a:cubicBezTo>
                    <a:pt x="611" y="4"/>
                    <a:pt x="571" y="1"/>
                    <a:pt x="530"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02"/>
            <p:cNvSpPr/>
            <p:nvPr/>
          </p:nvSpPr>
          <p:spPr>
            <a:xfrm>
              <a:off x="2252583" y="4334873"/>
              <a:ext cx="23607" cy="15514"/>
            </a:xfrm>
            <a:custGeom>
              <a:rect b="b" l="l" r="r" t="t"/>
              <a:pathLst>
                <a:path extrusionOk="0" h="462" w="703">
                  <a:moveTo>
                    <a:pt x="399" y="1"/>
                  </a:moveTo>
                  <a:cubicBezTo>
                    <a:pt x="361" y="1"/>
                    <a:pt x="320" y="13"/>
                    <a:pt x="279" y="42"/>
                  </a:cubicBezTo>
                  <a:cubicBezTo>
                    <a:pt x="146" y="139"/>
                    <a:pt x="49" y="284"/>
                    <a:pt x="1" y="441"/>
                  </a:cubicBezTo>
                  <a:cubicBezTo>
                    <a:pt x="60" y="455"/>
                    <a:pt x="120" y="461"/>
                    <a:pt x="181" y="461"/>
                  </a:cubicBezTo>
                  <a:cubicBezTo>
                    <a:pt x="281" y="461"/>
                    <a:pt x="381" y="443"/>
                    <a:pt x="472" y="405"/>
                  </a:cubicBezTo>
                  <a:cubicBezTo>
                    <a:pt x="703" y="294"/>
                    <a:pt x="584" y="1"/>
                    <a:pt x="399"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02"/>
            <p:cNvSpPr/>
            <p:nvPr/>
          </p:nvSpPr>
          <p:spPr>
            <a:xfrm>
              <a:off x="2281395" y="4273756"/>
              <a:ext cx="60511" cy="186738"/>
            </a:xfrm>
            <a:custGeom>
              <a:rect b="b" l="l" r="r" t="t"/>
              <a:pathLst>
                <a:path extrusionOk="0" h="5561" w="1802">
                  <a:moveTo>
                    <a:pt x="1741" y="1"/>
                  </a:moveTo>
                  <a:cubicBezTo>
                    <a:pt x="1729" y="13"/>
                    <a:pt x="1" y="1850"/>
                    <a:pt x="327" y="5561"/>
                  </a:cubicBezTo>
                  <a:lnTo>
                    <a:pt x="412" y="5561"/>
                  </a:lnTo>
                  <a:cubicBezTo>
                    <a:pt x="98" y="1886"/>
                    <a:pt x="1790" y="73"/>
                    <a:pt x="1802" y="61"/>
                  </a:cubicBezTo>
                  <a:lnTo>
                    <a:pt x="1741" y="1"/>
                  </a:ln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02"/>
            <p:cNvSpPr/>
            <p:nvPr/>
          </p:nvSpPr>
          <p:spPr>
            <a:xfrm>
              <a:off x="2338651" y="4254782"/>
              <a:ext cx="27233" cy="22667"/>
            </a:xfrm>
            <a:custGeom>
              <a:rect b="b" l="l" r="r" t="t"/>
              <a:pathLst>
                <a:path extrusionOk="0" h="675" w="811">
                  <a:moveTo>
                    <a:pt x="418" y="1"/>
                  </a:moveTo>
                  <a:cubicBezTo>
                    <a:pt x="356" y="1"/>
                    <a:pt x="290" y="25"/>
                    <a:pt x="230" y="82"/>
                  </a:cubicBezTo>
                  <a:cubicBezTo>
                    <a:pt x="85" y="239"/>
                    <a:pt x="12" y="457"/>
                    <a:pt x="0" y="675"/>
                  </a:cubicBezTo>
                  <a:cubicBezTo>
                    <a:pt x="218" y="675"/>
                    <a:pt x="435" y="602"/>
                    <a:pt x="604" y="469"/>
                  </a:cubicBezTo>
                  <a:cubicBezTo>
                    <a:pt x="810" y="282"/>
                    <a:pt x="632" y="1"/>
                    <a:pt x="418" y="1"/>
                  </a:cubicBez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02"/>
            <p:cNvSpPr/>
            <p:nvPr/>
          </p:nvSpPr>
          <p:spPr>
            <a:xfrm>
              <a:off x="2334185" y="4282285"/>
              <a:ext cx="29013" cy="20920"/>
            </a:xfrm>
            <a:custGeom>
              <a:rect b="b" l="l" r="r" t="t"/>
              <a:pathLst>
                <a:path extrusionOk="0" h="623" w="864">
                  <a:moveTo>
                    <a:pt x="147" y="1"/>
                  </a:moveTo>
                  <a:cubicBezTo>
                    <a:pt x="98" y="1"/>
                    <a:pt x="49" y="5"/>
                    <a:pt x="0" y="13"/>
                  </a:cubicBezTo>
                  <a:cubicBezTo>
                    <a:pt x="36" y="230"/>
                    <a:pt x="145" y="424"/>
                    <a:pt x="302" y="569"/>
                  </a:cubicBezTo>
                  <a:cubicBezTo>
                    <a:pt x="355" y="606"/>
                    <a:pt x="410" y="622"/>
                    <a:pt x="461" y="622"/>
                  </a:cubicBezTo>
                  <a:cubicBezTo>
                    <a:pt x="691" y="622"/>
                    <a:pt x="864" y="299"/>
                    <a:pt x="617" y="121"/>
                  </a:cubicBezTo>
                  <a:cubicBezTo>
                    <a:pt x="476" y="47"/>
                    <a:pt x="314" y="1"/>
                    <a:pt x="147" y="1"/>
                  </a:cubicBez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02"/>
            <p:cNvSpPr/>
            <p:nvPr/>
          </p:nvSpPr>
          <p:spPr>
            <a:xfrm>
              <a:off x="2304667" y="4263715"/>
              <a:ext cx="29953" cy="20215"/>
            </a:xfrm>
            <a:custGeom>
              <a:rect b="b" l="l" r="r" t="t"/>
              <a:pathLst>
                <a:path extrusionOk="0" h="602" w="892">
                  <a:moveTo>
                    <a:pt x="395" y="0"/>
                  </a:moveTo>
                  <a:cubicBezTo>
                    <a:pt x="159" y="0"/>
                    <a:pt x="0" y="354"/>
                    <a:pt x="263" y="505"/>
                  </a:cubicBezTo>
                  <a:cubicBezTo>
                    <a:pt x="392" y="570"/>
                    <a:pt x="537" y="602"/>
                    <a:pt x="680" y="602"/>
                  </a:cubicBezTo>
                  <a:cubicBezTo>
                    <a:pt x="752" y="602"/>
                    <a:pt x="823" y="594"/>
                    <a:pt x="891" y="578"/>
                  </a:cubicBezTo>
                  <a:cubicBezTo>
                    <a:pt x="891" y="578"/>
                    <a:pt x="795" y="191"/>
                    <a:pt x="541" y="46"/>
                  </a:cubicBezTo>
                  <a:cubicBezTo>
                    <a:pt x="491" y="14"/>
                    <a:pt x="441" y="0"/>
                    <a:pt x="395" y="0"/>
                  </a:cubicBez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02"/>
            <p:cNvSpPr/>
            <p:nvPr/>
          </p:nvSpPr>
          <p:spPr>
            <a:xfrm>
              <a:off x="2317931" y="4308210"/>
              <a:ext cx="30121" cy="19980"/>
            </a:xfrm>
            <a:custGeom>
              <a:rect b="b" l="l" r="r" t="t"/>
              <a:pathLst>
                <a:path extrusionOk="0" h="595" w="897">
                  <a:moveTo>
                    <a:pt x="262" y="1"/>
                  </a:moveTo>
                  <a:cubicBezTo>
                    <a:pt x="174" y="1"/>
                    <a:pt x="86" y="13"/>
                    <a:pt x="1" y="38"/>
                  </a:cubicBezTo>
                  <a:cubicBezTo>
                    <a:pt x="61" y="244"/>
                    <a:pt x="194" y="425"/>
                    <a:pt x="363" y="558"/>
                  </a:cubicBezTo>
                  <a:cubicBezTo>
                    <a:pt x="412" y="583"/>
                    <a:pt x="458" y="594"/>
                    <a:pt x="502" y="594"/>
                  </a:cubicBezTo>
                  <a:cubicBezTo>
                    <a:pt x="752" y="594"/>
                    <a:pt x="897" y="229"/>
                    <a:pt x="629" y="75"/>
                  </a:cubicBezTo>
                  <a:cubicBezTo>
                    <a:pt x="509" y="25"/>
                    <a:pt x="385" y="1"/>
                    <a:pt x="262" y="1"/>
                  </a:cubicBez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02"/>
            <p:cNvSpPr/>
            <p:nvPr/>
          </p:nvSpPr>
          <p:spPr>
            <a:xfrm>
              <a:off x="2288212" y="4292561"/>
              <a:ext cx="30155" cy="19174"/>
            </a:xfrm>
            <a:custGeom>
              <a:rect b="b" l="l" r="r" t="t"/>
              <a:pathLst>
                <a:path extrusionOk="0" h="571" w="898">
                  <a:moveTo>
                    <a:pt x="384" y="1"/>
                  </a:moveTo>
                  <a:cubicBezTo>
                    <a:pt x="132" y="1"/>
                    <a:pt x="0" y="377"/>
                    <a:pt x="257" y="516"/>
                  </a:cubicBezTo>
                  <a:cubicBezTo>
                    <a:pt x="360" y="553"/>
                    <a:pt x="469" y="571"/>
                    <a:pt x="578" y="571"/>
                  </a:cubicBezTo>
                  <a:cubicBezTo>
                    <a:pt x="686" y="571"/>
                    <a:pt x="795" y="553"/>
                    <a:pt x="898" y="516"/>
                  </a:cubicBezTo>
                  <a:cubicBezTo>
                    <a:pt x="813" y="311"/>
                    <a:pt x="680" y="142"/>
                    <a:pt x="487" y="21"/>
                  </a:cubicBezTo>
                  <a:cubicBezTo>
                    <a:pt x="451" y="7"/>
                    <a:pt x="417" y="1"/>
                    <a:pt x="384" y="1"/>
                  </a:cubicBez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02"/>
            <p:cNvSpPr/>
            <p:nvPr/>
          </p:nvSpPr>
          <p:spPr>
            <a:xfrm>
              <a:off x="2305775" y="4337392"/>
              <a:ext cx="31129" cy="19275"/>
            </a:xfrm>
            <a:custGeom>
              <a:rect b="b" l="l" r="r" t="t"/>
              <a:pathLst>
                <a:path extrusionOk="0" h="574" w="927">
                  <a:moveTo>
                    <a:pt x="365" y="1"/>
                  </a:moveTo>
                  <a:cubicBezTo>
                    <a:pt x="241" y="1"/>
                    <a:pt x="117" y="23"/>
                    <a:pt x="0" y="64"/>
                  </a:cubicBezTo>
                  <a:cubicBezTo>
                    <a:pt x="85" y="269"/>
                    <a:pt x="230" y="439"/>
                    <a:pt x="423" y="547"/>
                  </a:cubicBezTo>
                  <a:cubicBezTo>
                    <a:pt x="463" y="565"/>
                    <a:pt x="502" y="573"/>
                    <a:pt x="538" y="573"/>
                  </a:cubicBezTo>
                  <a:cubicBezTo>
                    <a:pt x="795" y="573"/>
                    <a:pt x="927" y="167"/>
                    <a:pt x="641" y="40"/>
                  </a:cubicBezTo>
                  <a:cubicBezTo>
                    <a:pt x="552" y="14"/>
                    <a:pt x="459" y="1"/>
                    <a:pt x="365" y="1"/>
                  </a:cubicBez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02"/>
            <p:cNvSpPr/>
            <p:nvPr/>
          </p:nvSpPr>
          <p:spPr>
            <a:xfrm>
              <a:off x="2274881" y="4323892"/>
              <a:ext cx="31733" cy="18805"/>
            </a:xfrm>
            <a:custGeom>
              <a:rect b="b" l="l" r="r" t="t"/>
              <a:pathLst>
                <a:path extrusionOk="0" h="560" w="945">
                  <a:moveTo>
                    <a:pt x="384" y="0"/>
                  </a:moveTo>
                  <a:cubicBezTo>
                    <a:pt x="114" y="0"/>
                    <a:pt x="1" y="418"/>
                    <a:pt x="304" y="526"/>
                  </a:cubicBezTo>
                  <a:cubicBezTo>
                    <a:pt x="383" y="548"/>
                    <a:pt x="463" y="559"/>
                    <a:pt x="542" y="559"/>
                  </a:cubicBezTo>
                  <a:cubicBezTo>
                    <a:pt x="679" y="559"/>
                    <a:pt x="814" y="527"/>
                    <a:pt x="944" y="466"/>
                  </a:cubicBezTo>
                  <a:cubicBezTo>
                    <a:pt x="848" y="272"/>
                    <a:pt x="690" y="115"/>
                    <a:pt x="485" y="19"/>
                  </a:cubicBezTo>
                  <a:cubicBezTo>
                    <a:pt x="449" y="6"/>
                    <a:pt x="416" y="0"/>
                    <a:pt x="384" y="0"/>
                  </a:cubicBez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02"/>
            <p:cNvSpPr/>
            <p:nvPr/>
          </p:nvSpPr>
          <p:spPr>
            <a:xfrm>
              <a:off x="2297649" y="4364290"/>
              <a:ext cx="31935" cy="18268"/>
            </a:xfrm>
            <a:custGeom>
              <a:rect b="b" l="l" r="r" t="t"/>
              <a:pathLst>
                <a:path extrusionOk="0" h="544" w="951">
                  <a:moveTo>
                    <a:pt x="485" y="0"/>
                  </a:moveTo>
                  <a:cubicBezTo>
                    <a:pt x="316" y="0"/>
                    <a:pt x="151" y="48"/>
                    <a:pt x="0" y="133"/>
                  </a:cubicBezTo>
                  <a:cubicBezTo>
                    <a:pt x="121" y="314"/>
                    <a:pt x="290" y="459"/>
                    <a:pt x="496" y="532"/>
                  </a:cubicBezTo>
                  <a:cubicBezTo>
                    <a:pt x="525" y="540"/>
                    <a:pt x="552" y="544"/>
                    <a:pt x="578" y="544"/>
                  </a:cubicBezTo>
                  <a:cubicBezTo>
                    <a:pt x="865" y="544"/>
                    <a:pt x="950" y="90"/>
                    <a:pt x="629" y="12"/>
                  </a:cubicBezTo>
                  <a:cubicBezTo>
                    <a:pt x="581" y="4"/>
                    <a:pt x="533" y="0"/>
                    <a:pt x="485" y="0"/>
                  </a:cubicBez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02"/>
            <p:cNvSpPr/>
            <p:nvPr/>
          </p:nvSpPr>
          <p:spPr>
            <a:xfrm>
              <a:off x="2266351" y="4356331"/>
              <a:ext cx="32136" cy="18167"/>
            </a:xfrm>
            <a:custGeom>
              <a:rect b="b" l="l" r="r" t="t"/>
              <a:pathLst>
                <a:path extrusionOk="0" h="541" w="957">
                  <a:moveTo>
                    <a:pt x="372" y="1"/>
                  </a:moveTo>
                  <a:cubicBezTo>
                    <a:pt x="64" y="1"/>
                    <a:pt x="0" y="483"/>
                    <a:pt x="340" y="539"/>
                  </a:cubicBezTo>
                  <a:cubicBezTo>
                    <a:pt x="358" y="540"/>
                    <a:pt x="377" y="541"/>
                    <a:pt x="395" y="541"/>
                  </a:cubicBezTo>
                  <a:cubicBezTo>
                    <a:pt x="594" y="541"/>
                    <a:pt x="790" y="481"/>
                    <a:pt x="957" y="370"/>
                  </a:cubicBezTo>
                  <a:cubicBezTo>
                    <a:pt x="824" y="189"/>
                    <a:pt x="642" y="68"/>
                    <a:pt x="437" y="7"/>
                  </a:cubicBezTo>
                  <a:cubicBezTo>
                    <a:pt x="414" y="3"/>
                    <a:pt x="393" y="1"/>
                    <a:pt x="372" y="1"/>
                  </a:cubicBez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02"/>
            <p:cNvSpPr/>
            <p:nvPr/>
          </p:nvSpPr>
          <p:spPr>
            <a:xfrm>
              <a:off x="2293585" y="4392633"/>
              <a:ext cx="32875" cy="18637"/>
            </a:xfrm>
            <a:custGeom>
              <a:rect b="b" l="l" r="r" t="t"/>
              <a:pathLst>
                <a:path extrusionOk="0" h="555" w="979">
                  <a:moveTo>
                    <a:pt x="560" y="1"/>
                  </a:moveTo>
                  <a:cubicBezTo>
                    <a:pt x="353" y="1"/>
                    <a:pt x="167" y="62"/>
                    <a:pt x="1" y="184"/>
                  </a:cubicBezTo>
                  <a:cubicBezTo>
                    <a:pt x="133" y="353"/>
                    <a:pt x="315" y="486"/>
                    <a:pt x="532" y="546"/>
                  </a:cubicBezTo>
                  <a:cubicBezTo>
                    <a:pt x="557" y="552"/>
                    <a:pt x="580" y="554"/>
                    <a:pt x="602" y="554"/>
                  </a:cubicBezTo>
                  <a:cubicBezTo>
                    <a:pt x="918" y="554"/>
                    <a:pt x="978" y="25"/>
                    <a:pt x="617" y="2"/>
                  </a:cubicBezTo>
                  <a:cubicBezTo>
                    <a:pt x="598" y="1"/>
                    <a:pt x="579" y="1"/>
                    <a:pt x="560" y="1"/>
                  </a:cubicBez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02"/>
            <p:cNvSpPr/>
            <p:nvPr/>
          </p:nvSpPr>
          <p:spPr>
            <a:xfrm>
              <a:off x="2262590" y="4388200"/>
              <a:ext cx="31834" cy="18335"/>
            </a:xfrm>
            <a:custGeom>
              <a:rect b="b" l="l" r="r" t="t"/>
              <a:pathLst>
                <a:path extrusionOk="0" h="546" w="948">
                  <a:moveTo>
                    <a:pt x="368" y="0"/>
                  </a:moveTo>
                  <a:cubicBezTo>
                    <a:pt x="28" y="0"/>
                    <a:pt x="1" y="510"/>
                    <a:pt x="355" y="545"/>
                  </a:cubicBezTo>
                  <a:cubicBezTo>
                    <a:pt x="573" y="533"/>
                    <a:pt x="778" y="461"/>
                    <a:pt x="948" y="316"/>
                  </a:cubicBezTo>
                  <a:cubicBezTo>
                    <a:pt x="948" y="316"/>
                    <a:pt x="682" y="13"/>
                    <a:pt x="392" y="1"/>
                  </a:cubicBezTo>
                  <a:cubicBezTo>
                    <a:pt x="384" y="1"/>
                    <a:pt x="376" y="0"/>
                    <a:pt x="368" y="0"/>
                  </a:cubicBez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02"/>
            <p:cNvSpPr/>
            <p:nvPr/>
          </p:nvSpPr>
          <p:spPr>
            <a:xfrm>
              <a:off x="2292376" y="4429169"/>
              <a:ext cx="31397" cy="17965"/>
            </a:xfrm>
            <a:custGeom>
              <a:rect b="b" l="l" r="r" t="t"/>
              <a:pathLst>
                <a:path extrusionOk="0" h="535" w="935">
                  <a:moveTo>
                    <a:pt x="550" y="1"/>
                  </a:moveTo>
                  <a:cubicBezTo>
                    <a:pt x="353" y="1"/>
                    <a:pt x="166" y="61"/>
                    <a:pt x="0" y="183"/>
                  </a:cubicBezTo>
                  <a:cubicBezTo>
                    <a:pt x="133" y="353"/>
                    <a:pt x="315" y="473"/>
                    <a:pt x="532" y="534"/>
                  </a:cubicBezTo>
                  <a:cubicBezTo>
                    <a:pt x="540" y="534"/>
                    <a:pt x="548" y="535"/>
                    <a:pt x="556" y="535"/>
                  </a:cubicBezTo>
                  <a:cubicBezTo>
                    <a:pt x="874" y="535"/>
                    <a:pt x="935" y="73"/>
                    <a:pt x="605" y="2"/>
                  </a:cubicBezTo>
                  <a:cubicBezTo>
                    <a:pt x="586" y="1"/>
                    <a:pt x="568" y="1"/>
                    <a:pt x="550" y="1"/>
                  </a:cubicBez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02"/>
            <p:cNvSpPr/>
            <p:nvPr/>
          </p:nvSpPr>
          <p:spPr>
            <a:xfrm>
              <a:off x="2261112" y="4424702"/>
              <a:ext cx="31700" cy="17932"/>
            </a:xfrm>
            <a:custGeom>
              <a:rect b="b" l="l" r="r" t="t"/>
              <a:pathLst>
                <a:path extrusionOk="0" h="534" w="944">
                  <a:moveTo>
                    <a:pt x="365" y="0"/>
                  </a:moveTo>
                  <a:cubicBezTo>
                    <a:pt x="34" y="0"/>
                    <a:pt x="0" y="511"/>
                    <a:pt x="351" y="534"/>
                  </a:cubicBezTo>
                  <a:cubicBezTo>
                    <a:pt x="569" y="534"/>
                    <a:pt x="786" y="449"/>
                    <a:pt x="943" y="316"/>
                  </a:cubicBezTo>
                  <a:cubicBezTo>
                    <a:pt x="943" y="316"/>
                    <a:pt x="690" y="14"/>
                    <a:pt x="399" y="2"/>
                  </a:cubicBezTo>
                  <a:cubicBezTo>
                    <a:pt x="388" y="1"/>
                    <a:pt x="376" y="0"/>
                    <a:pt x="365" y="0"/>
                  </a:cubicBez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02"/>
            <p:cNvSpPr/>
            <p:nvPr/>
          </p:nvSpPr>
          <p:spPr>
            <a:xfrm>
              <a:off x="2292667" y="4314062"/>
              <a:ext cx="184690" cy="147349"/>
            </a:xfrm>
            <a:custGeom>
              <a:rect b="b" l="l" r="r" t="t"/>
              <a:pathLst>
                <a:path extrusionOk="0" h="4388" w="5500">
                  <a:moveTo>
                    <a:pt x="508" y="4388"/>
                  </a:moveTo>
                  <a:cubicBezTo>
                    <a:pt x="508" y="4388"/>
                    <a:pt x="0" y="2744"/>
                    <a:pt x="1052" y="2490"/>
                  </a:cubicBezTo>
                  <a:cubicBezTo>
                    <a:pt x="1052" y="2490"/>
                    <a:pt x="1112" y="302"/>
                    <a:pt x="2671" y="858"/>
                  </a:cubicBezTo>
                  <a:cubicBezTo>
                    <a:pt x="2671" y="858"/>
                    <a:pt x="2901" y="0"/>
                    <a:pt x="3807" y="37"/>
                  </a:cubicBezTo>
                  <a:cubicBezTo>
                    <a:pt x="4714" y="73"/>
                    <a:pt x="4678" y="943"/>
                    <a:pt x="4678" y="943"/>
                  </a:cubicBezTo>
                  <a:cubicBezTo>
                    <a:pt x="4678" y="943"/>
                    <a:pt x="5500" y="1076"/>
                    <a:pt x="5500" y="1765"/>
                  </a:cubicBezTo>
                  <a:cubicBezTo>
                    <a:pt x="5500" y="1765"/>
                    <a:pt x="1438" y="617"/>
                    <a:pt x="1088" y="4376"/>
                  </a:cubicBezTo>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02"/>
            <p:cNvSpPr/>
            <p:nvPr/>
          </p:nvSpPr>
          <p:spPr>
            <a:xfrm>
              <a:off x="2226625" y="4460466"/>
              <a:ext cx="124615" cy="111654"/>
            </a:xfrm>
            <a:custGeom>
              <a:rect b="b" l="l" r="r" t="t"/>
              <a:pathLst>
                <a:path extrusionOk="0" fill="none" h="3325" w="3711">
                  <a:moveTo>
                    <a:pt x="49" y="363"/>
                  </a:moveTo>
                  <a:lnTo>
                    <a:pt x="810" y="3216"/>
                  </a:lnTo>
                  <a:cubicBezTo>
                    <a:pt x="822" y="3276"/>
                    <a:pt x="883" y="3313"/>
                    <a:pt x="955" y="3325"/>
                  </a:cubicBezTo>
                  <a:lnTo>
                    <a:pt x="2768" y="3325"/>
                  </a:lnTo>
                  <a:cubicBezTo>
                    <a:pt x="2841" y="3313"/>
                    <a:pt x="2889" y="3276"/>
                    <a:pt x="2913" y="3216"/>
                  </a:cubicBezTo>
                  <a:lnTo>
                    <a:pt x="3662" y="363"/>
                  </a:lnTo>
                  <a:cubicBezTo>
                    <a:pt x="3711" y="182"/>
                    <a:pt x="3578" y="1"/>
                    <a:pt x="3397" y="1"/>
                  </a:cubicBezTo>
                  <a:lnTo>
                    <a:pt x="327" y="1"/>
                  </a:lnTo>
                  <a:cubicBezTo>
                    <a:pt x="145" y="1"/>
                    <a:pt x="0" y="182"/>
                    <a:pt x="49" y="363"/>
                  </a:cubicBezTo>
                  <a:close/>
                </a:path>
              </a:pathLst>
            </a:custGeom>
            <a:solidFill>
              <a:srgbClr val="5664E1"/>
            </a:solidFill>
            <a:ln cap="flat" cmpd="sng" w="2125">
              <a:solidFill>
                <a:srgbClr val="5664E1"/>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02"/>
            <p:cNvSpPr/>
            <p:nvPr/>
          </p:nvSpPr>
          <p:spPr>
            <a:xfrm>
              <a:off x="2307790" y="4472253"/>
              <a:ext cx="17092" cy="90129"/>
            </a:xfrm>
            <a:custGeom>
              <a:rect b="b" l="l" r="r" t="t"/>
              <a:pathLst>
                <a:path extrusionOk="0" fill="none" h="2684" w="509">
                  <a:moveTo>
                    <a:pt x="508" y="0"/>
                  </a:moveTo>
                  <a:lnTo>
                    <a:pt x="1" y="2684"/>
                  </a:lnTo>
                </a:path>
              </a:pathLst>
            </a:custGeom>
            <a:noFill/>
            <a:ln cap="rnd" cmpd="sng" w="2125">
              <a:solidFill>
                <a:srgbClr val="23295C"/>
              </a:solidFill>
              <a:prstDash val="solid"/>
              <a:miter lim="120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9" name="Shape 2929"/>
        <p:cNvGrpSpPr/>
        <p:nvPr/>
      </p:nvGrpSpPr>
      <p:grpSpPr>
        <a:xfrm>
          <a:off x="0" y="0"/>
          <a:ext cx="0" cy="0"/>
          <a:chOff x="0" y="0"/>
          <a:chExt cx="0" cy="0"/>
        </a:xfrm>
      </p:grpSpPr>
      <p:sp>
        <p:nvSpPr>
          <p:cNvPr id="2930" name="Google Shape;2930;p103"/>
          <p:cNvSpPr txBox="1"/>
          <p:nvPr>
            <p:ph idx="2" type="title"/>
          </p:nvPr>
        </p:nvSpPr>
        <p:spPr>
          <a:xfrm>
            <a:off x="381000" y="564723"/>
            <a:ext cx="26898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Incompatible with highly volatile stocks</a:t>
            </a:r>
            <a:endParaRPr sz="1200"/>
          </a:p>
        </p:txBody>
      </p:sp>
      <p:sp>
        <p:nvSpPr>
          <p:cNvPr id="2931" name="Google Shape;2931;p103"/>
          <p:cNvSpPr txBox="1"/>
          <p:nvPr>
            <p:ph idx="1" type="subTitle"/>
          </p:nvPr>
        </p:nvSpPr>
        <p:spPr>
          <a:xfrm>
            <a:off x="152400" y="1110850"/>
            <a:ext cx="3495000" cy="83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For highly volatile stocks, the LSTM model is unable to deliver </a:t>
            </a:r>
            <a:r>
              <a:rPr lang="en" sz="1200"/>
              <a:t>satisfactory results. Despite including additional indicators, the LSTM model is unable to predict the closing price for the next 3 days based on historical price data.</a:t>
            </a:r>
            <a:endParaRPr sz="1200"/>
          </a:p>
        </p:txBody>
      </p:sp>
      <p:sp>
        <p:nvSpPr>
          <p:cNvPr id="2932" name="Google Shape;2932;p103"/>
          <p:cNvSpPr txBox="1"/>
          <p:nvPr>
            <p:ph idx="3" type="title"/>
          </p:nvPr>
        </p:nvSpPr>
        <p:spPr>
          <a:xfrm>
            <a:off x="5537535" y="583252"/>
            <a:ext cx="26898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Inability to comprehend technical indicators</a:t>
            </a:r>
            <a:endParaRPr sz="1200"/>
          </a:p>
        </p:txBody>
      </p:sp>
      <p:pic>
        <p:nvPicPr>
          <p:cNvPr id="2933" name="Google Shape;2933;p103"/>
          <p:cNvPicPr preferRelativeResize="0"/>
          <p:nvPr/>
        </p:nvPicPr>
        <p:blipFill>
          <a:blip r:embed="rId3">
            <a:alphaModFix/>
          </a:blip>
          <a:stretch>
            <a:fillRect/>
          </a:stretch>
        </p:blipFill>
        <p:spPr>
          <a:xfrm>
            <a:off x="2588825" y="2527149"/>
            <a:ext cx="4158599" cy="2149626"/>
          </a:xfrm>
          <a:prstGeom prst="rect">
            <a:avLst/>
          </a:prstGeom>
          <a:noFill/>
          <a:ln>
            <a:noFill/>
          </a:ln>
        </p:spPr>
      </p:pic>
      <p:sp>
        <p:nvSpPr>
          <p:cNvPr id="2934" name="Google Shape;2934;p103"/>
          <p:cNvSpPr txBox="1"/>
          <p:nvPr>
            <p:ph type="title"/>
          </p:nvPr>
        </p:nvSpPr>
        <p:spPr>
          <a:xfrm>
            <a:off x="457200" y="64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rPr>
              <a:t>Project Limitations</a:t>
            </a:r>
            <a:endParaRPr sz="2000">
              <a:solidFill>
                <a:schemeClr val="dk1"/>
              </a:solidFill>
            </a:endParaRPr>
          </a:p>
          <a:p>
            <a:pPr indent="0" lvl="0" marL="0" rtl="0" algn="ctr">
              <a:spcBef>
                <a:spcPts val="0"/>
              </a:spcBef>
              <a:spcAft>
                <a:spcPts val="0"/>
              </a:spcAft>
              <a:buNone/>
            </a:pPr>
            <a:r>
              <a:t/>
            </a:r>
            <a:endParaRPr/>
          </a:p>
        </p:txBody>
      </p:sp>
      <p:sp>
        <p:nvSpPr>
          <p:cNvPr id="2935" name="Google Shape;2935;p103"/>
          <p:cNvSpPr txBox="1"/>
          <p:nvPr>
            <p:ph idx="1" type="subTitle"/>
          </p:nvPr>
        </p:nvSpPr>
        <p:spPr>
          <a:xfrm>
            <a:off x="4471324" y="1110838"/>
            <a:ext cx="4822200" cy="83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The project included </a:t>
            </a:r>
            <a:r>
              <a:rPr lang="en" sz="1200"/>
              <a:t>several</a:t>
            </a:r>
            <a:r>
              <a:rPr lang="en" sz="1200"/>
              <a:t> technical indicators which are </a:t>
            </a:r>
            <a:r>
              <a:rPr lang="en" sz="1200"/>
              <a:t>commonly</a:t>
            </a:r>
            <a:r>
              <a:rPr lang="en" sz="1200"/>
              <a:t> used by financial experts to understand the price </a:t>
            </a:r>
            <a:r>
              <a:rPr lang="en" sz="1200"/>
              <a:t>movement</a:t>
            </a:r>
            <a:r>
              <a:rPr lang="en" sz="1200"/>
              <a:t> of stocks. Unexpectedly, few of these significant technical indicators were not selected during the RFE process. Using these indicators involves complex financial interpretation and therefore the LSTM models were unable to use them effectively.</a:t>
            </a:r>
            <a:endParaRPr sz="1200"/>
          </a:p>
        </p:txBody>
      </p:sp>
      <p:sp>
        <p:nvSpPr>
          <p:cNvPr id="2936" name="Google Shape;2936;p103"/>
          <p:cNvSpPr txBox="1"/>
          <p:nvPr/>
        </p:nvSpPr>
        <p:spPr>
          <a:xfrm>
            <a:off x="2584150" y="4735725"/>
            <a:ext cx="4158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Open Sans"/>
                <a:ea typeface="Open Sans"/>
                <a:cs typeface="Open Sans"/>
                <a:sym typeface="Open Sans"/>
              </a:rPr>
              <a:t>Prediction results for TSLA, Mar 2022</a:t>
            </a:r>
            <a:endParaRPr i="1" sz="1200">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77"/>
          <p:cNvSpPr txBox="1"/>
          <p:nvPr>
            <p:ph type="title"/>
          </p:nvPr>
        </p:nvSpPr>
        <p:spPr>
          <a:xfrm>
            <a:off x="743625" y="968113"/>
            <a:ext cx="5903700" cy="112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"How many millionaires do you know who have become wealthy by investing in savings accounts? I rest my case."</a:t>
            </a:r>
            <a:endParaRPr/>
          </a:p>
          <a:p>
            <a:pPr indent="0" lvl="0" marL="0" rtl="0" algn="ctr">
              <a:spcBef>
                <a:spcPts val="0"/>
              </a:spcBef>
              <a:spcAft>
                <a:spcPts val="0"/>
              </a:spcAft>
              <a:buNone/>
            </a:pPr>
            <a:r>
              <a:t/>
            </a:r>
            <a:endParaRPr/>
          </a:p>
        </p:txBody>
      </p:sp>
      <p:sp>
        <p:nvSpPr>
          <p:cNvPr id="1000" name="Google Shape;1000;p77"/>
          <p:cNvSpPr txBox="1"/>
          <p:nvPr>
            <p:ph idx="1" type="subTitle"/>
          </p:nvPr>
        </p:nvSpPr>
        <p:spPr>
          <a:xfrm>
            <a:off x="743625" y="2097313"/>
            <a:ext cx="5903700" cy="44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—Robert G. Allen</a:t>
            </a:r>
            <a:endParaRPr/>
          </a:p>
        </p:txBody>
      </p:sp>
      <p:pic>
        <p:nvPicPr>
          <p:cNvPr id="1001" name="Google Shape;1001;p77"/>
          <p:cNvPicPr preferRelativeResize="0"/>
          <p:nvPr/>
        </p:nvPicPr>
        <p:blipFill>
          <a:blip r:embed="rId3">
            <a:alphaModFix/>
          </a:blip>
          <a:stretch>
            <a:fillRect/>
          </a:stretch>
        </p:blipFill>
        <p:spPr>
          <a:xfrm>
            <a:off x="0" y="2762346"/>
            <a:ext cx="4060999" cy="2312675"/>
          </a:xfrm>
          <a:prstGeom prst="rect">
            <a:avLst/>
          </a:prstGeom>
          <a:noFill/>
          <a:ln>
            <a:noFill/>
          </a:ln>
        </p:spPr>
      </p:pic>
      <p:sp>
        <p:nvSpPr>
          <p:cNvPr id="1002" name="Google Shape;1002;p77"/>
          <p:cNvSpPr/>
          <p:nvPr/>
        </p:nvSpPr>
        <p:spPr>
          <a:xfrm>
            <a:off x="2399350" y="2541025"/>
            <a:ext cx="1120800" cy="663000"/>
          </a:xfrm>
          <a:prstGeom prst="wedgeEllipse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ZERO!</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01"/>
                                        </p:tgtEl>
                                        <p:attrNameLst>
                                          <p:attrName>style.visibility</p:attrName>
                                        </p:attrNameLst>
                                      </p:cBhvr>
                                      <p:to>
                                        <p:strVal val="visible"/>
                                      </p:to>
                                    </p:set>
                                    <p:anim calcmode="lin" valueType="num">
                                      <p:cBhvr additive="base">
                                        <p:cTn dur="2200"/>
                                        <p:tgtEl>
                                          <p:spTgt spid="10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02"/>
                                        </p:tgtEl>
                                        <p:attrNameLst>
                                          <p:attrName>style.visibility</p:attrName>
                                        </p:attrNameLst>
                                      </p:cBhvr>
                                      <p:to>
                                        <p:strVal val="visible"/>
                                      </p:to>
                                    </p:set>
                                    <p:anim calcmode="lin" valueType="num">
                                      <p:cBhvr additive="base">
                                        <p:cTn dur="2200"/>
                                        <p:tgtEl>
                                          <p:spTgt spid="10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0" name="Shape 2940"/>
        <p:cNvGrpSpPr/>
        <p:nvPr/>
      </p:nvGrpSpPr>
      <p:grpSpPr>
        <a:xfrm>
          <a:off x="0" y="0"/>
          <a:ext cx="0" cy="0"/>
          <a:chOff x="0" y="0"/>
          <a:chExt cx="0" cy="0"/>
        </a:xfrm>
      </p:grpSpPr>
      <p:sp>
        <p:nvSpPr>
          <p:cNvPr id="2941" name="Google Shape;2941;p104"/>
          <p:cNvSpPr txBox="1"/>
          <p:nvPr>
            <p:ph type="title"/>
          </p:nvPr>
        </p:nvSpPr>
        <p:spPr>
          <a:xfrm>
            <a:off x="457200" y="64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rPr>
              <a:t>Future Work</a:t>
            </a:r>
            <a:endParaRPr sz="2000">
              <a:solidFill>
                <a:schemeClr val="dk1"/>
              </a:solidFill>
            </a:endParaRPr>
          </a:p>
          <a:p>
            <a:pPr indent="0" lvl="0" marL="0" rtl="0" algn="ctr">
              <a:spcBef>
                <a:spcPts val="0"/>
              </a:spcBef>
              <a:spcAft>
                <a:spcPts val="0"/>
              </a:spcAft>
              <a:buNone/>
            </a:pPr>
            <a:r>
              <a:t/>
            </a:r>
            <a:endParaRPr/>
          </a:p>
        </p:txBody>
      </p:sp>
      <p:sp>
        <p:nvSpPr>
          <p:cNvPr id="2942" name="Google Shape;2942;p104"/>
          <p:cNvSpPr txBox="1"/>
          <p:nvPr>
            <p:ph idx="4294967295" type="subTitle"/>
          </p:nvPr>
        </p:nvSpPr>
        <p:spPr>
          <a:xfrm>
            <a:off x="122400" y="1139325"/>
            <a:ext cx="8899200" cy="2467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During its lifetime, a stock experiences definite changes in </a:t>
            </a:r>
            <a:r>
              <a:rPr lang="en" sz="1200"/>
              <a:t>behaviour</a:t>
            </a:r>
            <a:r>
              <a:rPr lang="en" sz="1200"/>
              <a:t> and momentum. The size or time period of the dataset affects the performance of the LSTM model. Providing a </a:t>
            </a:r>
            <a:r>
              <a:rPr lang="en" sz="1200"/>
              <a:t>relevant</a:t>
            </a:r>
            <a:r>
              <a:rPr lang="en" sz="1200"/>
              <a:t> and optimally sized dataset can help reduce complexity and allow the LSTM model to focus on the latest trend and behaviour of the stock. This can help incorporate another level of customization wherein for each stock a </a:t>
            </a:r>
            <a:r>
              <a:rPr lang="en" sz="1200"/>
              <a:t>dataset</a:t>
            </a:r>
            <a:r>
              <a:rPr lang="en" sz="1200"/>
              <a:t> of optimal size or time period is chosen.</a:t>
            </a:r>
            <a:endParaRPr sz="12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914400" rtl="0" algn="l">
              <a:lnSpc>
                <a:spcPct val="150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457200" rtl="0" algn="l">
              <a:lnSpc>
                <a:spcPct val="150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914400" rtl="0" algn="l">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200">
              <a:solidFill>
                <a:srgbClr val="000000"/>
              </a:solidFill>
              <a:latin typeface="Times New Roman"/>
              <a:ea typeface="Times New Roman"/>
              <a:cs typeface="Times New Roman"/>
              <a:sym typeface="Times New Roman"/>
            </a:endParaRPr>
          </a:p>
          <a:p>
            <a:pPr indent="0" lvl="0" marL="457200" rtl="0" algn="l">
              <a:lnSpc>
                <a:spcPct val="150000"/>
              </a:lnSpc>
              <a:spcBef>
                <a:spcPts val="1600"/>
              </a:spcBef>
              <a:spcAft>
                <a:spcPts val="0"/>
              </a:spcAft>
              <a:buNone/>
            </a:pPr>
            <a:r>
              <a:t/>
            </a:r>
            <a:endParaRPr sz="1200">
              <a:solidFill>
                <a:srgbClr val="202124"/>
              </a:solidFill>
              <a:highlight>
                <a:srgbClr val="FFFFFF"/>
              </a:highlight>
              <a:latin typeface="Arial"/>
              <a:ea typeface="Arial"/>
              <a:cs typeface="Arial"/>
              <a:sym typeface="Arial"/>
            </a:endParaRPr>
          </a:p>
          <a:p>
            <a:pPr indent="0" lvl="0" marL="457200" rtl="0" algn="l">
              <a:lnSpc>
                <a:spcPct val="150000"/>
              </a:lnSpc>
              <a:spcBef>
                <a:spcPts val="1600"/>
              </a:spcBef>
              <a:spcAft>
                <a:spcPts val="0"/>
              </a:spcAft>
              <a:buNone/>
            </a:pPr>
            <a:r>
              <a:t/>
            </a:r>
            <a:endParaRPr/>
          </a:p>
          <a:p>
            <a:pPr indent="0" lvl="0" marL="457200" rtl="0" algn="l">
              <a:lnSpc>
                <a:spcPct val="115000"/>
              </a:lnSpc>
              <a:spcBef>
                <a:spcPts val="1600"/>
              </a:spcBef>
              <a:spcAft>
                <a:spcPts val="0"/>
              </a:spcAft>
              <a:buNone/>
            </a:pPr>
            <a:r>
              <a:t/>
            </a:r>
            <a:endParaRPr/>
          </a:p>
          <a:p>
            <a:pPr indent="0" lvl="0" marL="457200" rtl="0" algn="l">
              <a:lnSpc>
                <a:spcPct val="115000"/>
              </a:lnSpc>
              <a:spcBef>
                <a:spcPts val="1600"/>
              </a:spcBef>
              <a:spcAft>
                <a:spcPts val="1600"/>
              </a:spcAft>
              <a:buNone/>
            </a:pPr>
            <a:r>
              <a:t/>
            </a:r>
            <a:endParaRPr/>
          </a:p>
        </p:txBody>
      </p:sp>
      <p:pic>
        <p:nvPicPr>
          <p:cNvPr id="2943" name="Google Shape;2943;p104"/>
          <p:cNvPicPr preferRelativeResize="0"/>
          <p:nvPr/>
        </p:nvPicPr>
        <p:blipFill>
          <a:blip r:embed="rId3">
            <a:alphaModFix/>
          </a:blip>
          <a:stretch>
            <a:fillRect/>
          </a:stretch>
        </p:blipFill>
        <p:spPr>
          <a:xfrm>
            <a:off x="2200675" y="2307175"/>
            <a:ext cx="4158599" cy="2203179"/>
          </a:xfrm>
          <a:prstGeom prst="rect">
            <a:avLst/>
          </a:prstGeom>
          <a:noFill/>
          <a:ln>
            <a:noFill/>
          </a:ln>
        </p:spPr>
      </p:pic>
      <p:sp>
        <p:nvSpPr>
          <p:cNvPr id="2944" name="Google Shape;2944;p104"/>
          <p:cNvSpPr txBox="1"/>
          <p:nvPr/>
        </p:nvSpPr>
        <p:spPr>
          <a:xfrm>
            <a:off x="2050750" y="4583325"/>
            <a:ext cx="4158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dk1"/>
                </a:solidFill>
                <a:latin typeface="Open Sans"/>
                <a:ea typeface="Open Sans"/>
                <a:cs typeface="Open Sans"/>
                <a:sym typeface="Open Sans"/>
              </a:rPr>
              <a:t>TSLA close prices, 2014 - 2022</a:t>
            </a:r>
            <a:endParaRPr i="1" sz="1200">
              <a:solidFill>
                <a:schemeClr val="dk1"/>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8" name="Shape 2948"/>
        <p:cNvGrpSpPr/>
        <p:nvPr/>
      </p:nvGrpSpPr>
      <p:grpSpPr>
        <a:xfrm>
          <a:off x="0" y="0"/>
          <a:ext cx="0" cy="0"/>
          <a:chOff x="0" y="0"/>
          <a:chExt cx="0" cy="0"/>
        </a:xfrm>
      </p:grpSpPr>
      <p:grpSp>
        <p:nvGrpSpPr>
          <p:cNvPr id="2949" name="Google Shape;2949;p105"/>
          <p:cNvGrpSpPr/>
          <p:nvPr/>
        </p:nvGrpSpPr>
        <p:grpSpPr>
          <a:xfrm>
            <a:off x="114924" y="1398309"/>
            <a:ext cx="4640559" cy="2050020"/>
            <a:chOff x="2609025" y="3812550"/>
            <a:chExt cx="2114150" cy="1301600"/>
          </a:xfrm>
        </p:grpSpPr>
        <p:sp>
          <p:nvSpPr>
            <p:cNvPr id="2950" name="Google Shape;2950;p105"/>
            <p:cNvSpPr/>
            <p:nvPr/>
          </p:nvSpPr>
          <p:spPr>
            <a:xfrm>
              <a:off x="2691550" y="3812550"/>
              <a:ext cx="2031100" cy="1301600"/>
            </a:xfrm>
            <a:custGeom>
              <a:rect b="b" l="l" r="r" t="t"/>
              <a:pathLst>
                <a:path extrusionOk="0" h="52064" w="81244">
                  <a:moveTo>
                    <a:pt x="66569" y="1"/>
                  </a:moveTo>
                  <a:cubicBezTo>
                    <a:pt x="62699" y="1"/>
                    <a:pt x="58851" y="1689"/>
                    <a:pt x="55348" y="3516"/>
                  </a:cubicBezTo>
                  <a:cubicBezTo>
                    <a:pt x="51084" y="5731"/>
                    <a:pt x="46706" y="8242"/>
                    <a:pt x="41898" y="8334"/>
                  </a:cubicBezTo>
                  <a:cubicBezTo>
                    <a:pt x="41818" y="8336"/>
                    <a:pt x="41739" y="8336"/>
                    <a:pt x="41659" y="8336"/>
                  </a:cubicBezTo>
                  <a:cubicBezTo>
                    <a:pt x="37472" y="8336"/>
                    <a:pt x="33502" y="6506"/>
                    <a:pt x="29709" y="4685"/>
                  </a:cubicBezTo>
                  <a:cubicBezTo>
                    <a:pt x="25886" y="2854"/>
                    <a:pt x="21880" y="974"/>
                    <a:pt x="17644" y="974"/>
                  </a:cubicBezTo>
                  <a:cubicBezTo>
                    <a:pt x="17609" y="974"/>
                    <a:pt x="17575" y="974"/>
                    <a:pt x="17541" y="974"/>
                  </a:cubicBezTo>
                  <a:cubicBezTo>
                    <a:pt x="13256" y="994"/>
                    <a:pt x="8663" y="3578"/>
                    <a:pt x="7822" y="7771"/>
                  </a:cubicBezTo>
                  <a:cubicBezTo>
                    <a:pt x="7013" y="11799"/>
                    <a:pt x="9709" y="16320"/>
                    <a:pt x="7689" y="19898"/>
                  </a:cubicBezTo>
                  <a:cubicBezTo>
                    <a:pt x="6561" y="21897"/>
                    <a:pt x="4265" y="22912"/>
                    <a:pt x="2697" y="24604"/>
                  </a:cubicBezTo>
                  <a:cubicBezTo>
                    <a:pt x="62" y="27453"/>
                    <a:pt x="1" y="32323"/>
                    <a:pt x="2584" y="35224"/>
                  </a:cubicBezTo>
                  <a:cubicBezTo>
                    <a:pt x="4532" y="37418"/>
                    <a:pt x="7689" y="38535"/>
                    <a:pt x="9001" y="41160"/>
                  </a:cubicBezTo>
                  <a:cubicBezTo>
                    <a:pt x="9914" y="42984"/>
                    <a:pt x="9729" y="45158"/>
                    <a:pt x="10365" y="47095"/>
                  </a:cubicBezTo>
                  <a:cubicBezTo>
                    <a:pt x="11154" y="49463"/>
                    <a:pt x="13092" y="51278"/>
                    <a:pt x="15511" y="51924"/>
                  </a:cubicBezTo>
                  <a:cubicBezTo>
                    <a:pt x="15887" y="52021"/>
                    <a:pt x="16258" y="52064"/>
                    <a:pt x="16625" y="52064"/>
                  </a:cubicBezTo>
                  <a:cubicBezTo>
                    <a:pt x="18575" y="52064"/>
                    <a:pt x="20407" y="50851"/>
                    <a:pt x="22349" y="50160"/>
                  </a:cubicBezTo>
                  <a:cubicBezTo>
                    <a:pt x="22597" y="50072"/>
                    <a:pt x="22823" y="50034"/>
                    <a:pt x="23034" y="50034"/>
                  </a:cubicBezTo>
                  <a:cubicBezTo>
                    <a:pt x="24418" y="50034"/>
                    <a:pt x="25214" y="51678"/>
                    <a:pt x="28131" y="51749"/>
                  </a:cubicBezTo>
                  <a:cubicBezTo>
                    <a:pt x="28290" y="51753"/>
                    <a:pt x="28449" y="51755"/>
                    <a:pt x="28608" y="51755"/>
                  </a:cubicBezTo>
                  <a:cubicBezTo>
                    <a:pt x="35775" y="51755"/>
                    <a:pt x="42565" y="48037"/>
                    <a:pt x="49587" y="48037"/>
                  </a:cubicBezTo>
                  <a:cubicBezTo>
                    <a:pt x="50526" y="48037"/>
                    <a:pt x="51468" y="48103"/>
                    <a:pt x="52416" y="48254"/>
                  </a:cubicBezTo>
                  <a:cubicBezTo>
                    <a:pt x="56066" y="48828"/>
                    <a:pt x="59623" y="49894"/>
                    <a:pt x="63273" y="50458"/>
                  </a:cubicBezTo>
                  <a:cubicBezTo>
                    <a:pt x="64702" y="50678"/>
                    <a:pt x="66162" y="50816"/>
                    <a:pt x="67615" y="50816"/>
                  </a:cubicBezTo>
                  <a:cubicBezTo>
                    <a:pt x="69872" y="50816"/>
                    <a:pt x="72110" y="50484"/>
                    <a:pt x="74180" y="49617"/>
                  </a:cubicBezTo>
                  <a:cubicBezTo>
                    <a:pt x="77584" y="48182"/>
                    <a:pt x="80444" y="45055"/>
                    <a:pt x="80731" y="41375"/>
                  </a:cubicBezTo>
                  <a:cubicBezTo>
                    <a:pt x="81244" y="34927"/>
                    <a:pt x="74191" y="29688"/>
                    <a:pt x="74734" y="23240"/>
                  </a:cubicBezTo>
                  <a:cubicBezTo>
                    <a:pt x="74990" y="20113"/>
                    <a:pt x="77030" y="17427"/>
                    <a:pt x="77830" y="14393"/>
                  </a:cubicBezTo>
                  <a:cubicBezTo>
                    <a:pt x="79501" y="8047"/>
                    <a:pt x="75513" y="1599"/>
                    <a:pt x="69096" y="256"/>
                  </a:cubicBezTo>
                  <a:cubicBezTo>
                    <a:pt x="68255" y="80"/>
                    <a:pt x="67412" y="1"/>
                    <a:pt x="665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05"/>
            <p:cNvSpPr/>
            <p:nvPr/>
          </p:nvSpPr>
          <p:spPr>
            <a:xfrm>
              <a:off x="2609025" y="4247975"/>
              <a:ext cx="432125" cy="470050"/>
            </a:xfrm>
            <a:custGeom>
              <a:rect b="b" l="l" r="r" t="t"/>
              <a:pathLst>
                <a:path extrusionOk="0" h="18802" w="17285">
                  <a:moveTo>
                    <a:pt x="1682" y="0"/>
                  </a:moveTo>
                  <a:cubicBezTo>
                    <a:pt x="1" y="9083"/>
                    <a:pt x="9914" y="18709"/>
                    <a:pt x="15726" y="18801"/>
                  </a:cubicBezTo>
                  <a:cubicBezTo>
                    <a:pt x="17285" y="13204"/>
                    <a:pt x="10867" y="964"/>
                    <a:pt x="16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05"/>
            <p:cNvSpPr/>
            <p:nvPr/>
          </p:nvSpPr>
          <p:spPr>
            <a:xfrm>
              <a:off x="2621075" y="4268975"/>
              <a:ext cx="387025" cy="417775"/>
            </a:xfrm>
            <a:custGeom>
              <a:rect b="b" l="l" r="r" t="t"/>
              <a:pathLst>
                <a:path extrusionOk="0" h="16711" w="15481">
                  <a:moveTo>
                    <a:pt x="1569" y="1"/>
                  </a:moveTo>
                  <a:lnTo>
                    <a:pt x="1569" y="1"/>
                  </a:lnTo>
                  <a:cubicBezTo>
                    <a:pt x="0" y="8130"/>
                    <a:pt x="8837" y="16659"/>
                    <a:pt x="14055" y="16711"/>
                  </a:cubicBezTo>
                  <a:cubicBezTo>
                    <a:pt x="15480" y="11698"/>
                    <a:pt x="9801" y="811"/>
                    <a:pt x="15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05"/>
            <p:cNvSpPr/>
            <p:nvPr/>
          </p:nvSpPr>
          <p:spPr>
            <a:xfrm>
              <a:off x="2682075" y="4289475"/>
              <a:ext cx="404175" cy="541050"/>
            </a:xfrm>
            <a:custGeom>
              <a:rect b="b" l="l" r="r" t="t"/>
              <a:pathLst>
                <a:path extrusionOk="0" fill="none" h="21642" w="16167">
                  <a:moveTo>
                    <a:pt x="0" y="1"/>
                  </a:moveTo>
                  <a:lnTo>
                    <a:pt x="16167" y="21642"/>
                  </a:lnTo>
                </a:path>
              </a:pathLst>
            </a:custGeom>
            <a:noFill/>
            <a:ln cap="rnd" cmpd="sng" w="3850">
              <a:solidFill>
                <a:srgbClr val="367FC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05"/>
            <p:cNvSpPr/>
            <p:nvPr/>
          </p:nvSpPr>
          <p:spPr>
            <a:xfrm>
              <a:off x="2612350" y="4652225"/>
              <a:ext cx="395475" cy="188975"/>
            </a:xfrm>
            <a:custGeom>
              <a:rect b="b" l="l" r="r" t="t"/>
              <a:pathLst>
                <a:path extrusionOk="0" h="7559" w="15819">
                  <a:moveTo>
                    <a:pt x="5414" y="0"/>
                  </a:moveTo>
                  <a:cubicBezTo>
                    <a:pt x="3341" y="0"/>
                    <a:pt x="1342" y="569"/>
                    <a:pt x="1" y="1832"/>
                  </a:cubicBezTo>
                  <a:cubicBezTo>
                    <a:pt x="2430" y="3831"/>
                    <a:pt x="5403" y="4928"/>
                    <a:pt x="8212" y="5932"/>
                  </a:cubicBezTo>
                  <a:cubicBezTo>
                    <a:pt x="10816" y="6785"/>
                    <a:pt x="13272" y="7558"/>
                    <a:pt x="15174" y="7558"/>
                  </a:cubicBezTo>
                  <a:cubicBezTo>
                    <a:pt x="15331" y="7558"/>
                    <a:pt x="15485" y="7553"/>
                    <a:pt x="15634" y="7542"/>
                  </a:cubicBezTo>
                  <a:cubicBezTo>
                    <a:pt x="15819" y="5799"/>
                    <a:pt x="13840" y="2672"/>
                    <a:pt x="10457" y="1135"/>
                  </a:cubicBezTo>
                  <a:cubicBezTo>
                    <a:pt x="8957" y="404"/>
                    <a:pt x="7160" y="0"/>
                    <a:pt x="54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05"/>
            <p:cNvSpPr/>
            <p:nvPr/>
          </p:nvSpPr>
          <p:spPr>
            <a:xfrm>
              <a:off x="2629525" y="4661375"/>
              <a:ext cx="350875" cy="163850"/>
            </a:xfrm>
            <a:custGeom>
              <a:rect b="b" l="l" r="r" t="t"/>
              <a:pathLst>
                <a:path extrusionOk="0" h="6554" w="14035">
                  <a:moveTo>
                    <a:pt x="4796" y="0"/>
                  </a:moveTo>
                  <a:cubicBezTo>
                    <a:pt x="2974" y="0"/>
                    <a:pt x="1212" y="490"/>
                    <a:pt x="1" y="1579"/>
                  </a:cubicBezTo>
                  <a:cubicBezTo>
                    <a:pt x="2082" y="3455"/>
                    <a:pt x="4737" y="4469"/>
                    <a:pt x="7269" y="5320"/>
                  </a:cubicBezTo>
                  <a:cubicBezTo>
                    <a:pt x="9429" y="6000"/>
                    <a:pt x="11501" y="6553"/>
                    <a:pt x="13138" y="6553"/>
                  </a:cubicBezTo>
                  <a:cubicBezTo>
                    <a:pt x="13427" y="6553"/>
                    <a:pt x="13703" y="6536"/>
                    <a:pt x="13963" y="6499"/>
                  </a:cubicBezTo>
                  <a:cubicBezTo>
                    <a:pt x="14035" y="4910"/>
                    <a:pt x="12210" y="2265"/>
                    <a:pt x="9206" y="963"/>
                  </a:cubicBezTo>
                  <a:cubicBezTo>
                    <a:pt x="7885" y="343"/>
                    <a:pt x="6320" y="0"/>
                    <a:pt x="47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05"/>
            <p:cNvSpPr/>
            <p:nvPr/>
          </p:nvSpPr>
          <p:spPr>
            <a:xfrm>
              <a:off x="2652350" y="4698275"/>
              <a:ext cx="416475" cy="214525"/>
            </a:xfrm>
            <a:custGeom>
              <a:rect b="b" l="l" r="r" t="t"/>
              <a:pathLst>
                <a:path extrusionOk="0" fill="none" h="8581" w="16659">
                  <a:moveTo>
                    <a:pt x="0" y="0"/>
                  </a:moveTo>
                  <a:cubicBezTo>
                    <a:pt x="6910" y="277"/>
                    <a:pt x="12927" y="3629"/>
                    <a:pt x="16659" y="8580"/>
                  </a:cubicBezTo>
                </a:path>
              </a:pathLst>
            </a:custGeom>
            <a:noFill/>
            <a:ln cap="rnd" cmpd="sng" w="2300">
              <a:solidFill>
                <a:schemeClr val="dk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05"/>
            <p:cNvSpPr/>
            <p:nvPr/>
          </p:nvSpPr>
          <p:spPr>
            <a:xfrm>
              <a:off x="3624175" y="4950450"/>
              <a:ext cx="170725" cy="119200"/>
            </a:xfrm>
            <a:custGeom>
              <a:rect b="b" l="l" r="r" t="t"/>
              <a:pathLst>
                <a:path extrusionOk="0" h="4768" w="6829">
                  <a:moveTo>
                    <a:pt x="1" y="0"/>
                  </a:moveTo>
                  <a:lnTo>
                    <a:pt x="1" y="4767"/>
                  </a:lnTo>
                  <a:lnTo>
                    <a:pt x="6828" y="4767"/>
                  </a:lnTo>
                  <a:lnTo>
                    <a:pt x="68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05"/>
            <p:cNvSpPr/>
            <p:nvPr/>
          </p:nvSpPr>
          <p:spPr>
            <a:xfrm>
              <a:off x="3624175" y="4950450"/>
              <a:ext cx="170725" cy="48725"/>
            </a:xfrm>
            <a:custGeom>
              <a:rect b="b" l="l" r="r" t="t"/>
              <a:pathLst>
                <a:path extrusionOk="0" h="1949" w="6829">
                  <a:moveTo>
                    <a:pt x="1" y="0"/>
                  </a:moveTo>
                  <a:lnTo>
                    <a:pt x="1" y="1948"/>
                  </a:lnTo>
                  <a:lnTo>
                    <a:pt x="6828" y="1948"/>
                  </a:lnTo>
                  <a:lnTo>
                    <a:pt x="68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05"/>
            <p:cNvSpPr/>
            <p:nvPr/>
          </p:nvSpPr>
          <p:spPr>
            <a:xfrm>
              <a:off x="3425825" y="5045275"/>
              <a:ext cx="567425" cy="41025"/>
            </a:xfrm>
            <a:custGeom>
              <a:rect b="b" l="l" r="r" t="t"/>
              <a:pathLst>
                <a:path extrusionOk="0" h="1641" w="22697">
                  <a:moveTo>
                    <a:pt x="943" y="0"/>
                  </a:moveTo>
                  <a:cubicBezTo>
                    <a:pt x="420" y="0"/>
                    <a:pt x="0" y="421"/>
                    <a:pt x="0" y="933"/>
                  </a:cubicBezTo>
                  <a:lnTo>
                    <a:pt x="0" y="1641"/>
                  </a:lnTo>
                  <a:lnTo>
                    <a:pt x="22697" y="1641"/>
                  </a:lnTo>
                  <a:lnTo>
                    <a:pt x="22697" y="933"/>
                  </a:lnTo>
                  <a:cubicBezTo>
                    <a:pt x="22697" y="421"/>
                    <a:pt x="22277" y="0"/>
                    <a:pt x="217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05"/>
            <p:cNvSpPr/>
            <p:nvPr/>
          </p:nvSpPr>
          <p:spPr>
            <a:xfrm>
              <a:off x="3425825" y="5045275"/>
              <a:ext cx="567425" cy="41025"/>
            </a:xfrm>
            <a:custGeom>
              <a:rect b="b" l="l" r="r" t="t"/>
              <a:pathLst>
                <a:path extrusionOk="0" h="1641" w="22697">
                  <a:moveTo>
                    <a:pt x="21836" y="0"/>
                  </a:moveTo>
                  <a:lnTo>
                    <a:pt x="21836" y="0"/>
                  </a:lnTo>
                  <a:cubicBezTo>
                    <a:pt x="21948" y="165"/>
                    <a:pt x="22010" y="359"/>
                    <a:pt x="22010" y="554"/>
                  </a:cubicBezTo>
                  <a:lnTo>
                    <a:pt x="22010" y="892"/>
                  </a:lnTo>
                  <a:cubicBezTo>
                    <a:pt x="22010" y="1097"/>
                    <a:pt x="21846" y="1261"/>
                    <a:pt x="21641" y="1261"/>
                  </a:cubicBezTo>
                  <a:lnTo>
                    <a:pt x="0" y="1261"/>
                  </a:lnTo>
                  <a:lnTo>
                    <a:pt x="0" y="1641"/>
                  </a:lnTo>
                  <a:lnTo>
                    <a:pt x="22697" y="1641"/>
                  </a:lnTo>
                  <a:lnTo>
                    <a:pt x="22697" y="933"/>
                  </a:lnTo>
                  <a:cubicBezTo>
                    <a:pt x="22697" y="452"/>
                    <a:pt x="22318" y="41"/>
                    <a:pt x="21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05"/>
            <p:cNvSpPr/>
            <p:nvPr/>
          </p:nvSpPr>
          <p:spPr>
            <a:xfrm>
              <a:off x="2996025" y="4060100"/>
              <a:ext cx="1427025" cy="894225"/>
            </a:xfrm>
            <a:custGeom>
              <a:rect b="b" l="l" r="r" t="t"/>
              <a:pathLst>
                <a:path extrusionOk="0" h="35769" w="57081">
                  <a:moveTo>
                    <a:pt x="2850" y="1"/>
                  </a:moveTo>
                  <a:cubicBezTo>
                    <a:pt x="1271" y="1"/>
                    <a:pt x="0" y="1272"/>
                    <a:pt x="0" y="2851"/>
                  </a:cubicBezTo>
                  <a:lnTo>
                    <a:pt x="0" y="32908"/>
                  </a:lnTo>
                  <a:cubicBezTo>
                    <a:pt x="0" y="34497"/>
                    <a:pt x="1271" y="35768"/>
                    <a:pt x="2850" y="35768"/>
                  </a:cubicBezTo>
                  <a:lnTo>
                    <a:pt x="54231" y="35768"/>
                  </a:lnTo>
                  <a:cubicBezTo>
                    <a:pt x="55809" y="35768"/>
                    <a:pt x="57081" y="34497"/>
                    <a:pt x="57081" y="32908"/>
                  </a:cubicBezTo>
                  <a:lnTo>
                    <a:pt x="57081" y="2851"/>
                  </a:lnTo>
                  <a:cubicBezTo>
                    <a:pt x="57081" y="1272"/>
                    <a:pt x="55809" y="1"/>
                    <a:pt x="54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05"/>
            <p:cNvSpPr/>
            <p:nvPr/>
          </p:nvSpPr>
          <p:spPr>
            <a:xfrm>
              <a:off x="3028825" y="4091375"/>
              <a:ext cx="1361425" cy="831675"/>
            </a:xfrm>
            <a:custGeom>
              <a:rect b="b" l="l" r="r" t="t"/>
              <a:pathLst>
                <a:path extrusionOk="0" h="33267" w="54457">
                  <a:moveTo>
                    <a:pt x="2051" y="1"/>
                  </a:moveTo>
                  <a:cubicBezTo>
                    <a:pt x="923" y="1"/>
                    <a:pt x="0" y="913"/>
                    <a:pt x="0" y="2051"/>
                  </a:cubicBezTo>
                  <a:lnTo>
                    <a:pt x="0" y="31216"/>
                  </a:lnTo>
                  <a:cubicBezTo>
                    <a:pt x="0" y="32354"/>
                    <a:pt x="923" y="33267"/>
                    <a:pt x="2051" y="33267"/>
                  </a:cubicBezTo>
                  <a:lnTo>
                    <a:pt x="52406" y="33267"/>
                  </a:lnTo>
                  <a:cubicBezTo>
                    <a:pt x="53534" y="33267"/>
                    <a:pt x="54456" y="32354"/>
                    <a:pt x="54456" y="31216"/>
                  </a:cubicBezTo>
                  <a:lnTo>
                    <a:pt x="54456" y="2051"/>
                  </a:lnTo>
                  <a:cubicBezTo>
                    <a:pt x="54456" y="913"/>
                    <a:pt x="53534" y="1"/>
                    <a:pt x="524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05"/>
            <p:cNvSpPr/>
            <p:nvPr/>
          </p:nvSpPr>
          <p:spPr>
            <a:xfrm>
              <a:off x="3051125" y="4114450"/>
              <a:ext cx="1268650" cy="775275"/>
            </a:xfrm>
            <a:custGeom>
              <a:rect b="b" l="l" r="r" t="t"/>
              <a:pathLst>
                <a:path extrusionOk="0" h="31011" w="50746">
                  <a:moveTo>
                    <a:pt x="1907" y="0"/>
                  </a:moveTo>
                  <a:cubicBezTo>
                    <a:pt x="851" y="0"/>
                    <a:pt x="0" y="851"/>
                    <a:pt x="0" y="1917"/>
                  </a:cubicBezTo>
                  <a:lnTo>
                    <a:pt x="0" y="29094"/>
                  </a:lnTo>
                  <a:cubicBezTo>
                    <a:pt x="0" y="30160"/>
                    <a:pt x="851" y="31011"/>
                    <a:pt x="1907" y="31011"/>
                  </a:cubicBezTo>
                  <a:lnTo>
                    <a:pt x="48838" y="31011"/>
                  </a:lnTo>
                  <a:cubicBezTo>
                    <a:pt x="49894" y="31011"/>
                    <a:pt x="50745" y="30160"/>
                    <a:pt x="50745" y="29094"/>
                  </a:cubicBezTo>
                  <a:lnTo>
                    <a:pt x="50745" y="1917"/>
                  </a:lnTo>
                  <a:cubicBezTo>
                    <a:pt x="50745" y="851"/>
                    <a:pt x="49894" y="0"/>
                    <a:pt x="488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05"/>
            <p:cNvSpPr/>
            <p:nvPr/>
          </p:nvSpPr>
          <p:spPr>
            <a:xfrm>
              <a:off x="3028825" y="4172100"/>
              <a:ext cx="1361425" cy="25"/>
            </a:xfrm>
            <a:custGeom>
              <a:rect b="b" l="l" r="r" t="t"/>
              <a:pathLst>
                <a:path extrusionOk="0" fill="none" h="1" w="54457">
                  <a:moveTo>
                    <a:pt x="0" y="1"/>
                  </a:moveTo>
                  <a:lnTo>
                    <a:pt x="54456" y="1"/>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05"/>
            <p:cNvSpPr/>
            <p:nvPr/>
          </p:nvSpPr>
          <p:spPr>
            <a:xfrm>
              <a:off x="3028825" y="4236950"/>
              <a:ext cx="1361425" cy="25"/>
            </a:xfrm>
            <a:custGeom>
              <a:rect b="b" l="l" r="r" t="t"/>
              <a:pathLst>
                <a:path extrusionOk="0" fill="none" h="1" w="54457">
                  <a:moveTo>
                    <a:pt x="0" y="0"/>
                  </a:moveTo>
                  <a:lnTo>
                    <a:pt x="54456" y="0"/>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05"/>
            <p:cNvSpPr/>
            <p:nvPr/>
          </p:nvSpPr>
          <p:spPr>
            <a:xfrm>
              <a:off x="3028825" y="4302300"/>
              <a:ext cx="1361425" cy="25"/>
            </a:xfrm>
            <a:custGeom>
              <a:rect b="b" l="l" r="r" t="t"/>
              <a:pathLst>
                <a:path extrusionOk="0" fill="none" h="1" w="54457">
                  <a:moveTo>
                    <a:pt x="0" y="1"/>
                  </a:moveTo>
                  <a:lnTo>
                    <a:pt x="54456" y="1"/>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05"/>
            <p:cNvSpPr/>
            <p:nvPr/>
          </p:nvSpPr>
          <p:spPr>
            <a:xfrm>
              <a:off x="3028825" y="4367400"/>
              <a:ext cx="1361425" cy="25"/>
            </a:xfrm>
            <a:custGeom>
              <a:rect b="b" l="l" r="r" t="t"/>
              <a:pathLst>
                <a:path extrusionOk="0" fill="none" h="1" w="54457">
                  <a:moveTo>
                    <a:pt x="0" y="0"/>
                  </a:moveTo>
                  <a:lnTo>
                    <a:pt x="54456" y="0"/>
                  </a:lnTo>
                </a:path>
              </a:pathLst>
            </a:custGeom>
            <a:noFill/>
            <a:ln cap="flat" cmpd="sng" w="2050">
              <a:solidFill>
                <a:srgbClr val="528E7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05"/>
            <p:cNvSpPr/>
            <p:nvPr/>
          </p:nvSpPr>
          <p:spPr>
            <a:xfrm>
              <a:off x="3028825" y="4432500"/>
              <a:ext cx="1361425" cy="25"/>
            </a:xfrm>
            <a:custGeom>
              <a:rect b="b" l="l" r="r" t="t"/>
              <a:pathLst>
                <a:path extrusionOk="0" fill="none" h="1" w="54457">
                  <a:moveTo>
                    <a:pt x="0" y="0"/>
                  </a:moveTo>
                  <a:lnTo>
                    <a:pt x="54456" y="0"/>
                  </a:lnTo>
                </a:path>
              </a:pathLst>
            </a:custGeom>
            <a:noFill/>
            <a:ln cap="flat" cmpd="sng" w="2050">
              <a:solidFill>
                <a:srgbClr val="528E7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05"/>
            <p:cNvSpPr/>
            <p:nvPr/>
          </p:nvSpPr>
          <p:spPr>
            <a:xfrm>
              <a:off x="3028825" y="4497600"/>
              <a:ext cx="1361425" cy="25"/>
            </a:xfrm>
            <a:custGeom>
              <a:rect b="b" l="l" r="r" t="t"/>
              <a:pathLst>
                <a:path extrusionOk="0" fill="none" h="1" w="54457">
                  <a:moveTo>
                    <a:pt x="0" y="0"/>
                  </a:moveTo>
                  <a:lnTo>
                    <a:pt x="54456" y="0"/>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05"/>
            <p:cNvSpPr/>
            <p:nvPr/>
          </p:nvSpPr>
          <p:spPr>
            <a:xfrm>
              <a:off x="3028825" y="4562700"/>
              <a:ext cx="1361425" cy="25"/>
            </a:xfrm>
            <a:custGeom>
              <a:rect b="b" l="l" r="r" t="t"/>
              <a:pathLst>
                <a:path extrusionOk="0" fill="none" h="1" w="54457">
                  <a:moveTo>
                    <a:pt x="0" y="0"/>
                  </a:moveTo>
                  <a:lnTo>
                    <a:pt x="54456" y="0"/>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05"/>
            <p:cNvSpPr/>
            <p:nvPr/>
          </p:nvSpPr>
          <p:spPr>
            <a:xfrm>
              <a:off x="3028825" y="4627775"/>
              <a:ext cx="1361425" cy="25"/>
            </a:xfrm>
            <a:custGeom>
              <a:rect b="b" l="l" r="r" t="t"/>
              <a:pathLst>
                <a:path extrusionOk="0" fill="none" h="1" w="54457">
                  <a:moveTo>
                    <a:pt x="0" y="1"/>
                  </a:moveTo>
                  <a:lnTo>
                    <a:pt x="54456" y="1"/>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05"/>
            <p:cNvSpPr/>
            <p:nvPr/>
          </p:nvSpPr>
          <p:spPr>
            <a:xfrm>
              <a:off x="3028825" y="4692875"/>
              <a:ext cx="1361425" cy="25"/>
            </a:xfrm>
            <a:custGeom>
              <a:rect b="b" l="l" r="r" t="t"/>
              <a:pathLst>
                <a:path extrusionOk="0" fill="none" h="1" w="54457">
                  <a:moveTo>
                    <a:pt x="0" y="1"/>
                  </a:moveTo>
                  <a:lnTo>
                    <a:pt x="54456" y="1"/>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05"/>
            <p:cNvSpPr/>
            <p:nvPr/>
          </p:nvSpPr>
          <p:spPr>
            <a:xfrm>
              <a:off x="3028825" y="4757975"/>
              <a:ext cx="1361425" cy="25"/>
            </a:xfrm>
            <a:custGeom>
              <a:rect b="b" l="l" r="r" t="t"/>
              <a:pathLst>
                <a:path extrusionOk="0" fill="none" h="1" w="54457">
                  <a:moveTo>
                    <a:pt x="0" y="1"/>
                  </a:moveTo>
                  <a:lnTo>
                    <a:pt x="54456" y="1"/>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05"/>
            <p:cNvSpPr/>
            <p:nvPr/>
          </p:nvSpPr>
          <p:spPr>
            <a:xfrm>
              <a:off x="3028825" y="4823075"/>
              <a:ext cx="1361425" cy="25"/>
            </a:xfrm>
            <a:custGeom>
              <a:rect b="b" l="l" r="r" t="t"/>
              <a:pathLst>
                <a:path extrusionOk="0" fill="none" h="1" w="54457">
                  <a:moveTo>
                    <a:pt x="0" y="0"/>
                  </a:moveTo>
                  <a:lnTo>
                    <a:pt x="54456" y="0"/>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05"/>
            <p:cNvSpPr/>
            <p:nvPr/>
          </p:nvSpPr>
          <p:spPr>
            <a:xfrm>
              <a:off x="4039875" y="4082925"/>
              <a:ext cx="383175" cy="249125"/>
            </a:xfrm>
            <a:custGeom>
              <a:rect b="b" l="l" r="r" t="t"/>
              <a:pathLst>
                <a:path extrusionOk="0" h="9965" w="15327">
                  <a:moveTo>
                    <a:pt x="1" y="0"/>
                  </a:moveTo>
                  <a:lnTo>
                    <a:pt x="1" y="9186"/>
                  </a:lnTo>
                  <a:cubicBezTo>
                    <a:pt x="1" y="9616"/>
                    <a:pt x="349" y="9965"/>
                    <a:pt x="780" y="9965"/>
                  </a:cubicBezTo>
                  <a:lnTo>
                    <a:pt x="15327" y="9965"/>
                  </a:lnTo>
                  <a:lnTo>
                    <a:pt x="15327" y="2850"/>
                  </a:lnTo>
                  <a:cubicBezTo>
                    <a:pt x="15327" y="1271"/>
                    <a:pt x="14055" y="0"/>
                    <a:pt x="124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05"/>
            <p:cNvSpPr/>
            <p:nvPr/>
          </p:nvSpPr>
          <p:spPr>
            <a:xfrm>
              <a:off x="3093675" y="4392525"/>
              <a:ext cx="17950" cy="55625"/>
            </a:xfrm>
            <a:custGeom>
              <a:rect b="b" l="l" r="r" t="t"/>
              <a:pathLst>
                <a:path extrusionOk="0" h="2225" w="718">
                  <a:moveTo>
                    <a:pt x="0" y="0"/>
                  </a:moveTo>
                  <a:lnTo>
                    <a:pt x="0" y="2225"/>
                  </a:lnTo>
                  <a:lnTo>
                    <a:pt x="718" y="2225"/>
                  </a:lnTo>
                  <a:lnTo>
                    <a:pt x="7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05"/>
            <p:cNvSpPr/>
            <p:nvPr/>
          </p:nvSpPr>
          <p:spPr>
            <a:xfrm>
              <a:off x="3102625" y="4379700"/>
              <a:ext cx="25" cy="17975"/>
            </a:xfrm>
            <a:custGeom>
              <a:rect b="b" l="l" r="r" t="t"/>
              <a:pathLst>
                <a:path extrusionOk="0" fill="none" h="719" w="1">
                  <a:moveTo>
                    <a:pt x="1" y="71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05"/>
            <p:cNvSpPr/>
            <p:nvPr/>
          </p:nvSpPr>
          <p:spPr>
            <a:xfrm>
              <a:off x="3102625" y="4443525"/>
              <a:ext cx="25" cy="81775"/>
            </a:xfrm>
            <a:custGeom>
              <a:rect b="b" l="l" r="r" t="t"/>
              <a:pathLst>
                <a:path extrusionOk="0" fill="none" h="3271" w="1">
                  <a:moveTo>
                    <a:pt x="1" y="0"/>
                  </a:moveTo>
                  <a:lnTo>
                    <a:pt x="1" y="327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05"/>
            <p:cNvSpPr/>
            <p:nvPr/>
          </p:nvSpPr>
          <p:spPr>
            <a:xfrm>
              <a:off x="3160300" y="4465300"/>
              <a:ext cx="18225" cy="98700"/>
            </a:xfrm>
            <a:custGeom>
              <a:rect b="b" l="l" r="r" t="t"/>
              <a:pathLst>
                <a:path extrusionOk="0" h="3948" w="729">
                  <a:moveTo>
                    <a:pt x="0" y="0"/>
                  </a:moveTo>
                  <a:lnTo>
                    <a:pt x="0" y="3947"/>
                  </a:lnTo>
                  <a:lnTo>
                    <a:pt x="728" y="3947"/>
                  </a:lnTo>
                  <a:lnTo>
                    <a:pt x="7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05"/>
            <p:cNvSpPr/>
            <p:nvPr/>
          </p:nvSpPr>
          <p:spPr>
            <a:xfrm>
              <a:off x="3169525" y="4452475"/>
              <a:ext cx="25" cy="17975"/>
            </a:xfrm>
            <a:custGeom>
              <a:rect b="b" l="l" r="r" t="t"/>
              <a:pathLst>
                <a:path extrusionOk="0" fill="none" h="719" w="1">
                  <a:moveTo>
                    <a:pt x="1" y="718"/>
                  </a:moveTo>
                  <a:lnTo>
                    <a:pt x="1"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05"/>
            <p:cNvSpPr/>
            <p:nvPr/>
          </p:nvSpPr>
          <p:spPr>
            <a:xfrm>
              <a:off x="3169525" y="4558850"/>
              <a:ext cx="25" cy="48725"/>
            </a:xfrm>
            <a:custGeom>
              <a:rect b="b" l="l" r="r" t="t"/>
              <a:pathLst>
                <a:path extrusionOk="0" fill="none" h="1949" w="1">
                  <a:moveTo>
                    <a:pt x="1" y="0"/>
                  </a:moveTo>
                  <a:lnTo>
                    <a:pt x="1" y="194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05"/>
            <p:cNvSpPr/>
            <p:nvPr/>
          </p:nvSpPr>
          <p:spPr>
            <a:xfrm>
              <a:off x="3227200" y="4583200"/>
              <a:ext cx="17950" cy="84325"/>
            </a:xfrm>
            <a:custGeom>
              <a:rect b="b" l="l" r="r" t="t"/>
              <a:pathLst>
                <a:path extrusionOk="0" h="3373" w="718">
                  <a:moveTo>
                    <a:pt x="0" y="0"/>
                  </a:moveTo>
                  <a:lnTo>
                    <a:pt x="0" y="3373"/>
                  </a:lnTo>
                  <a:lnTo>
                    <a:pt x="718" y="3373"/>
                  </a:lnTo>
                  <a:lnTo>
                    <a:pt x="718" y="0"/>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05"/>
            <p:cNvSpPr/>
            <p:nvPr/>
          </p:nvSpPr>
          <p:spPr>
            <a:xfrm>
              <a:off x="3236150" y="4552950"/>
              <a:ext cx="25" cy="33600"/>
            </a:xfrm>
            <a:custGeom>
              <a:rect b="b" l="l" r="r" t="t"/>
              <a:pathLst>
                <a:path extrusionOk="0" fill="none" h="1344" w="1">
                  <a:moveTo>
                    <a:pt x="1" y="0"/>
                  </a:moveTo>
                  <a:lnTo>
                    <a:pt x="1" y="1343"/>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05"/>
            <p:cNvSpPr/>
            <p:nvPr/>
          </p:nvSpPr>
          <p:spPr>
            <a:xfrm>
              <a:off x="3236150" y="4662375"/>
              <a:ext cx="25" cy="17975"/>
            </a:xfrm>
            <a:custGeom>
              <a:rect b="b" l="l" r="r" t="t"/>
              <a:pathLst>
                <a:path extrusionOk="0" fill="none" h="719" w="1">
                  <a:moveTo>
                    <a:pt x="1" y="1"/>
                  </a:moveTo>
                  <a:lnTo>
                    <a:pt x="1"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05"/>
            <p:cNvSpPr/>
            <p:nvPr/>
          </p:nvSpPr>
          <p:spPr>
            <a:xfrm>
              <a:off x="3260500" y="4511675"/>
              <a:ext cx="17975" cy="119975"/>
            </a:xfrm>
            <a:custGeom>
              <a:rect b="b" l="l" r="r" t="t"/>
              <a:pathLst>
                <a:path extrusionOk="0" h="4799" w="719">
                  <a:moveTo>
                    <a:pt x="1" y="1"/>
                  </a:moveTo>
                  <a:lnTo>
                    <a:pt x="1" y="4799"/>
                  </a:lnTo>
                  <a:lnTo>
                    <a:pt x="718" y="4799"/>
                  </a:lnTo>
                  <a:lnTo>
                    <a:pt x="718" y="1"/>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05"/>
            <p:cNvSpPr/>
            <p:nvPr/>
          </p:nvSpPr>
          <p:spPr>
            <a:xfrm>
              <a:off x="3269475" y="4498875"/>
              <a:ext cx="25" cy="17950"/>
            </a:xfrm>
            <a:custGeom>
              <a:rect b="b" l="l" r="r" t="t"/>
              <a:pathLst>
                <a:path extrusionOk="0" fill="none" h="718" w="1">
                  <a:moveTo>
                    <a:pt x="1" y="71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05"/>
            <p:cNvSpPr/>
            <p:nvPr/>
          </p:nvSpPr>
          <p:spPr>
            <a:xfrm>
              <a:off x="3269475" y="4626250"/>
              <a:ext cx="25" cy="18225"/>
            </a:xfrm>
            <a:custGeom>
              <a:rect b="b" l="l" r="r" t="t"/>
              <a:pathLst>
                <a:path extrusionOk="0" fill="none" h="729" w="1">
                  <a:moveTo>
                    <a:pt x="1" y="0"/>
                  </a:moveTo>
                  <a:lnTo>
                    <a:pt x="1" y="72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05"/>
            <p:cNvSpPr/>
            <p:nvPr/>
          </p:nvSpPr>
          <p:spPr>
            <a:xfrm>
              <a:off x="3293825" y="4562700"/>
              <a:ext cx="18225" cy="119700"/>
            </a:xfrm>
            <a:custGeom>
              <a:rect b="b" l="l" r="r" t="t"/>
              <a:pathLst>
                <a:path extrusionOk="0" h="4788" w="729">
                  <a:moveTo>
                    <a:pt x="1" y="0"/>
                  </a:moveTo>
                  <a:lnTo>
                    <a:pt x="1" y="4787"/>
                  </a:lnTo>
                  <a:lnTo>
                    <a:pt x="728" y="4787"/>
                  </a:lnTo>
                  <a:lnTo>
                    <a:pt x="728" y="0"/>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05"/>
            <p:cNvSpPr/>
            <p:nvPr/>
          </p:nvSpPr>
          <p:spPr>
            <a:xfrm>
              <a:off x="3302800" y="4549875"/>
              <a:ext cx="25" cy="17975"/>
            </a:xfrm>
            <a:custGeom>
              <a:rect b="b" l="l" r="r" t="t"/>
              <a:pathLst>
                <a:path extrusionOk="0" fill="none" h="719" w="1">
                  <a:moveTo>
                    <a:pt x="0" y="718"/>
                  </a:moveTo>
                  <a:lnTo>
                    <a:pt x="0"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05"/>
            <p:cNvSpPr/>
            <p:nvPr/>
          </p:nvSpPr>
          <p:spPr>
            <a:xfrm>
              <a:off x="3302800" y="4677250"/>
              <a:ext cx="25" cy="18225"/>
            </a:xfrm>
            <a:custGeom>
              <a:rect b="b" l="l" r="r" t="t"/>
              <a:pathLst>
                <a:path extrusionOk="0" fill="none" h="729" w="1">
                  <a:moveTo>
                    <a:pt x="0" y="0"/>
                  </a:moveTo>
                  <a:lnTo>
                    <a:pt x="0" y="72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05"/>
            <p:cNvSpPr/>
            <p:nvPr/>
          </p:nvSpPr>
          <p:spPr>
            <a:xfrm>
              <a:off x="3394025" y="4498875"/>
              <a:ext cx="17975" cy="119975"/>
            </a:xfrm>
            <a:custGeom>
              <a:rect b="b" l="l" r="r" t="t"/>
              <a:pathLst>
                <a:path extrusionOk="0" h="4799" w="719">
                  <a:moveTo>
                    <a:pt x="1" y="0"/>
                  </a:moveTo>
                  <a:lnTo>
                    <a:pt x="1" y="4798"/>
                  </a:lnTo>
                  <a:lnTo>
                    <a:pt x="718" y="4798"/>
                  </a:lnTo>
                  <a:lnTo>
                    <a:pt x="718" y="0"/>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05"/>
            <p:cNvSpPr/>
            <p:nvPr/>
          </p:nvSpPr>
          <p:spPr>
            <a:xfrm>
              <a:off x="3403000" y="4486050"/>
              <a:ext cx="25" cy="17975"/>
            </a:xfrm>
            <a:custGeom>
              <a:rect b="b" l="l" r="r" t="t"/>
              <a:pathLst>
                <a:path extrusionOk="0" fill="none" h="719" w="1">
                  <a:moveTo>
                    <a:pt x="1" y="718"/>
                  </a:moveTo>
                  <a:lnTo>
                    <a:pt x="1"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05"/>
            <p:cNvSpPr/>
            <p:nvPr/>
          </p:nvSpPr>
          <p:spPr>
            <a:xfrm>
              <a:off x="3403000" y="4613425"/>
              <a:ext cx="25" cy="18225"/>
            </a:xfrm>
            <a:custGeom>
              <a:rect b="b" l="l" r="r" t="t"/>
              <a:pathLst>
                <a:path extrusionOk="0" fill="none" h="729" w="1">
                  <a:moveTo>
                    <a:pt x="1" y="1"/>
                  </a:moveTo>
                  <a:lnTo>
                    <a:pt x="1" y="729"/>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05"/>
            <p:cNvSpPr/>
            <p:nvPr/>
          </p:nvSpPr>
          <p:spPr>
            <a:xfrm>
              <a:off x="3427350" y="4495025"/>
              <a:ext cx="17975" cy="85875"/>
            </a:xfrm>
            <a:custGeom>
              <a:rect b="b" l="l" r="r" t="t"/>
              <a:pathLst>
                <a:path extrusionOk="0" h="3435" w="719">
                  <a:moveTo>
                    <a:pt x="1" y="1"/>
                  </a:moveTo>
                  <a:lnTo>
                    <a:pt x="1" y="3435"/>
                  </a:lnTo>
                  <a:lnTo>
                    <a:pt x="718" y="3435"/>
                  </a:lnTo>
                  <a:lnTo>
                    <a:pt x="718" y="1"/>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05"/>
            <p:cNvSpPr/>
            <p:nvPr/>
          </p:nvSpPr>
          <p:spPr>
            <a:xfrm>
              <a:off x="3436325" y="4448125"/>
              <a:ext cx="25" cy="53850"/>
            </a:xfrm>
            <a:custGeom>
              <a:rect b="b" l="l" r="r" t="t"/>
              <a:pathLst>
                <a:path extrusionOk="0" fill="none" h="2154" w="1">
                  <a:moveTo>
                    <a:pt x="0" y="2153"/>
                  </a:moveTo>
                  <a:lnTo>
                    <a:pt x="0"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05"/>
            <p:cNvSpPr/>
            <p:nvPr/>
          </p:nvSpPr>
          <p:spPr>
            <a:xfrm>
              <a:off x="3436325" y="4575750"/>
              <a:ext cx="25" cy="17975"/>
            </a:xfrm>
            <a:custGeom>
              <a:rect b="b" l="l" r="r" t="t"/>
              <a:pathLst>
                <a:path extrusionOk="0" fill="none" h="719" w="1">
                  <a:moveTo>
                    <a:pt x="0" y="1"/>
                  </a:moveTo>
                  <a:lnTo>
                    <a:pt x="0"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05"/>
            <p:cNvSpPr/>
            <p:nvPr/>
          </p:nvSpPr>
          <p:spPr>
            <a:xfrm>
              <a:off x="3493975" y="4483750"/>
              <a:ext cx="18225" cy="103575"/>
            </a:xfrm>
            <a:custGeom>
              <a:rect b="b" l="l" r="r" t="t"/>
              <a:pathLst>
                <a:path extrusionOk="0" h="4143" w="729">
                  <a:moveTo>
                    <a:pt x="1" y="1"/>
                  </a:moveTo>
                  <a:lnTo>
                    <a:pt x="1" y="4142"/>
                  </a:lnTo>
                  <a:lnTo>
                    <a:pt x="729" y="4142"/>
                  </a:lnTo>
                  <a:lnTo>
                    <a:pt x="7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05"/>
            <p:cNvSpPr/>
            <p:nvPr/>
          </p:nvSpPr>
          <p:spPr>
            <a:xfrm>
              <a:off x="3502950" y="4447350"/>
              <a:ext cx="25" cy="41800"/>
            </a:xfrm>
            <a:custGeom>
              <a:rect b="b" l="l" r="r" t="t"/>
              <a:pathLst>
                <a:path extrusionOk="0" fill="none" h="1672" w="1">
                  <a:moveTo>
                    <a:pt x="1" y="1672"/>
                  </a:moveTo>
                  <a:lnTo>
                    <a:pt x="1"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05"/>
            <p:cNvSpPr/>
            <p:nvPr/>
          </p:nvSpPr>
          <p:spPr>
            <a:xfrm>
              <a:off x="3502950" y="4582175"/>
              <a:ext cx="25" cy="17950"/>
            </a:xfrm>
            <a:custGeom>
              <a:rect b="b" l="l" r="r" t="t"/>
              <a:pathLst>
                <a:path extrusionOk="0" fill="none" h="718" w="1">
                  <a:moveTo>
                    <a:pt x="1" y="0"/>
                  </a:moveTo>
                  <a:lnTo>
                    <a:pt x="1"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05"/>
            <p:cNvSpPr/>
            <p:nvPr/>
          </p:nvSpPr>
          <p:spPr>
            <a:xfrm>
              <a:off x="3527300" y="4456325"/>
              <a:ext cx="18225" cy="119975"/>
            </a:xfrm>
            <a:custGeom>
              <a:rect b="b" l="l" r="r" t="t"/>
              <a:pathLst>
                <a:path extrusionOk="0" h="4799" w="729">
                  <a:moveTo>
                    <a:pt x="1" y="1"/>
                  </a:moveTo>
                  <a:lnTo>
                    <a:pt x="1" y="4798"/>
                  </a:lnTo>
                  <a:lnTo>
                    <a:pt x="728" y="4798"/>
                  </a:lnTo>
                  <a:lnTo>
                    <a:pt x="7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05"/>
            <p:cNvSpPr/>
            <p:nvPr/>
          </p:nvSpPr>
          <p:spPr>
            <a:xfrm>
              <a:off x="3536525" y="4443525"/>
              <a:ext cx="25" cy="17950"/>
            </a:xfrm>
            <a:custGeom>
              <a:rect b="b" l="l" r="r" t="t"/>
              <a:pathLst>
                <a:path extrusionOk="0" fill="none" h="718" w="1">
                  <a:moveTo>
                    <a:pt x="1" y="718"/>
                  </a:moveTo>
                  <a:lnTo>
                    <a:pt x="1" y="0"/>
                  </a:lnTo>
                </a:path>
              </a:pathLst>
            </a:custGeom>
            <a:solidFill>
              <a:schemeClr val="lt2"/>
            </a:solidFill>
            <a:ln cap="rnd" cmpd="sng" w="775">
              <a:solidFill>
                <a:schemeClr val="l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05"/>
            <p:cNvSpPr/>
            <p:nvPr/>
          </p:nvSpPr>
          <p:spPr>
            <a:xfrm>
              <a:off x="3536525" y="4570900"/>
              <a:ext cx="25" cy="18200"/>
            </a:xfrm>
            <a:custGeom>
              <a:rect b="b" l="l" r="r" t="t"/>
              <a:pathLst>
                <a:path extrusionOk="0" fill="none" h="728" w="1">
                  <a:moveTo>
                    <a:pt x="1" y="0"/>
                  </a:moveTo>
                  <a:lnTo>
                    <a:pt x="1" y="72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05"/>
            <p:cNvSpPr/>
            <p:nvPr/>
          </p:nvSpPr>
          <p:spPr>
            <a:xfrm>
              <a:off x="3594200" y="4392525"/>
              <a:ext cx="17950" cy="93550"/>
            </a:xfrm>
            <a:custGeom>
              <a:rect b="b" l="l" r="r" t="t"/>
              <a:pathLst>
                <a:path extrusionOk="0" h="3742" w="718">
                  <a:moveTo>
                    <a:pt x="0" y="0"/>
                  </a:moveTo>
                  <a:lnTo>
                    <a:pt x="0" y="3742"/>
                  </a:lnTo>
                  <a:lnTo>
                    <a:pt x="718" y="3742"/>
                  </a:lnTo>
                  <a:lnTo>
                    <a:pt x="7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05"/>
            <p:cNvSpPr/>
            <p:nvPr/>
          </p:nvSpPr>
          <p:spPr>
            <a:xfrm>
              <a:off x="3603175" y="4379700"/>
              <a:ext cx="25" cy="17975"/>
            </a:xfrm>
            <a:custGeom>
              <a:rect b="b" l="l" r="r" t="t"/>
              <a:pathLst>
                <a:path extrusionOk="0" fill="none" h="719" w="1">
                  <a:moveTo>
                    <a:pt x="0" y="718"/>
                  </a:moveTo>
                  <a:lnTo>
                    <a:pt x="0"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05"/>
            <p:cNvSpPr/>
            <p:nvPr/>
          </p:nvSpPr>
          <p:spPr>
            <a:xfrm>
              <a:off x="3603175" y="4477350"/>
              <a:ext cx="25" cy="47950"/>
            </a:xfrm>
            <a:custGeom>
              <a:rect b="b" l="l" r="r" t="t"/>
              <a:pathLst>
                <a:path extrusionOk="0" fill="none" h="1918" w="1">
                  <a:moveTo>
                    <a:pt x="0" y="0"/>
                  </a:moveTo>
                  <a:lnTo>
                    <a:pt x="0" y="1917"/>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05"/>
            <p:cNvSpPr/>
            <p:nvPr/>
          </p:nvSpPr>
          <p:spPr>
            <a:xfrm>
              <a:off x="3660825" y="4390200"/>
              <a:ext cx="18225" cy="96150"/>
            </a:xfrm>
            <a:custGeom>
              <a:rect b="b" l="l" r="r" t="t"/>
              <a:pathLst>
                <a:path extrusionOk="0" h="3846" w="729">
                  <a:moveTo>
                    <a:pt x="1" y="1"/>
                  </a:moveTo>
                  <a:lnTo>
                    <a:pt x="1" y="3845"/>
                  </a:lnTo>
                  <a:lnTo>
                    <a:pt x="728" y="3845"/>
                  </a:lnTo>
                  <a:lnTo>
                    <a:pt x="7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05"/>
            <p:cNvSpPr/>
            <p:nvPr/>
          </p:nvSpPr>
          <p:spPr>
            <a:xfrm>
              <a:off x="3669800" y="4353550"/>
              <a:ext cx="25" cy="43350"/>
            </a:xfrm>
            <a:custGeom>
              <a:rect b="b" l="l" r="r" t="t"/>
              <a:pathLst>
                <a:path extrusionOk="0" fill="none" h="1734" w="1">
                  <a:moveTo>
                    <a:pt x="0" y="1733"/>
                  </a:moveTo>
                  <a:lnTo>
                    <a:pt x="0"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05"/>
            <p:cNvSpPr/>
            <p:nvPr/>
          </p:nvSpPr>
          <p:spPr>
            <a:xfrm>
              <a:off x="3669800" y="4481200"/>
              <a:ext cx="25" cy="17950"/>
            </a:xfrm>
            <a:custGeom>
              <a:rect b="b" l="l" r="r" t="t"/>
              <a:pathLst>
                <a:path extrusionOk="0" fill="none" h="718" w="1">
                  <a:moveTo>
                    <a:pt x="0" y="0"/>
                  </a:moveTo>
                  <a:lnTo>
                    <a:pt x="0"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05"/>
            <p:cNvSpPr/>
            <p:nvPr/>
          </p:nvSpPr>
          <p:spPr>
            <a:xfrm>
              <a:off x="3694150" y="4306650"/>
              <a:ext cx="18225" cy="111775"/>
            </a:xfrm>
            <a:custGeom>
              <a:rect b="b" l="l" r="r" t="t"/>
              <a:pathLst>
                <a:path extrusionOk="0" h="4471" w="729">
                  <a:moveTo>
                    <a:pt x="0" y="1"/>
                  </a:moveTo>
                  <a:lnTo>
                    <a:pt x="0" y="4470"/>
                  </a:lnTo>
                  <a:lnTo>
                    <a:pt x="728" y="4470"/>
                  </a:lnTo>
                  <a:lnTo>
                    <a:pt x="7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05"/>
            <p:cNvSpPr/>
            <p:nvPr/>
          </p:nvSpPr>
          <p:spPr>
            <a:xfrm>
              <a:off x="3703375" y="4293850"/>
              <a:ext cx="25" cy="17950"/>
            </a:xfrm>
            <a:custGeom>
              <a:rect b="b" l="l" r="r" t="t"/>
              <a:pathLst>
                <a:path extrusionOk="0" fill="none" h="718" w="1">
                  <a:moveTo>
                    <a:pt x="0" y="718"/>
                  </a:moveTo>
                  <a:lnTo>
                    <a:pt x="0"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05"/>
            <p:cNvSpPr/>
            <p:nvPr/>
          </p:nvSpPr>
          <p:spPr>
            <a:xfrm>
              <a:off x="3703375" y="4413275"/>
              <a:ext cx="25" cy="25900"/>
            </a:xfrm>
            <a:custGeom>
              <a:rect b="b" l="l" r="r" t="t"/>
              <a:pathLst>
                <a:path extrusionOk="0" fill="none" h="1036" w="1">
                  <a:moveTo>
                    <a:pt x="0" y="0"/>
                  </a:moveTo>
                  <a:lnTo>
                    <a:pt x="0" y="1036"/>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05"/>
            <p:cNvSpPr/>
            <p:nvPr/>
          </p:nvSpPr>
          <p:spPr>
            <a:xfrm>
              <a:off x="3727475" y="4332550"/>
              <a:ext cx="18200" cy="119950"/>
            </a:xfrm>
            <a:custGeom>
              <a:rect b="b" l="l" r="r" t="t"/>
              <a:pathLst>
                <a:path extrusionOk="0" h="4798" w="728">
                  <a:moveTo>
                    <a:pt x="0" y="0"/>
                  </a:moveTo>
                  <a:lnTo>
                    <a:pt x="0" y="4798"/>
                  </a:lnTo>
                  <a:lnTo>
                    <a:pt x="728" y="4798"/>
                  </a:lnTo>
                  <a:lnTo>
                    <a:pt x="7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05"/>
            <p:cNvSpPr/>
            <p:nvPr/>
          </p:nvSpPr>
          <p:spPr>
            <a:xfrm>
              <a:off x="3736700" y="4319725"/>
              <a:ext cx="25" cy="18225"/>
            </a:xfrm>
            <a:custGeom>
              <a:rect b="b" l="l" r="r" t="t"/>
              <a:pathLst>
                <a:path extrusionOk="0" fill="none" h="729" w="1">
                  <a:moveTo>
                    <a:pt x="0" y="728"/>
                  </a:moveTo>
                  <a:lnTo>
                    <a:pt x="0"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05"/>
            <p:cNvSpPr/>
            <p:nvPr/>
          </p:nvSpPr>
          <p:spPr>
            <a:xfrm>
              <a:off x="3736700" y="4447350"/>
              <a:ext cx="25" cy="17975"/>
            </a:xfrm>
            <a:custGeom>
              <a:rect b="b" l="l" r="r" t="t"/>
              <a:pathLst>
                <a:path extrusionOk="0" fill="none" h="719" w="1">
                  <a:moveTo>
                    <a:pt x="0" y="1"/>
                  </a:moveTo>
                  <a:lnTo>
                    <a:pt x="0"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05"/>
            <p:cNvSpPr/>
            <p:nvPr/>
          </p:nvSpPr>
          <p:spPr>
            <a:xfrm>
              <a:off x="3761025" y="4259750"/>
              <a:ext cx="17975" cy="119975"/>
            </a:xfrm>
            <a:custGeom>
              <a:rect b="b" l="l" r="r" t="t"/>
              <a:pathLst>
                <a:path extrusionOk="0" h="4799" w="719">
                  <a:moveTo>
                    <a:pt x="1" y="1"/>
                  </a:moveTo>
                  <a:lnTo>
                    <a:pt x="1" y="4798"/>
                  </a:lnTo>
                  <a:lnTo>
                    <a:pt x="719" y="4798"/>
                  </a:lnTo>
                  <a:lnTo>
                    <a:pt x="7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05"/>
            <p:cNvSpPr/>
            <p:nvPr/>
          </p:nvSpPr>
          <p:spPr>
            <a:xfrm>
              <a:off x="3770000" y="4246950"/>
              <a:ext cx="25" cy="18225"/>
            </a:xfrm>
            <a:custGeom>
              <a:rect b="b" l="l" r="r" t="t"/>
              <a:pathLst>
                <a:path extrusionOk="0" fill="none" h="729" w="1">
                  <a:moveTo>
                    <a:pt x="1" y="72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05"/>
            <p:cNvSpPr/>
            <p:nvPr/>
          </p:nvSpPr>
          <p:spPr>
            <a:xfrm>
              <a:off x="3770000" y="4374325"/>
              <a:ext cx="25" cy="18225"/>
            </a:xfrm>
            <a:custGeom>
              <a:rect b="b" l="l" r="r" t="t"/>
              <a:pathLst>
                <a:path extrusionOk="0" fill="none" h="729" w="1">
                  <a:moveTo>
                    <a:pt x="1" y="0"/>
                  </a:moveTo>
                  <a:lnTo>
                    <a:pt x="1" y="72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05"/>
            <p:cNvSpPr/>
            <p:nvPr/>
          </p:nvSpPr>
          <p:spPr>
            <a:xfrm>
              <a:off x="3827675" y="4251825"/>
              <a:ext cx="18225" cy="119950"/>
            </a:xfrm>
            <a:custGeom>
              <a:rect b="b" l="l" r="r" t="t"/>
              <a:pathLst>
                <a:path extrusionOk="0" h="4798" w="729">
                  <a:moveTo>
                    <a:pt x="0" y="0"/>
                  </a:moveTo>
                  <a:lnTo>
                    <a:pt x="0" y="4798"/>
                  </a:lnTo>
                  <a:lnTo>
                    <a:pt x="728" y="4798"/>
                  </a:lnTo>
                  <a:lnTo>
                    <a:pt x="7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05"/>
            <p:cNvSpPr/>
            <p:nvPr/>
          </p:nvSpPr>
          <p:spPr>
            <a:xfrm>
              <a:off x="3836650" y="4239000"/>
              <a:ext cx="25" cy="17975"/>
            </a:xfrm>
            <a:custGeom>
              <a:rect b="b" l="l" r="r" t="t"/>
              <a:pathLst>
                <a:path extrusionOk="0" fill="none" h="719" w="1">
                  <a:moveTo>
                    <a:pt x="0" y="718"/>
                  </a:moveTo>
                  <a:lnTo>
                    <a:pt x="0"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05"/>
            <p:cNvSpPr/>
            <p:nvPr/>
          </p:nvSpPr>
          <p:spPr>
            <a:xfrm>
              <a:off x="3836650" y="4366375"/>
              <a:ext cx="25" cy="18225"/>
            </a:xfrm>
            <a:custGeom>
              <a:rect b="b" l="l" r="r" t="t"/>
              <a:pathLst>
                <a:path extrusionOk="0" fill="none" h="729" w="1">
                  <a:moveTo>
                    <a:pt x="0" y="0"/>
                  </a:moveTo>
                  <a:lnTo>
                    <a:pt x="0" y="72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05"/>
            <p:cNvSpPr/>
            <p:nvPr/>
          </p:nvSpPr>
          <p:spPr>
            <a:xfrm>
              <a:off x="3861000" y="4264625"/>
              <a:ext cx="18200" cy="119975"/>
            </a:xfrm>
            <a:custGeom>
              <a:rect b="b" l="l" r="r" t="t"/>
              <a:pathLst>
                <a:path extrusionOk="0" h="4799" w="728">
                  <a:moveTo>
                    <a:pt x="0" y="1"/>
                  </a:moveTo>
                  <a:lnTo>
                    <a:pt x="0" y="4798"/>
                  </a:lnTo>
                  <a:lnTo>
                    <a:pt x="728" y="4798"/>
                  </a:lnTo>
                  <a:lnTo>
                    <a:pt x="7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05"/>
            <p:cNvSpPr/>
            <p:nvPr/>
          </p:nvSpPr>
          <p:spPr>
            <a:xfrm>
              <a:off x="3869950" y="4251825"/>
              <a:ext cx="25" cy="17950"/>
            </a:xfrm>
            <a:custGeom>
              <a:rect b="b" l="l" r="r" t="t"/>
              <a:pathLst>
                <a:path extrusionOk="0" fill="none" h="718" w="1">
                  <a:moveTo>
                    <a:pt x="1" y="71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05"/>
            <p:cNvSpPr/>
            <p:nvPr/>
          </p:nvSpPr>
          <p:spPr>
            <a:xfrm>
              <a:off x="3869950" y="4379450"/>
              <a:ext cx="25" cy="17950"/>
            </a:xfrm>
            <a:custGeom>
              <a:rect b="b" l="l" r="r" t="t"/>
              <a:pathLst>
                <a:path extrusionOk="0" fill="none" h="718" w="1">
                  <a:moveTo>
                    <a:pt x="1" y="0"/>
                  </a:moveTo>
                  <a:lnTo>
                    <a:pt x="1"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05"/>
            <p:cNvSpPr/>
            <p:nvPr/>
          </p:nvSpPr>
          <p:spPr>
            <a:xfrm>
              <a:off x="3894300" y="4233875"/>
              <a:ext cx="18225" cy="119700"/>
            </a:xfrm>
            <a:custGeom>
              <a:rect b="b" l="l" r="r" t="t"/>
              <a:pathLst>
                <a:path extrusionOk="0" h="4788" w="729">
                  <a:moveTo>
                    <a:pt x="1" y="0"/>
                  </a:moveTo>
                  <a:lnTo>
                    <a:pt x="1" y="4788"/>
                  </a:lnTo>
                  <a:lnTo>
                    <a:pt x="729" y="4788"/>
                  </a:lnTo>
                  <a:lnTo>
                    <a:pt x="7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05"/>
            <p:cNvSpPr/>
            <p:nvPr/>
          </p:nvSpPr>
          <p:spPr>
            <a:xfrm>
              <a:off x="3903525" y="4220800"/>
              <a:ext cx="25" cy="18225"/>
            </a:xfrm>
            <a:custGeom>
              <a:rect b="b" l="l" r="r" t="t"/>
              <a:pathLst>
                <a:path extrusionOk="0" fill="none" h="729" w="1">
                  <a:moveTo>
                    <a:pt x="1" y="728"/>
                  </a:moveTo>
                  <a:lnTo>
                    <a:pt x="1"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05"/>
            <p:cNvSpPr/>
            <p:nvPr/>
          </p:nvSpPr>
          <p:spPr>
            <a:xfrm>
              <a:off x="3903525" y="4348425"/>
              <a:ext cx="25" cy="17975"/>
            </a:xfrm>
            <a:custGeom>
              <a:rect b="b" l="l" r="r" t="t"/>
              <a:pathLst>
                <a:path extrusionOk="0" fill="none" h="719" w="1">
                  <a:moveTo>
                    <a:pt x="1" y="1"/>
                  </a:moveTo>
                  <a:lnTo>
                    <a:pt x="1"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05"/>
            <p:cNvSpPr/>
            <p:nvPr/>
          </p:nvSpPr>
          <p:spPr>
            <a:xfrm>
              <a:off x="3994525" y="4277950"/>
              <a:ext cx="18200" cy="119725"/>
            </a:xfrm>
            <a:custGeom>
              <a:rect b="b" l="l" r="r" t="t"/>
              <a:pathLst>
                <a:path extrusionOk="0" h="4789" w="728">
                  <a:moveTo>
                    <a:pt x="0" y="1"/>
                  </a:moveTo>
                  <a:lnTo>
                    <a:pt x="0" y="4788"/>
                  </a:lnTo>
                  <a:lnTo>
                    <a:pt x="728" y="4788"/>
                  </a:lnTo>
                  <a:lnTo>
                    <a:pt x="7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05"/>
            <p:cNvSpPr/>
            <p:nvPr/>
          </p:nvSpPr>
          <p:spPr>
            <a:xfrm>
              <a:off x="4003475" y="4265150"/>
              <a:ext cx="25" cy="17950"/>
            </a:xfrm>
            <a:custGeom>
              <a:rect b="b" l="l" r="r" t="t"/>
              <a:pathLst>
                <a:path extrusionOk="0" fill="none" h="718" w="1">
                  <a:moveTo>
                    <a:pt x="1" y="71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05"/>
            <p:cNvSpPr/>
            <p:nvPr/>
          </p:nvSpPr>
          <p:spPr>
            <a:xfrm>
              <a:off x="4003475" y="4392525"/>
              <a:ext cx="25" cy="17950"/>
            </a:xfrm>
            <a:custGeom>
              <a:rect b="b" l="l" r="r" t="t"/>
              <a:pathLst>
                <a:path extrusionOk="0" fill="none" h="718" w="1">
                  <a:moveTo>
                    <a:pt x="1" y="0"/>
                  </a:moveTo>
                  <a:lnTo>
                    <a:pt x="1"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05"/>
            <p:cNvSpPr/>
            <p:nvPr/>
          </p:nvSpPr>
          <p:spPr>
            <a:xfrm>
              <a:off x="4027825" y="4341525"/>
              <a:ext cx="18225" cy="100225"/>
            </a:xfrm>
            <a:custGeom>
              <a:rect b="b" l="l" r="r" t="t"/>
              <a:pathLst>
                <a:path extrusionOk="0" h="4009" w="729">
                  <a:moveTo>
                    <a:pt x="1" y="0"/>
                  </a:moveTo>
                  <a:lnTo>
                    <a:pt x="1" y="4008"/>
                  </a:lnTo>
                  <a:lnTo>
                    <a:pt x="729" y="4008"/>
                  </a:lnTo>
                  <a:lnTo>
                    <a:pt x="7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05"/>
            <p:cNvSpPr/>
            <p:nvPr/>
          </p:nvSpPr>
          <p:spPr>
            <a:xfrm>
              <a:off x="4036800" y="4328700"/>
              <a:ext cx="25" cy="18225"/>
            </a:xfrm>
            <a:custGeom>
              <a:rect b="b" l="l" r="r" t="t"/>
              <a:pathLst>
                <a:path extrusionOk="0" fill="none" h="729" w="1">
                  <a:moveTo>
                    <a:pt x="1" y="72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05"/>
            <p:cNvSpPr/>
            <p:nvPr/>
          </p:nvSpPr>
          <p:spPr>
            <a:xfrm>
              <a:off x="4036800" y="4435575"/>
              <a:ext cx="25" cy="38725"/>
            </a:xfrm>
            <a:custGeom>
              <a:rect b="b" l="l" r="r" t="t"/>
              <a:pathLst>
                <a:path extrusionOk="0" fill="none" h="1549" w="1">
                  <a:moveTo>
                    <a:pt x="1" y="0"/>
                  </a:moveTo>
                  <a:lnTo>
                    <a:pt x="1" y="154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05"/>
            <p:cNvSpPr/>
            <p:nvPr/>
          </p:nvSpPr>
          <p:spPr>
            <a:xfrm>
              <a:off x="4061150" y="4370225"/>
              <a:ext cx="18225" cy="119950"/>
            </a:xfrm>
            <a:custGeom>
              <a:rect b="b" l="l" r="r" t="t"/>
              <a:pathLst>
                <a:path extrusionOk="0" h="4798" w="729">
                  <a:moveTo>
                    <a:pt x="0" y="0"/>
                  </a:moveTo>
                  <a:lnTo>
                    <a:pt x="0" y="4798"/>
                  </a:lnTo>
                  <a:lnTo>
                    <a:pt x="728" y="4798"/>
                  </a:lnTo>
                  <a:lnTo>
                    <a:pt x="7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05"/>
            <p:cNvSpPr/>
            <p:nvPr/>
          </p:nvSpPr>
          <p:spPr>
            <a:xfrm>
              <a:off x="4070375" y="4357400"/>
              <a:ext cx="25" cy="18225"/>
            </a:xfrm>
            <a:custGeom>
              <a:rect b="b" l="l" r="r" t="t"/>
              <a:pathLst>
                <a:path extrusionOk="0" fill="none" h="729" w="1">
                  <a:moveTo>
                    <a:pt x="1" y="728"/>
                  </a:moveTo>
                  <a:lnTo>
                    <a:pt x="1"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05"/>
            <p:cNvSpPr/>
            <p:nvPr/>
          </p:nvSpPr>
          <p:spPr>
            <a:xfrm>
              <a:off x="4070375" y="4485025"/>
              <a:ext cx="25" cy="17975"/>
            </a:xfrm>
            <a:custGeom>
              <a:rect b="b" l="l" r="r" t="t"/>
              <a:pathLst>
                <a:path extrusionOk="0" fill="none" h="719" w="1">
                  <a:moveTo>
                    <a:pt x="1" y="1"/>
                  </a:moveTo>
                  <a:lnTo>
                    <a:pt x="1"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05"/>
            <p:cNvSpPr/>
            <p:nvPr/>
          </p:nvSpPr>
          <p:spPr>
            <a:xfrm>
              <a:off x="4094725" y="4378150"/>
              <a:ext cx="17975" cy="92300"/>
            </a:xfrm>
            <a:custGeom>
              <a:rect b="b" l="l" r="r" t="t"/>
              <a:pathLst>
                <a:path extrusionOk="0" h="3692" w="719">
                  <a:moveTo>
                    <a:pt x="0" y="1"/>
                  </a:moveTo>
                  <a:lnTo>
                    <a:pt x="0" y="3691"/>
                  </a:lnTo>
                  <a:lnTo>
                    <a:pt x="718" y="3691"/>
                  </a:lnTo>
                  <a:lnTo>
                    <a:pt x="7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05"/>
            <p:cNvSpPr/>
            <p:nvPr/>
          </p:nvSpPr>
          <p:spPr>
            <a:xfrm>
              <a:off x="4103700" y="4337925"/>
              <a:ext cx="25" cy="46675"/>
            </a:xfrm>
            <a:custGeom>
              <a:rect b="b" l="l" r="r" t="t"/>
              <a:pathLst>
                <a:path extrusionOk="0" fill="none" h="1867" w="1">
                  <a:moveTo>
                    <a:pt x="0" y="1866"/>
                  </a:moveTo>
                  <a:lnTo>
                    <a:pt x="0"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05"/>
            <p:cNvSpPr/>
            <p:nvPr/>
          </p:nvSpPr>
          <p:spPr>
            <a:xfrm>
              <a:off x="4103700" y="4465300"/>
              <a:ext cx="25" cy="18225"/>
            </a:xfrm>
            <a:custGeom>
              <a:rect b="b" l="l" r="r" t="t"/>
              <a:pathLst>
                <a:path extrusionOk="0" fill="none" h="729" w="1">
                  <a:moveTo>
                    <a:pt x="0" y="0"/>
                  </a:moveTo>
                  <a:lnTo>
                    <a:pt x="0" y="72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05"/>
            <p:cNvSpPr/>
            <p:nvPr/>
          </p:nvSpPr>
          <p:spPr>
            <a:xfrm>
              <a:off x="4161350" y="4456325"/>
              <a:ext cx="17975" cy="119975"/>
            </a:xfrm>
            <a:custGeom>
              <a:rect b="b" l="l" r="r" t="t"/>
              <a:pathLst>
                <a:path extrusionOk="0" h="4799" w="719">
                  <a:moveTo>
                    <a:pt x="1" y="1"/>
                  </a:moveTo>
                  <a:lnTo>
                    <a:pt x="1" y="4798"/>
                  </a:lnTo>
                  <a:lnTo>
                    <a:pt x="718" y="4798"/>
                  </a:lnTo>
                  <a:lnTo>
                    <a:pt x="7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05"/>
            <p:cNvSpPr/>
            <p:nvPr/>
          </p:nvSpPr>
          <p:spPr>
            <a:xfrm>
              <a:off x="4170325" y="4443525"/>
              <a:ext cx="25" cy="17950"/>
            </a:xfrm>
            <a:custGeom>
              <a:rect b="b" l="l" r="r" t="t"/>
              <a:pathLst>
                <a:path extrusionOk="0" fill="none" h="718" w="1">
                  <a:moveTo>
                    <a:pt x="1" y="71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05"/>
            <p:cNvSpPr/>
            <p:nvPr/>
          </p:nvSpPr>
          <p:spPr>
            <a:xfrm>
              <a:off x="4170325" y="4570900"/>
              <a:ext cx="25" cy="18200"/>
            </a:xfrm>
            <a:custGeom>
              <a:rect b="b" l="l" r="r" t="t"/>
              <a:pathLst>
                <a:path extrusionOk="0" fill="none" h="728" w="1">
                  <a:moveTo>
                    <a:pt x="1" y="0"/>
                  </a:moveTo>
                  <a:lnTo>
                    <a:pt x="1" y="72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05"/>
            <p:cNvSpPr/>
            <p:nvPr/>
          </p:nvSpPr>
          <p:spPr>
            <a:xfrm>
              <a:off x="4194675" y="4423525"/>
              <a:ext cx="18225" cy="88950"/>
            </a:xfrm>
            <a:custGeom>
              <a:rect b="b" l="l" r="r" t="t"/>
              <a:pathLst>
                <a:path extrusionOk="0" h="3558" w="729">
                  <a:moveTo>
                    <a:pt x="0" y="0"/>
                  </a:moveTo>
                  <a:lnTo>
                    <a:pt x="0" y="3558"/>
                  </a:lnTo>
                  <a:lnTo>
                    <a:pt x="728" y="3558"/>
                  </a:lnTo>
                  <a:lnTo>
                    <a:pt x="7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05"/>
            <p:cNvSpPr/>
            <p:nvPr/>
          </p:nvSpPr>
          <p:spPr>
            <a:xfrm>
              <a:off x="4203650" y="4410450"/>
              <a:ext cx="25" cy="18225"/>
            </a:xfrm>
            <a:custGeom>
              <a:rect b="b" l="l" r="r" t="t"/>
              <a:pathLst>
                <a:path extrusionOk="0" fill="none" h="729" w="1">
                  <a:moveTo>
                    <a:pt x="0" y="729"/>
                  </a:moveTo>
                  <a:lnTo>
                    <a:pt x="0"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05"/>
            <p:cNvSpPr/>
            <p:nvPr/>
          </p:nvSpPr>
          <p:spPr>
            <a:xfrm>
              <a:off x="4203650" y="4508600"/>
              <a:ext cx="25" cy="47700"/>
            </a:xfrm>
            <a:custGeom>
              <a:rect b="b" l="l" r="r" t="t"/>
              <a:pathLst>
                <a:path extrusionOk="0" fill="none" h="1908" w="1">
                  <a:moveTo>
                    <a:pt x="0" y="1"/>
                  </a:moveTo>
                  <a:lnTo>
                    <a:pt x="0" y="190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05"/>
            <p:cNvSpPr/>
            <p:nvPr/>
          </p:nvSpPr>
          <p:spPr>
            <a:xfrm>
              <a:off x="3126975" y="4467350"/>
              <a:ext cx="18225" cy="73825"/>
            </a:xfrm>
            <a:custGeom>
              <a:rect b="b" l="l" r="r" t="t"/>
              <a:pathLst>
                <a:path extrusionOk="0" h="2953" w="729">
                  <a:moveTo>
                    <a:pt x="1" y="0"/>
                  </a:moveTo>
                  <a:lnTo>
                    <a:pt x="1" y="2953"/>
                  </a:lnTo>
                  <a:lnTo>
                    <a:pt x="729" y="2953"/>
                  </a:lnTo>
                  <a:lnTo>
                    <a:pt x="72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05"/>
            <p:cNvSpPr/>
            <p:nvPr/>
          </p:nvSpPr>
          <p:spPr>
            <a:xfrm>
              <a:off x="3135950" y="4417375"/>
              <a:ext cx="25" cy="55125"/>
            </a:xfrm>
            <a:custGeom>
              <a:rect b="b" l="l" r="r" t="t"/>
              <a:pathLst>
                <a:path extrusionOk="0" fill="none" h="2205" w="1">
                  <a:moveTo>
                    <a:pt x="1" y="2205"/>
                  </a:moveTo>
                  <a:lnTo>
                    <a:pt x="1" y="0"/>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05"/>
            <p:cNvSpPr/>
            <p:nvPr/>
          </p:nvSpPr>
          <p:spPr>
            <a:xfrm>
              <a:off x="3135950" y="4535775"/>
              <a:ext cx="25" cy="18225"/>
            </a:xfrm>
            <a:custGeom>
              <a:rect b="b" l="l" r="r" t="t"/>
              <a:pathLst>
                <a:path extrusionOk="0" fill="none" h="729" w="1">
                  <a:moveTo>
                    <a:pt x="1" y="1"/>
                  </a:moveTo>
                  <a:lnTo>
                    <a:pt x="1" y="72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05"/>
            <p:cNvSpPr/>
            <p:nvPr/>
          </p:nvSpPr>
          <p:spPr>
            <a:xfrm>
              <a:off x="3193625" y="4541150"/>
              <a:ext cx="18225" cy="81525"/>
            </a:xfrm>
            <a:custGeom>
              <a:rect b="b" l="l" r="r" t="t"/>
              <a:pathLst>
                <a:path extrusionOk="0" h="3261" w="729">
                  <a:moveTo>
                    <a:pt x="0" y="1"/>
                  </a:moveTo>
                  <a:lnTo>
                    <a:pt x="0" y="3261"/>
                  </a:lnTo>
                  <a:lnTo>
                    <a:pt x="728" y="3261"/>
                  </a:lnTo>
                  <a:lnTo>
                    <a:pt x="72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05"/>
            <p:cNvSpPr/>
            <p:nvPr/>
          </p:nvSpPr>
          <p:spPr>
            <a:xfrm>
              <a:off x="3202850" y="4489900"/>
              <a:ext cx="25" cy="57700"/>
            </a:xfrm>
            <a:custGeom>
              <a:rect b="b" l="l" r="r" t="t"/>
              <a:pathLst>
                <a:path extrusionOk="0" fill="none" h="2308" w="1">
                  <a:moveTo>
                    <a:pt x="0" y="2307"/>
                  </a:moveTo>
                  <a:lnTo>
                    <a:pt x="0" y="1"/>
                  </a:lnTo>
                </a:path>
              </a:pathLst>
            </a:custGeom>
            <a:noFill/>
            <a:ln cap="rnd" cmpd="sng" w="775">
              <a:solidFill>
                <a:schemeClr val="accent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05"/>
            <p:cNvSpPr/>
            <p:nvPr/>
          </p:nvSpPr>
          <p:spPr>
            <a:xfrm>
              <a:off x="3202850" y="4617275"/>
              <a:ext cx="25" cy="18225"/>
            </a:xfrm>
            <a:custGeom>
              <a:rect b="b" l="l" r="r" t="t"/>
              <a:pathLst>
                <a:path extrusionOk="0" fill="none" h="729" w="1">
                  <a:moveTo>
                    <a:pt x="0" y="1"/>
                  </a:moveTo>
                  <a:lnTo>
                    <a:pt x="0" y="72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05"/>
            <p:cNvSpPr/>
            <p:nvPr/>
          </p:nvSpPr>
          <p:spPr>
            <a:xfrm>
              <a:off x="3327150" y="4587550"/>
              <a:ext cx="18225" cy="77675"/>
            </a:xfrm>
            <a:custGeom>
              <a:rect b="b" l="l" r="r" t="t"/>
              <a:pathLst>
                <a:path extrusionOk="0" h="3107" w="729">
                  <a:moveTo>
                    <a:pt x="0" y="0"/>
                  </a:moveTo>
                  <a:lnTo>
                    <a:pt x="0" y="3107"/>
                  </a:lnTo>
                  <a:lnTo>
                    <a:pt x="728" y="3107"/>
                  </a:lnTo>
                  <a:lnTo>
                    <a:pt x="728" y="0"/>
                  </a:lnTo>
                  <a:close/>
                </a:path>
              </a:pathLst>
            </a:custGeom>
            <a:solidFill>
              <a:srgbClr val="FF8A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05"/>
            <p:cNvSpPr/>
            <p:nvPr/>
          </p:nvSpPr>
          <p:spPr>
            <a:xfrm>
              <a:off x="3336375" y="4574725"/>
              <a:ext cx="25" cy="18225"/>
            </a:xfrm>
            <a:custGeom>
              <a:rect b="b" l="l" r="r" t="t"/>
              <a:pathLst>
                <a:path extrusionOk="0" fill="none" h="729" w="1">
                  <a:moveTo>
                    <a:pt x="0" y="729"/>
                  </a:moveTo>
                  <a:lnTo>
                    <a:pt x="0" y="1"/>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05"/>
            <p:cNvSpPr/>
            <p:nvPr/>
          </p:nvSpPr>
          <p:spPr>
            <a:xfrm>
              <a:off x="3336375" y="4656225"/>
              <a:ext cx="25" cy="64100"/>
            </a:xfrm>
            <a:custGeom>
              <a:rect b="b" l="l" r="r" t="t"/>
              <a:pathLst>
                <a:path extrusionOk="0" fill="none" h="2564" w="1">
                  <a:moveTo>
                    <a:pt x="0" y="1"/>
                  </a:moveTo>
                  <a:lnTo>
                    <a:pt x="0" y="2564"/>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05"/>
            <p:cNvSpPr/>
            <p:nvPr/>
          </p:nvSpPr>
          <p:spPr>
            <a:xfrm>
              <a:off x="3360450" y="4553975"/>
              <a:ext cx="18225" cy="119975"/>
            </a:xfrm>
            <a:custGeom>
              <a:rect b="b" l="l" r="r" t="t"/>
              <a:pathLst>
                <a:path extrusionOk="0" h="4799" w="729">
                  <a:moveTo>
                    <a:pt x="1" y="0"/>
                  </a:moveTo>
                  <a:lnTo>
                    <a:pt x="1" y="4798"/>
                  </a:lnTo>
                  <a:lnTo>
                    <a:pt x="729" y="4798"/>
                  </a:lnTo>
                  <a:lnTo>
                    <a:pt x="729" y="0"/>
                  </a:lnTo>
                  <a:close/>
                </a:path>
              </a:pathLst>
            </a:custGeom>
            <a:solidFill>
              <a:srgbClr val="FF8A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05"/>
            <p:cNvSpPr/>
            <p:nvPr/>
          </p:nvSpPr>
          <p:spPr>
            <a:xfrm>
              <a:off x="3369675" y="4541150"/>
              <a:ext cx="25" cy="17975"/>
            </a:xfrm>
            <a:custGeom>
              <a:rect b="b" l="l" r="r" t="t"/>
              <a:pathLst>
                <a:path extrusionOk="0" fill="none" h="719" w="1">
                  <a:moveTo>
                    <a:pt x="1" y="718"/>
                  </a:moveTo>
                  <a:lnTo>
                    <a:pt x="1" y="1"/>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05"/>
            <p:cNvSpPr/>
            <p:nvPr/>
          </p:nvSpPr>
          <p:spPr>
            <a:xfrm>
              <a:off x="3369675" y="4668800"/>
              <a:ext cx="25" cy="17950"/>
            </a:xfrm>
            <a:custGeom>
              <a:rect b="b" l="l" r="r" t="t"/>
              <a:pathLst>
                <a:path extrusionOk="0" fill="none" h="718" w="1">
                  <a:moveTo>
                    <a:pt x="1" y="0"/>
                  </a:moveTo>
                  <a:lnTo>
                    <a:pt x="1" y="71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05"/>
            <p:cNvSpPr/>
            <p:nvPr/>
          </p:nvSpPr>
          <p:spPr>
            <a:xfrm>
              <a:off x="3460675" y="4492975"/>
              <a:ext cx="17950" cy="58200"/>
            </a:xfrm>
            <a:custGeom>
              <a:rect b="b" l="l" r="r" t="t"/>
              <a:pathLst>
                <a:path extrusionOk="0" h="2328" w="718">
                  <a:moveTo>
                    <a:pt x="0" y="1"/>
                  </a:moveTo>
                  <a:lnTo>
                    <a:pt x="0" y="2328"/>
                  </a:lnTo>
                  <a:lnTo>
                    <a:pt x="718" y="2328"/>
                  </a:lnTo>
                  <a:lnTo>
                    <a:pt x="718" y="1"/>
                  </a:lnTo>
                  <a:close/>
                </a:path>
              </a:pathLst>
            </a:custGeom>
            <a:solidFill>
              <a:srgbClr val="FF8A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05"/>
            <p:cNvSpPr/>
            <p:nvPr/>
          </p:nvSpPr>
          <p:spPr>
            <a:xfrm>
              <a:off x="3469650" y="4480175"/>
              <a:ext cx="25" cy="17950"/>
            </a:xfrm>
            <a:custGeom>
              <a:rect b="b" l="l" r="r" t="t"/>
              <a:pathLst>
                <a:path extrusionOk="0" fill="none" h="718" w="1">
                  <a:moveTo>
                    <a:pt x="0" y="718"/>
                  </a:moveTo>
                  <a:lnTo>
                    <a:pt x="0" y="0"/>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05"/>
            <p:cNvSpPr/>
            <p:nvPr/>
          </p:nvSpPr>
          <p:spPr>
            <a:xfrm>
              <a:off x="3469650" y="4547300"/>
              <a:ext cx="25" cy="78450"/>
            </a:xfrm>
            <a:custGeom>
              <a:rect b="b" l="l" r="r" t="t"/>
              <a:pathLst>
                <a:path extrusionOk="0" fill="none" h="3138" w="1">
                  <a:moveTo>
                    <a:pt x="0" y="1"/>
                  </a:moveTo>
                  <a:lnTo>
                    <a:pt x="0" y="313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05"/>
            <p:cNvSpPr/>
            <p:nvPr/>
          </p:nvSpPr>
          <p:spPr>
            <a:xfrm>
              <a:off x="3560875" y="4426075"/>
              <a:ext cx="17975" cy="119975"/>
            </a:xfrm>
            <a:custGeom>
              <a:rect b="b" l="l" r="r" t="t"/>
              <a:pathLst>
                <a:path extrusionOk="0" h="4799" w="719">
                  <a:moveTo>
                    <a:pt x="1" y="1"/>
                  </a:moveTo>
                  <a:lnTo>
                    <a:pt x="1" y="4799"/>
                  </a:lnTo>
                  <a:lnTo>
                    <a:pt x="718" y="4799"/>
                  </a:lnTo>
                  <a:lnTo>
                    <a:pt x="7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05"/>
            <p:cNvSpPr/>
            <p:nvPr/>
          </p:nvSpPr>
          <p:spPr>
            <a:xfrm>
              <a:off x="3569850" y="4413275"/>
              <a:ext cx="25" cy="17975"/>
            </a:xfrm>
            <a:custGeom>
              <a:rect b="b" l="l" r="r" t="t"/>
              <a:pathLst>
                <a:path extrusionOk="0" fill="none" h="719" w="1">
                  <a:moveTo>
                    <a:pt x="0" y="718"/>
                  </a:moveTo>
                  <a:lnTo>
                    <a:pt x="0" y="0"/>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05"/>
            <p:cNvSpPr/>
            <p:nvPr/>
          </p:nvSpPr>
          <p:spPr>
            <a:xfrm>
              <a:off x="3569850" y="4540650"/>
              <a:ext cx="25" cy="18225"/>
            </a:xfrm>
            <a:custGeom>
              <a:rect b="b" l="l" r="r" t="t"/>
              <a:pathLst>
                <a:path extrusionOk="0" fill="none" h="729" w="1">
                  <a:moveTo>
                    <a:pt x="0" y="0"/>
                  </a:moveTo>
                  <a:lnTo>
                    <a:pt x="0" y="72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05"/>
            <p:cNvSpPr/>
            <p:nvPr/>
          </p:nvSpPr>
          <p:spPr>
            <a:xfrm>
              <a:off x="3627500" y="4357400"/>
              <a:ext cx="17975" cy="92550"/>
            </a:xfrm>
            <a:custGeom>
              <a:rect b="b" l="l" r="r" t="t"/>
              <a:pathLst>
                <a:path extrusionOk="0" h="3702" w="719">
                  <a:moveTo>
                    <a:pt x="1" y="1"/>
                  </a:moveTo>
                  <a:lnTo>
                    <a:pt x="1" y="3701"/>
                  </a:lnTo>
                  <a:lnTo>
                    <a:pt x="719" y="3701"/>
                  </a:lnTo>
                  <a:lnTo>
                    <a:pt x="71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05"/>
            <p:cNvSpPr/>
            <p:nvPr/>
          </p:nvSpPr>
          <p:spPr>
            <a:xfrm>
              <a:off x="3636475" y="4344600"/>
              <a:ext cx="25" cy="18200"/>
            </a:xfrm>
            <a:custGeom>
              <a:rect b="b" l="l" r="r" t="t"/>
              <a:pathLst>
                <a:path extrusionOk="0" fill="none" h="728" w="1">
                  <a:moveTo>
                    <a:pt x="1" y="728"/>
                  </a:moveTo>
                  <a:lnTo>
                    <a:pt x="1" y="0"/>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05"/>
            <p:cNvSpPr/>
            <p:nvPr/>
          </p:nvSpPr>
          <p:spPr>
            <a:xfrm>
              <a:off x="3636475" y="4448125"/>
              <a:ext cx="25" cy="42050"/>
            </a:xfrm>
            <a:custGeom>
              <a:rect b="b" l="l" r="r" t="t"/>
              <a:pathLst>
                <a:path extrusionOk="0" fill="none" h="1682" w="1">
                  <a:moveTo>
                    <a:pt x="1" y="1"/>
                  </a:moveTo>
                  <a:lnTo>
                    <a:pt x="1" y="1682"/>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05"/>
            <p:cNvSpPr/>
            <p:nvPr/>
          </p:nvSpPr>
          <p:spPr>
            <a:xfrm>
              <a:off x="3794350" y="4332550"/>
              <a:ext cx="17975" cy="119950"/>
            </a:xfrm>
            <a:custGeom>
              <a:rect b="b" l="l" r="r" t="t"/>
              <a:pathLst>
                <a:path extrusionOk="0" h="4798" w="719">
                  <a:moveTo>
                    <a:pt x="1" y="0"/>
                  </a:moveTo>
                  <a:lnTo>
                    <a:pt x="1" y="4798"/>
                  </a:lnTo>
                  <a:lnTo>
                    <a:pt x="718" y="4798"/>
                  </a:lnTo>
                  <a:lnTo>
                    <a:pt x="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05"/>
            <p:cNvSpPr/>
            <p:nvPr/>
          </p:nvSpPr>
          <p:spPr>
            <a:xfrm>
              <a:off x="3803325" y="4319725"/>
              <a:ext cx="25" cy="18225"/>
            </a:xfrm>
            <a:custGeom>
              <a:rect b="b" l="l" r="r" t="t"/>
              <a:pathLst>
                <a:path extrusionOk="0" fill="none" h="729" w="1">
                  <a:moveTo>
                    <a:pt x="0" y="728"/>
                  </a:moveTo>
                  <a:lnTo>
                    <a:pt x="0" y="1"/>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05"/>
            <p:cNvSpPr/>
            <p:nvPr/>
          </p:nvSpPr>
          <p:spPr>
            <a:xfrm>
              <a:off x="3803325" y="4447350"/>
              <a:ext cx="25" cy="17975"/>
            </a:xfrm>
            <a:custGeom>
              <a:rect b="b" l="l" r="r" t="t"/>
              <a:pathLst>
                <a:path extrusionOk="0" fill="none" h="719" w="1">
                  <a:moveTo>
                    <a:pt x="0" y="1"/>
                  </a:moveTo>
                  <a:lnTo>
                    <a:pt x="0" y="71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05"/>
            <p:cNvSpPr/>
            <p:nvPr/>
          </p:nvSpPr>
          <p:spPr>
            <a:xfrm>
              <a:off x="3927875" y="4272575"/>
              <a:ext cx="17975" cy="119975"/>
            </a:xfrm>
            <a:custGeom>
              <a:rect b="b" l="l" r="r" t="t"/>
              <a:pathLst>
                <a:path extrusionOk="0" h="4799" w="719">
                  <a:moveTo>
                    <a:pt x="1" y="0"/>
                  </a:moveTo>
                  <a:lnTo>
                    <a:pt x="1" y="4798"/>
                  </a:lnTo>
                  <a:lnTo>
                    <a:pt x="718" y="4798"/>
                  </a:lnTo>
                  <a:lnTo>
                    <a:pt x="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05"/>
            <p:cNvSpPr/>
            <p:nvPr/>
          </p:nvSpPr>
          <p:spPr>
            <a:xfrm>
              <a:off x="3936850" y="4259750"/>
              <a:ext cx="25" cy="18225"/>
            </a:xfrm>
            <a:custGeom>
              <a:rect b="b" l="l" r="r" t="t"/>
              <a:pathLst>
                <a:path extrusionOk="0" fill="none" h="729" w="1">
                  <a:moveTo>
                    <a:pt x="0" y="729"/>
                  </a:moveTo>
                  <a:lnTo>
                    <a:pt x="0" y="1"/>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05"/>
            <p:cNvSpPr/>
            <p:nvPr/>
          </p:nvSpPr>
          <p:spPr>
            <a:xfrm>
              <a:off x="3936850" y="4387400"/>
              <a:ext cx="25" cy="17950"/>
            </a:xfrm>
            <a:custGeom>
              <a:rect b="b" l="l" r="r" t="t"/>
              <a:pathLst>
                <a:path extrusionOk="0" fill="none" h="718" w="1">
                  <a:moveTo>
                    <a:pt x="0" y="0"/>
                  </a:moveTo>
                  <a:lnTo>
                    <a:pt x="0" y="71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05"/>
            <p:cNvSpPr/>
            <p:nvPr/>
          </p:nvSpPr>
          <p:spPr>
            <a:xfrm>
              <a:off x="3961200" y="4348425"/>
              <a:ext cx="17950" cy="68975"/>
            </a:xfrm>
            <a:custGeom>
              <a:rect b="b" l="l" r="r" t="t"/>
              <a:pathLst>
                <a:path extrusionOk="0" h="2759" w="718">
                  <a:moveTo>
                    <a:pt x="0" y="1"/>
                  </a:moveTo>
                  <a:lnTo>
                    <a:pt x="0" y="2758"/>
                  </a:lnTo>
                  <a:lnTo>
                    <a:pt x="718" y="2758"/>
                  </a:lnTo>
                  <a:lnTo>
                    <a:pt x="7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05"/>
            <p:cNvSpPr/>
            <p:nvPr/>
          </p:nvSpPr>
          <p:spPr>
            <a:xfrm>
              <a:off x="3970175" y="4284625"/>
              <a:ext cx="25" cy="66150"/>
            </a:xfrm>
            <a:custGeom>
              <a:rect b="b" l="l" r="r" t="t"/>
              <a:pathLst>
                <a:path extrusionOk="0" fill="none" h="2646" w="1">
                  <a:moveTo>
                    <a:pt x="0" y="2645"/>
                  </a:moveTo>
                  <a:lnTo>
                    <a:pt x="0" y="0"/>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05"/>
            <p:cNvSpPr/>
            <p:nvPr/>
          </p:nvSpPr>
          <p:spPr>
            <a:xfrm>
              <a:off x="3970175" y="4412250"/>
              <a:ext cx="25" cy="17975"/>
            </a:xfrm>
            <a:custGeom>
              <a:rect b="b" l="l" r="r" t="t"/>
              <a:pathLst>
                <a:path extrusionOk="0" fill="none" h="719" w="1">
                  <a:moveTo>
                    <a:pt x="0" y="0"/>
                  </a:moveTo>
                  <a:lnTo>
                    <a:pt x="0" y="71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05"/>
            <p:cNvSpPr/>
            <p:nvPr/>
          </p:nvSpPr>
          <p:spPr>
            <a:xfrm>
              <a:off x="4128050" y="4458900"/>
              <a:ext cx="17950" cy="91250"/>
            </a:xfrm>
            <a:custGeom>
              <a:rect b="b" l="l" r="r" t="t"/>
              <a:pathLst>
                <a:path extrusionOk="0" h="3650" w="718">
                  <a:moveTo>
                    <a:pt x="0" y="0"/>
                  </a:moveTo>
                  <a:lnTo>
                    <a:pt x="0" y="3650"/>
                  </a:lnTo>
                  <a:lnTo>
                    <a:pt x="718" y="3650"/>
                  </a:lnTo>
                  <a:lnTo>
                    <a:pt x="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05"/>
            <p:cNvSpPr/>
            <p:nvPr/>
          </p:nvSpPr>
          <p:spPr>
            <a:xfrm>
              <a:off x="4137000" y="4417375"/>
              <a:ext cx="25" cy="45900"/>
            </a:xfrm>
            <a:custGeom>
              <a:rect b="b" l="l" r="r" t="t"/>
              <a:pathLst>
                <a:path extrusionOk="0" fill="none" h="1836" w="1">
                  <a:moveTo>
                    <a:pt x="1" y="1835"/>
                  </a:moveTo>
                  <a:lnTo>
                    <a:pt x="1" y="0"/>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05"/>
            <p:cNvSpPr/>
            <p:nvPr/>
          </p:nvSpPr>
          <p:spPr>
            <a:xfrm>
              <a:off x="4137000" y="4545000"/>
              <a:ext cx="25" cy="17975"/>
            </a:xfrm>
            <a:custGeom>
              <a:rect b="b" l="l" r="r" t="t"/>
              <a:pathLst>
                <a:path extrusionOk="0" fill="none" h="719" w="1">
                  <a:moveTo>
                    <a:pt x="1" y="1"/>
                  </a:moveTo>
                  <a:lnTo>
                    <a:pt x="1" y="71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05"/>
            <p:cNvSpPr/>
            <p:nvPr/>
          </p:nvSpPr>
          <p:spPr>
            <a:xfrm>
              <a:off x="4228000" y="4528600"/>
              <a:ext cx="18225" cy="78450"/>
            </a:xfrm>
            <a:custGeom>
              <a:rect b="b" l="l" r="r" t="t"/>
              <a:pathLst>
                <a:path extrusionOk="0" h="3138" w="729">
                  <a:moveTo>
                    <a:pt x="0" y="1"/>
                  </a:moveTo>
                  <a:lnTo>
                    <a:pt x="0" y="3138"/>
                  </a:lnTo>
                  <a:lnTo>
                    <a:pt x="728" y="3138"/>
                  </a:lnTo>
                  <a:lnTo>
                    <a:pt x="72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05"/>
            <p:cNvSpPr/>
            <p:nvPr/>
          </p:nvSpPr>
          <p:spPr>
            <a:xfrm>
              <a:off x="4237225" y="4474275"/>
              <a:ext cx="25" cy="71775"/>
            </a:xfrm>
            <a:custGeom>
              <a:rect b="b" l="l" r="r" t="t"/>
              <a:pathLst>
                <a:path extrusionOk="0" fill="none" h="2871" w="1">
                  <a:moveTo>
                    <a:pt x="0" y="2871"/>
                  </a:moveTo>
                  <a:lnTo>
                    <a:pt x="0" y="0"/>
                  </a:lnTo>
                </a:path>
              </a:pathLst>
            </a:custGeom>
            <a:solidFill>
              <a:schemeClr val="accent6"/>
            </a:solid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05"/>
            <p:cNvSpPr/>
            <p:nvPr/>
          </p:nvSpPr>
          <p:spPr>
            <a:xfrm>
              <a:off x="4237225" y="4601900"/>
              <a:ext cx="25" cy="17975"/>
            </a:xfrm>
            <a:custGeom>
              <a:rect b="b" l="l" r="r" t="t"/>
              <a:pathLst>
                <a:path extrusionOk="0" fill="none" h="719" w="1">
                  <a:moveTo>
                    <a:pt x="0" y="0"/>
                  </a:moveTo>
                  <a:lnTo>
                    <a:pt x="0" y="71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05"/>
            <p:cNvSpPr/>
            <p:nvPr/>
          </p:nvSpPr>
          <p:spPr>
            <a:xfrm>
              <a:off x="4261575" y="4507075"/>
              <a:ext cx="17950" cy="121250"/>
            </a:xfrm>
            <a:custGeom>
              <a:rect b="b" l="l" r="r" t="t"/>
              <a:pathLst>
                <a:path extrusionOk="0" h="4850" w="718">
                  <a:moveTo>
                    <a:pt x="0" y="0"/>
                  </a:moveTo>
                  <a:lnTo>
                    <a:pt x="0" y="4849"/>
                  </a:lnTo>
                  <a:lnTo>
                    <a:pt x="718" y="4849"/>
                  </a:lnTo>
                  <a:lnTo>
                    <a:pt x="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05"/>
            <p:cNvSpPr/>
            <p:nvPr/>
          </p:nvSpPr>
          <p:spPr>
            <a:xfrm>
              <a:off x="4270525" y="4471975"/>
              <a:ext cx="25" cy="37675"/>
            </a:xfrm>
            <a:custGeom>
              <a:rect b="b" l="l" r="r" t="t"/>
              <a:pathLst>
                <a:path extrusionOk="0" fill="none" h="1507" w="1">
                  <a:moveTo>
                    <a:pt x="1" y="1507"/>
                  </a:moveTo>
                  <a:lnTo>
                    <a:pt x="1" y="0"/>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05"/>
            <p:cNvSpPr/>
            <p:nvPr/>
          </p:nvSpPr>
          <p:spPr>
            <a:xfrm>
              <a:off x="4270525" y="4623175"/>
              <a:ext cx="25" cy="18225"/>
            </a:xfrm>
            <a:custGeom>
              <a:rect b="b" l="l" r="r" t="t"/>
              <a:pathLst>
                <a:path extrusionOk="0" fill="none" h="729" w="1">
                  <a:moveTo>
                    <a:pt x="1" y="0"/>
                  </a:moveTo>
                  <a:lnTo>
                    <a:pt x="1" y="72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05"/>
            <p:cNvSpPr/>
            <p:nvPr/>
          </p:nvSpPr>
          <p:spPr>
            <a:xfrm>
              <a:off x="4294875" y="4426075"/>
              <a:ext cx="17975" cy="80250"/>
            </a:xfrm>
            <a:custGeom>
              <a:rect b="b" l="l" r="r" t="t"/>
              <a:pathLst>
                <a:path extrusionOk="0" h="3210" w="719">
                  <a:moveTo>
                    <a:pt x="1" y="1"/>
                  </a:moveTo>
                  <a:lnTo>
                    <a:pt x="1" y="3210"/>
                  </a:lnTo>
                  <a:lnTo>
                    <a:pt x="718" y="3210"/>
                  </a:lnTo>
                  <a:lnTo>
                    <a:pt x="7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05"/>
            <p:cNvSpPr/>
            <p:nvPr/>
          </p:nvSpPr>
          <p:spPr>
            <a:xfrm>
              <a:off x="4303850" y="4413275"/>
              <a:ext cx="25" cy="18225"/>
            </a:xfrm>
            <a:custGeom>
              <a:rect b="b" l="l" r="r" t="t"/>
              <a:pathLst>
                <a:path extrusionOk="0" fill="none" h="729" w="1">
                  <a:moveTo>
                    <a:pt x="1" y="72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05"/>
            <p:cNvSpPr/>
            <p:nvPr/>
          </p:nvSpPr>
          <p:spPr>
            <a:xfrm>
              <a:off x="4303850" y="4501175"/>
              <a:ext cx="25" cy="36925"/>
            </a:xfrm>
            <a:custGeom>
              <a:rect b="b" l="l" r="r" t="t"/>
              <a:pathLst>
                <a:path extrusionOk="0" fill="none" h="1477" w="1">
                  <a:moveTo>
                    <a:pt x="1" y="1"/>
                  </a:moveTo>
                  <a:lnTo>
                    <a:pt x="1" y="1477"/>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05"/>
            <p:cNvSpPr/>
            <p:nvPr/>
          </p:nvSpPr>
          <p:spPr>
            <a:xfrm>
              <a:off x="4328200" y="4392525"/>
              <a:ext cx="17975" cy="83050"/>
            </a:xfrm>
            <a:custGeom>
              <a:rect b="b" l="l" r="r" t="t"/>
              <a:pathLst>
                <a:path extrusionOk="0" h="3322" w="719">
                  <a:moveTo>
                    <a:pt x="1" y="0"/>
                  </a:moveTo>
                  <a:lnTo>
                    <a:pt x="1" y="3322"/>
                  </a:lnTo>
                  <a:lnTo>
                    <a:pt x="718" y="3322"/>
                  </a:lnTo>
                  <a:lnTo>
                    <a:pt x="7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05"/>
            <p:cNvSpPr/>
            <p:nvPr/>
          </p:nvSpPr>
          <p:spPr>
            <a:xfrm>
              <a:off x="4337175" y="4379700"/>
              <a:ext cx="25" cy="17975"/>
            </a:xfrm>
            <a:custGeom>
              <a:rect b="b" l="l" r="r" t="t"/>
              <a:pathLst>
                <a:path extrusionOk="0" fill="none" h="719" w="1">
                  <a:moveTo>
                    <a:pt x="0" y="718"/>
                  </a:moveTo>
                  <a:lnTo>
                    <a:pt x="0"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05"/>
            <p:cNvSpPr/>
            <p:nvPr/>
          </p:nvSpPr>
          <p:spPr>
            <a:xfrm>
              <a:off x="4337175" y="4465300"/>
              <a:ext cx="25" cy="60000"/>
            </a:xfrm>
            <a:custGeom>
              <a:rect b="b" l="l" r="r" t="t"/>
              <a:pathLst>
                <a:path extrusionOk="0" fill="none" h="2400" w="1">
                  <a:moveTo>
                    <a:pt x="0" y="0"/>
                  </a:moveTo>
                  <a:lnTo>
                    <a:pt x="0" y="2399"/>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05"/>
            <p:cNvSpPr/>
            <p:nvPr/>
          </p:nvSpPr>
          <p:spPr>
            <a:xfrm>
              <a:off x="3051125" y="4730800"/>
              <a:ext cx="14625" cy="163300"/>
            </a:xfrm>
            <a:custGeom>
              <a:rect b="b" l="l" r="r" t="t"/>
              <a:pathLst>
                <a:path extrusionOk="0" h="6532" w="585">
                  <a:moveTo>
                    <a:pt x="0" y="1"/>
                  </a:moveTo>
                  <a:lnTo>
                    <a:pt x="0" y="6531"/>
                  </a:lnTo>
                  <a:lnTo>
                    <a:pt x="585" y="6531"/>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05"/>
            <p:cNvSpPr/>
            <p:nvPr/>
          </p:nvSpPr>
          <p:spPr>
            <a:xfrm>
              <a:off x="3076500" y="4790025"/>
              <a:ext cx="14875" cy="104075"/>
            </a:xfrm>
            <a:custGeom>
              <a:rect b="b" l="l" r="r" t="t"/>
              <a:pathLst>
                <a:path extrusionOk="0" h="4163" w="595">
                  <a:moveTo>
                    <a:pt x="0" y="0"/>
                  </a:moveTo>
                  <a:lnTo>
                    <a:pt x="0" y="4162"/>
                  </a:lnTo>
                  <a:lnTo>
                    <a:pt x="595" y="4162"/>
                  </a:lnTo>
                  <a:lnTo>
                    <a:pt x="5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05"/>
            <p:cNvSpPr/>
            <p:nvPr/>
          </p:nvSpPr>
          <p:spPr>
            <a:xfrm>
              <a:off x="3102125" y="4798975"/>
              <a:ext cx="14625" cy="95125"/>
            </a:xfrm>
            <a:custGeom>
              <a:rect b="b" l="l" r="r" t="t"/>
              <a:pathLst>
                <a:path extrusionOk="0" h="3805" w="585">
                  <a:moveTo>
                    <a:pt x="0" y="1"/>
                  </a:moveTo>
                  <a:lnTo>
                    <a:pt x="0" y="3804"/>
                  </a:lnTo>
                  <a:lnTo>
                    <a:pt x="585" y="3804"/>
                  </a:lnTo>
                  <a:lnTo>
                    <a:pt x="585" y="1"/>
                  </a:lnTo>
                  <a:close/>
                </a:path>
              </a:pathLst>
            </a:custGeom>
            <a:solidFill>
              <a:srgbClr val="5C8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05"/>
            <p:cNvSpPr/>
            <p:nvPr/>
          </p:nvSpPr>
          <p:spPr>
            <a:xfrm>
              <a:off x="3127500" y="4800525"/>
              <a:ext cx="14875" cy="93575"/>
            </a:xfrm>
            <a:custGeom>
              <a:rect b="b" l="l" r="r" t="t"/>
              <a:pathLst>
                <a:path extrusionOk="0" h="3743" w="595">
                  <a:moveTo>
                    <a:pt x="0" y="0"/>
                  </a:moveTo>
                  <a:lnTo>
                    <a:pt x="0" y="3742"/>
                  </a:lnTo>
                  <a:lnTo>
                    <a:pt x="595" y="3742"/>
                  </a:lnTo>
                  <a:lnTo>
                    <a:pt x="595" y="0"/>
                  </a:lnTo>
                  <a:close/>
                </a:path>
              </a:pathLst>
            </a:custGeom>
            <a:solidFill>
              <a:srgbClr val="5C8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05"/>
            <p:cNvSpPr/>
            <p:nvPr/>
          </p:nvSpPr>
          <p:spPr>
            <a:xfrm>
              <a:off x="3153125" y="4812575"/>
              <a:ext cx="14625" cy="81525"/>
            </a:xfrm>
            <a:custGeom>
              <a:rect b="b" l="l" r="r" t="t"/>
              <a:pathLst>
                <a:path extrusionOk="0" h="3261" w="585">
                  <a:moveTo>
                    <a:pt x="0" y="0"/>
                  </a:moveTo>
                  <a:lnTo>
                    <a:pt x="0" y="3260"/>
                  </a:lnTo>
                  <a:lnTo>
                    <a:pt x="585" y="3260"/>
                  </a:lnTo>
                  <a:lnTo>
                    <a:pt x="585" y="0"/>
                  </a:lnTo>
                  <a:close/>
                </a:path>
              </a:pathLst>
            </a:custGeom>
            <a:solidFill>
              <a:srgbClr val="5C8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05"/>
            <p:cNvSpPr/>
            <p:nvPr/>
          </p:nvSpPr>
          <p:spPr>
            <a:xfrm>
              <a:off x="3178500" y="4823075"/>
              <a:ext cx="14625" cy="71025"/>
            </a:xfrm>
            <a:custGeom>
              <a:rect b="b" l="l" r="r" t="t"/>
              <a:pathLst>
                <a:path extrusionOk="0" h="2841" w="585">
                  <a:moveTo>
                    <a:pt x="0" y="0"/>
                  </a:moveTo>
                  <a:lnTo>
                    <a:pt x="0" y="2840"/>
                  </a:lnTo>
                  <a:lnTo>
                    <a:pt x="585" y="2840"/>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05"/>
            <p:cNvSpPr/>
            <p:nvPr/>
          </p:nvSpPr>
          <p:spPr>
            <a:xfrm>
              <a:off x="3204125" y="4834875"/>
              <a:ext cx="14625" cy="59225"/>
            </a:xfrm>
            <a:custGeom>
              <a:rect b="b" l="l" r="r" t="t"/>
              <a:pathLst>
                <a:path extrusionOk="0" h="2369" w="585">
                  <a:moveTo>
                    <a:pt x="0" y="0"/>
                  </a:moveTo>
                  <a:lnTo>
                    <a:pt x="0" y="2368"/>
                  </a:lnTo>
                  <a:lnTo>
                    <a:pt x="585" y="2368"/>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05"/>
            <p:cNvSpPr/>
            <p:nvPr/>
          </p:nvSpPr>
          <p:spPr>
            <a:xfrm>
              <a:off x="3229500" y="4839225"/>
              <a:ext cx="14625" cy="54875"/>
            </a:xfrm>
            <a:custGeom>
              <a:rect b="b" l="l" r="r" t="t"/>
              <a:pathLst>
                <a:path extrusionOk="0" h="2195" w="585">
                  <a:moveTo>
                    <a:pt x="0" y="0"/>
                  </a:moveTo>
                  <a:lnTo>
                    <a:pt x="0" y="2194"/>
                  </a:lnTo>
                  <a:lnTo>
                    <a:pt x="585" y="2194"/>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05"/>
            <p:cNvSpPr/>
            <p:nvPr/>
          </p:nvSpPr>
          <p:spPr>
            <a:xfrm>
              <a:off x="3255125" y="4824350"/>
              <a:ext cx="14625" cy="69750"/>
            </a:xfrm>
            <a:custGeom>
              <a:rect b="b" l="l" r="r" t="t"/>
              <a:pathLst>
                <a:path extrusionOk="0" h="2790" w="585">
                  <a:moveTo>
                    <a:pt x="1" y="1"/>
                  </a:moveTo>
                  <a:lnTo>
                    <a:pt x="1" y="2789"/>
                  </a:lnTo>
                  <a:lnTo>
                    <a:pt x="585" y="2789"/>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05"/>
            <p:cNvSpPr/>
            <p:nvPr/>
          </p:nvSpPr>
          <p:spPr>
            <a:xfrm>
              <a:off x="3280500" y="4826675"/>
              <a:ext cx="14625" cy="67425"/>
            </a:xfrm>
            <a:custGeom>
              <a:rect b="b" l="l" r="r" t="t"/>
              <a:pathLst>
                <a:path extrusionOk="0" h="2697" w="585">
                  <a:moveTo>
                    <a:pt x="0" y="0"/>
                  </a:moveTo>
                  <a:lnTo>
                    <a:pt x="0" y="2696"/>
                  </a:lnTo>
                  <a:lnTo>
                    <a:pt x="585" y="2696"/>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05"/>
            <p:cNvSpPr/>
            <p:nvPr/>
          </p:nvSpPr>
          <p:spPr>
            <a:xfrm>
              <a:off x="3306125" y="4836400"/>
              <a:ext cx="14625" cy="57700"/>
            </a:xfrm>
            <a:custGeom>
              <a:rect b="b" l="l" r="r" t="t"/>
              <a:pathLst>
                <a:path extrusionOk="0" h="2308" w="585">
                  <a:moveTo>
                    <a:pt x="1" y="1"/>
                  </a:moveTo>
                  <a:lnTo>
                    <a:pt x="1" y="2307"/>
                  </a:lnTo>
                  <a:lnTo>
                    <a:pt x="585" y="2307"/>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05"/>
            <p:cNvSpPr/>
            <p:nvPr/>
          </p:nvSpPr>
          <p:spPr>
            <a:xfrm>
              <a:off x="3331500" y="4851000"/>
              <a:ext cx="14625" cy="43100"/>
            </a:xfrm>
            <a:custGeom>
              <a:rect b="b" l="l" r="r" t="t"/>
              <a:pathLst>
                <a:path extrusionOk="0" h="1724" w="585">
                  <a:moveTo>
                    <a:pt x="0" y="1"/>
                  </a:moveTo>
                  <a:lnTo>
                    <a:pt x="0" y="1723"/>
                  </a:lnTo>
                  <a:lnTo>
                    <a:pt x="585" y="1723"/>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05"/>
            <p:cNvSpPr/>
            <p:nvPr/>
          </p:nvSpPr>
          <p:spPr>
            <a:xfrm>
              <a:off x="3356875" y="4859200"/>
              <a:ext cx="14875" cy="34900"/>
            </a:xfrm>
            <a:custGeom>
              <a:rect b="b" l="l" r="r" t="t"/>
              <a:pathLst>
                <a:path extrusionOk="0" h="1396" w="595">
                  <a:moveTo>
                    <a:pt x="0" y="1"/>
                  </a:moveTo>
                  <a:lnTo>
                    <a:pt x="0" y="1395"/>
                  </a:lnTo>
                  <a:lnTo>
                    <a:pt x="595" y="1395"/>
                  </a:lnTo>
                  <a:lnTo>
                    <a:pt x="5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05"/>
            <p:cNvSpPr/>
            <p:nvPr/>
          </p:nvSpPr>
          <p:spPr>
            <a:xfrm>
              <a:off x="3382500" y="4874325"/>
              <a:ext cx="14625" cy="19775"/>
            </a:xfrm>
            <a:custGeom>
              <a:rect b="b" l="l" r="r" t="t"/>
              <a:pathLst>
                <a:path extrusionOk="0" h="791" w="585">
                  <a:moveTo>
                    <a:pt x="1" y="1"/>
                  </a:moveTo>
                  <a:lnTo>
                    <a:pt x="1" y="790"/>
                  </a:lnTo>
                  <a:lnTo>
                    <a:pt x="585" y="790"/>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05"/>
            <p:cNvSpPr/>
            <p:nvPr/>
          </p:nvSpPr>
          <p:spPr>
            <a:xfrm>
              <a:off x="3407875" y="4862800"/>
              <a:ext cx="14875" cy="31300"/>
            </a:xfrm>
            <a:custGeom>
              <a:rect b="b" l="l" r="r" t="t"/>
              <a:pathLst>
                <a:path extrusionOk="0" h="1252" w="595">
                  <a:moveTo>
                    <a:pt x="0" y="0"/>
                  </a:moveTo>
                  <a:lnTo>
                    <a:pt x="0" y="1251"/>
                  </a:lnTo>
                  <a:lnTo>
                    <a:pt x="595" y="1251"/>
                  </a:lnTo>
                  <a:lnTo>
                    <a:pt x="5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05"/>
            <p:cNvSpPr/>
            <p:nvPr/>
          </p:nvSpPr>
          <p:spPr>
            <a:xfrm>
              <a:off x="3433500" y="4845625"/>
              <a:ext cx="14625" cy="48475"/>
            </a:xfrm>
            <a:custGeom>
              <a:rect b="b" l="l" r="r" t="t"/>
              <a:pathLst>
                <a:path extrusionOk="0" h="1939" w="585">
                  <a:moveTo>
                    <a:pt x="1" y="1"/>
                  </a:moveTo>
                  <a:lnTo>
                    <a:pt x="1" y="1938"/>
                  </a:lnTo>
                  <a:lnTo>
                    <a:pt x="585" y="1938"/>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05"/>
            <p:cNvSpPr/>
            <p:nvPr/>
          </p:nvSpPr>
          <p:spPr>
            <a:xfrm>
              <a:off x="3458875" y="4868175"/>
              <a:ext cx="14900" cy="25925"/>
            </a:xfrm>
            <a:custGeom>
              <a:rect b="b" l="l" r="r" t="t"/>
              <a:pathLst>
                <a:path extrusionOk="0" h="1037" w="596">
                  <a:moveTo>
                    <a:pt x="0" y="1"/>
                  </a:moveTo>
                  <a:lnTo>
                    <a:pt x="0" y="1036"/>
                  </a:lnTo>
                  <a:lnTo>
                    <a:pt x="595" y="1036"/>
                  </a:lnTo>
                  <a:lnTo>
                    <a:pt x="5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05"/>
            <p:cNvSpPr/>
            <p:nvPr/>
          </p:nvSpPr>
          <p:spPr>
            <a:xfrm>
              <a:off x="3484500" y="4798975"/>
              <a:ext cx="14625" cy="95125"/>
            </a:xfrm>
            <a:custGeom>
              <a:rect b="b" l="l" r="r" t="t"/>
              <a:pathLst>
                <a:path extrusionOk="0" h="3805" w="585">
                  <a:moveTo>
                    <a:pt x="1" y="1"/>
                  </a:moveTo>
                  <a:lnTo>
                    <a:pt x="1" y="3804"/>
                  </a:lnTo>
                  <a:lnTo>
                    <a:pt x="585" y="3804"/>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05"/>
            <p:cNvSpPr/>
            <p:nvPr/>
          </p:nvSpPr>
          <p:spPr>
            <a:xfrm>
              <a:off x="3509875" y="4748250"/>
              <a:ext cx="14900" cy="145850"/>
            </a:xfrm>
            <a:custGeom>
              <a:rect b="b" l="l" r="r" t="t"/>
              <a:pathLst>
                <a:path extrusionOk="0" h="5834" w="596">
                  <a:moveTo>
                    <a:pt x="1" y="0"/>
                  </a:moveTo>
                  <a:lnTo>
                    <a:pt x="1" y="5833"/>
                  </a:lnTo>
                  <a:lnTo>
                    <a:pt x="595" y="5833"/>
                  </a:lnTo>
                  <a:lnTo>
                    <a:pt x="5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05"/>
            <p:cNvSpPr/>
            <p:nvPr/>
          </p:nvSpPr>
          <p:spPr>
            <a:xfrm>
              <a:off x="3535500" y="4802825"/>
              <a:ext cx="14625" cy="91525"/>
            </a:xfrm>
            <a:custGeom>
              <a:rect b="b" l="l" r="r" t="t"/>
              <a:pathLst>
                <a:path extrusionOk="0" h="3661" w="585">
                  <a:moveTo>
                    <a:pt x="1" y="1"/>
                  </a:moveTo>
                  <a:lnTo>
                    <a:pt x="1" y="3660"/>
                  </a:lnTo>
                  <a:lnTo>
                    <a:pt x="585" y="3660"/>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05"/>
            <p:cNvSpPr/>
            <p:nvPr/>
          </p:nvSpPr>
          <p:spPr>
            <a:xfrm>
              <a:off x="3560875" y="4788225"/>
              <a:ext cx="14625" cy="105875"/>
            </a:xfrm>
            <a:custGeom>
              <a:rect b="b" l="l" r="r" t="t"/>
              <a:pathLst>
                <a:path extrusionOk="0" h="4235" w="585">
                  <a:moveTo>
                    <a:pt x="1" y="0"/>
                  </a:moveTo>
                  <a:lnTo>
                    <a:pt x="1" y="4234"/>
                  </a:lnTo>
                  <a:lnTo>
                    <a:pt x="585" y="4234"/>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05"/>
            <p:cNvSpPr/>
            <p:nvPr/>
          </p:nvSpPr>
          <p:spPr>
            <a:xfrm>
              <a:off x="3586500" y="4782075"/>
              <a:ext cx="14650" cy="112025"/>
            </a:xfrm>
            <a:custGeom>
              <a:rect b="b" l="l" r="r" t="t"/>
              <a:pathLst>
                <a:path extrusionOk="0" h="4481" w="586">
                  <a:moveTo>
                    <a:pt x="1" y="0"/>
                  </a:moveTo>
                  <a:lnTo>
                    <a:pt x="1" y="4480"/>
                  </a:lnTo>
                  <a:lnTo>
                    <a:pt x="585" y="4480"/>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05"/>
            <p:cNvSpPr/>
            <p:nvPr/>
          </p:nvSpPr>
          <p:spPr>
            <a:xfrm>
              <a:off x="3611875" y="4773100"/>
              <a:ext cx="14900" cy="121000"/>
            </a:xfrm>
            <a:custGeom>
              <a:rect b="b" l="l" r="r" t="t"/>
              <a:pathLst>
                <a:path extrusionOk="0" h="4840" w="596">
                  <a:moveTo>
                    <a:pt x="1" y="0"/>
                  </a:moveTo>
                  <a:lnTo>
                    <a:pt x="1" y="4839"/>
                  </a:lnTo>
                  <a:lnTo>
                    <a:pt x="595" y="4839"/>
                  </a:lnTo>
                  <a:lnTo>
                    <a:pt x="5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05"/>
            <p:cNvSpPr/>
            <p:nvPr/>
          </p:nvSpPr>
          <p:spPr>
            <a:xfrm>
              <a:off x="3637500" y="4763625"/>
              <a:ext cx="14650" cy="130475"/>
            </a:xfrm>
            <a:custGeom>
              <a:rect b="b" l="l" r="r" t="t"/>
              <a:pathLst>
                <a:path extrusionOk="0" h="5219" w="586">
                  <a:moveTo>
                    <a:pt x="1" y="0"/>
                  </a:moveTo>
                  <a:lnTo>
                    <a:pt x="1" y="5218"/>
                  </a:lnTo>
                  <a:lnTo>
                    <a:pt x="585" y="5218"/>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05"/>
            <p:cNvSpPr/>
            <p:nvPr/>
          </p:nvSpPr>
          <p:spPr>
            <a:xfrm>
              <a:off x="3662875" y="4740050"/>
              <a:ext cx="14625" cy="154050"/>
            </a:xfrm>
            <a:custGeom>
              <a:rect b="b" l="l" r="r" t="t"/>
              <a:pathLst>
                <a:path extrusionOk="0" h="6162" w="585">
                  <a:moveTo>
                    <a:pt x="1" y="0"/>
                  </a:moveTo>
                  <a:lnTo>
                    <a:pt x="1" y="6161"/>
                  </a:lnTo>
                  <a:lnTo>
                    <a:pt x="585" y="6161"/>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05"/>
            <p:cNvSpPr/>
            <p:nvPr/>
          </p:nvSpPr>
          <p:spPr>
            <a:xfrm>
              <a:off x="3688500" y="4730800"/>
              <a:ext cx="14650" cy="163300"/>
            </a:xfrm>
            <a:custGeom>
              <a:rect b="b" l="l" r="r" t="t"/>
              <a:pathLst>
                <a:path extrusionOk="0" h="6532" w="586">
                  <a:moveTo>
                    <a:pt x="1" y="1"/>
                  </a:moveTo>
                  <a:lnTo>
                    <a:pt x="1" y="6531"/>
                  </a:lnTo>
                  <a:lnTo>
                    <a:pt x="585" y="6531"/>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05"/>
            <p:cNvSpPr/>
            <p:nvPr/>
          </p:nvSpPr>
          <p:spPr>
            <a:xfrm>
              <a:off x="3713875" y="4717750"/>
              <a:ext cx="14650" cy="176350"/>
            </a:xfrm>
            <a:custGeom>
              <a:rect b="b" l="l" r="r" t="t"/>
              <a:pathLst>
                <a:path extrusionOk="0" h="7054" w="586">
                  <a:moveTo>
                    <a:pt x="1" y="0"/>
                  </a:moveTo>
                  <a:lnTo>
                    <a:pt x="1" y="7053"/>
                  </a:lnTo>
                  <a:lnTo>
                    <a:pt x="585" y="7053"/>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05"/>
            <p:cNvSpPr/>
            <p:nvPr/>
          </p:nvSpPr>
          <p:spPr>
            <a:xfrm>
              <a:off x="3739500" y="4709275"/>
              <a:ext cx="14650" cy="184825"/>
            </a:xfrm>
            <a:custGeom>
              <a:rect b="b" l="l" r="r" t="t"/>
              <a:pathLst>
                <a:path extrusionOk="0" h="7393" w="586">
                  <a:moveTo>
                    <a:pt x="1" y="1"/>
                  </a:moveTo>
                  <a:lnTo>
                    <a:pt x="1" y="7392"/>
                  </a:lnTo>
                  <a:lnTo>
                    <a:pt x="585" y="7392"/>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05"/>
            <p:cNvSpPr/>
            <p:nvPr/>
          </p:nvSpPr>
          <p:spPr>
            <a:xfrm>
              <a:off x="3764875" y="4715950"/>
              <a:ext cx="14650" cy="178150"/>
            </a:xfrm>
            <a:custGeom>
              <a:rect b="b" l="l" r="r" t="t"/>
              <a:pathLst>
                <a:path extrusionOk="0" h="7126" w="586">
                  <a:moveTo>
                    <a:pt x="1" y="0"/>
                  </a:moveTo>
                  <a:lnTo>
                    <a:pt x="1" y="7125"/>
                  </a:lnTo>
                  <a:lnTo>
                    <a:pt x="585" y="7125"/>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05"/>
            <p:cNvSpPr/>
            <p:nvPr/>
          </p:nvSpPr>
          <p:spPr>
            <a:xfrm>
              <a:off x="3790250" y="4705950"/>
              <a:ext cx="14900" cy="188150"/>
            </a:xfrm>
            <a:custGeom>
              <a:rect b="b" l="l" r="r" t="t"/>
              <a:pathLst>
                <a:path extrusionOk="0" h="7526" w="596">
                  <a:moveTo>
                    <a:pt x="1" y="1"/>
                  </a:moveTo>
                  <a:lnTo>
                    <a:pt x="1" y="7525"/>
                  </a:lnTo>
                  <a:lnTo>
                    <a:pt x="595" y="7525"/>
                  </a:lnTo>
                  <a:lnTo>
                    <a:pt x="5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05"/>
            <p:cNvSpPr/>
            <p:nvPr/>
          </p:nvSpPr>
          <p:spPr>
            <a:xfrm>
              <a:off x="3815875" y="4694425"/>
              <a:ext cx="14650" cy="199675"/>
            </a:xfrm>
            <a:custGeom>
              <a:rect b="b" l="l" r="r" t="t"/>
              <a:pathLst>
                <a:path extrusionOk="0" h="7987" w="586">
                  <a:moveTo>
                    <a:pt x="1" y="0"/>
                  </a:moveTo>
                  <a:lnTo>
                    <a:pt x="1" y="7986"/>
                  </a:lnTo>
                  <a:lnTo>
                    <a:pt x="585" y="7986"/>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05"/>
            <p:cNvSpPr/>
            <p:nvPr/>
          </p:nvSpPr>
          <p:spPr>
            <a:xfrm>
              <a:off x="3841500" y="4685450"/>
              <a:ext cx="14650" cy="208650"/>
            </a:xfrm>
            <a:custGeom>
              <a:rect b="b" l="l" r="r" t="t"/>
              <a:pathLst>
                <a:path extrusionOk="0" h="8346" w="586">
                  <a:moveTo>
                    <a:pt x="1" y="0"/>
                  </a:moveTo>
                  <a:lnTo>
                    <a:pt x="1" y="8345"/>
                  </a:lnTo>
                  <a:lnTo>
                    <a:pt x="585" y="8345"/>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05"/>
            <p:cNvSpPr/>
            <p:nvPr/>
          </p:nvSpPr>
          <p:spPr>
            <a:xfrm>
              <a:off x="3866875" y="4675450"/>
              <a:ext cx="14650" cy="218900"/>
            </a:xfrm>
            <a:custGeom>
              <a:rect b="b" l="l" r="r" t="t"/>
              <a:pathLst>
                <a:path extrusionOk="0" h="8756" w="586">
                  <a:moveTo>
                    <a:pt x="1" y="1"/>
                  </a:moveTo>
                  <a:lnTo>
                    <a:pt x="1" y="8755"/>
                  </a:lnTo>
                  <a:lnTo>
                    <a:pt x="585" y="8755"/>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05"/>
            <p:cNvSpPr/>
            <p:nvPr/>
          </p:nvSpPr>
          <p:spPr>
            <a:xfrm>
              <a:off x="3892250" y="4649825"/>
              <a:ext cx="14900" cy="244275"/>
            </a:xfrm>
            <a:custGeom>
              <a:rect b="b" l="l" r="r" t="t"/>
              <a:pathLst>
                <a:path extrusionOk="0" h="9771" w="596">
                  <a:moveTo>
                    <a:pt x="1" y="1"/>
                  </a:moveTo>
                  <a:lnTo>
                    <a:pt x="1" y="9770"/>
                  </a:lnTo>
                  <a:lnTo>
                    <a:pt x="595" y="9770"/>
                  </a:lnTo>
                  <a:lnTo>
                    <a:pt x="5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05"/>
            <p:cNvSpPr/>
            <p:nvPr/>
          </p:nvSpPr>
          <p:spPr>
            <a:xfrm>
              <a:off x="3917875" y="4707225"/>
              <a:ext cx="14650" cy="186875"/>
            </a:xfrm>
            <a:custGeom>
              <a:rect b="b" l="l" r="r" t="t"/>
              <a:pathLst>
                <a:path extrusionOk="0" h="7475" w="586">
                  <a:moveTo>
                    <a:pt x="1" y="1"/>
                  </a:moveTo>
                  <a:lnTo>
                    <a:pt x="1" y="7474"/>
                  </a:lnTo>
                  <a:lnTo>
                    <a:pt x="585" y="7474"/>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05"/>
            <p:cNvSpPr/>
            <p:nvPr/>
          </p:nvSpPr>
          <p:spPr>
            <a:xfrm>
              <a:off x="3943250" y="4681350"/>
              <a:ext cx="14900" cy="212750"/>
            </a:xfrm>
            <a:custGeom>
              <a:rect b="b" l="l" r="r" t="t"/>
              <a:pathLst>
                <a:path extrusionOk="0" h="8510" w="596">
                  <a:moveTo>
                    <a:pt x="1" y="0"/>
                  </a:moveTo>
                  <a:lnTo>
                    <a:pt x="1" y="8509"/>
                  </a:lnTo>
                  <a:lnTo>
                    <a:pt x="595" y="8509"/>
                  </a:lnTo>
                  <a:lnTo>
                    <a:pt x="5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05"/>
            <p:cNvSpPr/>
            <p:nvPr/>
          </p:nvSpPr>
          <p:spPr>
            <a:xfrm>
              <a:off x="3968875" y="4707225"/>
              <a:ext cx="14650" cy="186875"/>
            </a:xfrm>
            <a:custGeom>
              <a:rect b="b" l="l" r="r" t="t"/>
              <a:pathLst>
                <a:path extrusionOk="0" h="7475" w="586">
                  <a:moveTo>
                    <a:pt x="1" y="1"/>
                  </a:moveTo>
                  <a:lnTo>
                    <a:pt x="1" y="7474"/>
                  </a:lnTo>
                  <a:lnTo>
                    <a:pt x="585" y="7474"/>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05"/>
            <p:cNvSpPr/>
            <p:nvPr/>
          </p:nvSpPr>
          <p:spPr>
            <a:xfrm>
              <a:off x="3994250" y="4757975"/>
              <a:ext cx="14900" cy="136125"/>
            </a:xfrm>
            <a:custGeom>
              <a:rect b="b" l="l" r="r" t="t"/>
              <a:pathLst>
                <a:path extrusionOk="0" h="5445" w="596">
                  <a:moveTo>
                    <a:pt x="1" y="1"/>
                  </a:moveTo>
                  <a:lnTo>
                    <a:pt x="1" y="5444"/>
                  </a:lnTo>
                  <a:lnTo>
                    <a:pt x="595" y="5444"/>
                  </a:lnTo>
                  <a:lnTo>
                    <a:pt x="5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05"/>
            <p:cNvSpPr/>
            <p:nvPr/>
          </p:nvSpPr>
          <p:spPr>
            <a:xfrm>
              <a:off x="4019875" y="4782575"/>
              <a:ext cx="14650" cy="111525"/>
            </a:xfrm>
            <a:custGeom>
              <a:rect b="b" l="l" r="r" t="t"/>
              <a:pathLst>
                <a:path extrusionOk="0" h="4461" w="586">
                  <a:moveTo>
                    <a:pt x="1" y="1"/>
                  </a:moveTo>
                  <a:lnTo>
                    <a:pt x="1" y="4460"/>
                  </a:lnTo>
                  <a:lnTo>
                    <a:pt x="585" y="4460"/>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05"/>
            <p:cNvSpPr/>
            <p:nvPr/>
          </p:nvSpPr>
          <p:spPr>
            <a:xfrm>
              <a:off x="4045250" y="4784125"/>
              <a:ext cx="14900" cy="109975"/>
            </a:xfrm>
            <a:custGeom>
              <a:rect b="b" l="l" r="r" t="t"/>
              <a:pathLst>
                <a:path extrusionOk="0" h="4399" w="596">
                  <a:moveTo>
                    <a:pt x="1" y="0"/>
                  </a:moveTo>
                  <a:lnTo>
                    <a:pt x="1" y="4398"/>
                  </a:lnTo>
                  <a:lnTo>
                    <a:pt x="595" y="4398"/>
                  </a:lnTo>
                  <a:lnTo>
                    <a:pt x="5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05"/>
            <p:cNvSpPr/>
            <p:nvPr/>
          </p:nvSpPr>
          <p:spPr>
            <a:xfrm>
              <a:off x="4070900" y="4765675"/>
              <a:ext cx="14625" cy="128425"/>
            </a:xfrm>
            <a:custGeom>
              <a:rect b="b" l="l" r="r" t="t"/>
              <a:pathLst>
                <a:path extrusionOk="0" h="5137" w="585">
                  <a:moveTo>
                    <a:pt x="0" y="0"/>
                  </a:moveTo>
                  <a:lnTo>
                    <a:pt x="0" y="5136"/>
                  </a:lnTo>
                  <a:lnTo>
                    <a:pt x="584" y="5136"/>
                  </a:lnTo>
                  <a:lnTo>
                    <a:pt x="58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05"/>
            <p:cNvSpPr/>
            <p:nvPr/>
          </p:nvSpPr>
          <p:spPr>
            <a:xfrm>
              <a:off x="4096250" y="4730800"/>
              <a:ext cx="14650" cy="163300"/>
            </a:xfrm>
            <a:custGeom>
              <a:rect b="b" l="l" r="r" t="t"/>
              <a:pathLst>
                <a:path extrusionOk="0" h="6532" w="586">
                  <a:moveTo>
                    <a:pt x="1" y="1"/>
                  </a:moveTo>
                  <a:lnTo>
                    <a:pt x="1" y="6531"/>
                  </a:lnTo>
                  <a:lnTo>
                    <a:pt x="585" y="6531"/>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05"/>
            <p:cNvSpPr/>
            <p:nvPr/>
          </p:nvSpPr>
          <p:spPr>
            <a:xfrm>
              <a:off x="4121900" y="4715425"/>
              <a:ext cx="14625" cy="178675"/>
            </a:xfrm>
            <a:custGeom>
              <a:rect b="b" l="l" r="r" t="t"/>
              <a:pathLst>
                <a:path extrusionOk="0" h="7147" w="585">
                  <a:moveTo>
                    <a:pt x="0" y="1"/>
                  </a:moveTo>
                  <a:lnTo>
                    <a:pt x="0" y="7146"/>
                  </a:lnTo>
                  <a:lnTo>
                    <a:pt x="584" y="7146"/>
                  </a:lnTo>
                  <a:lnTo>
                    <a:pt x="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05"/>
            <p:cNvSpPr/>
            <p:nvPr/>
          </p:nvSpPr>
          <p:spPr>
            <a:xfrm>
              <a:off x="4147250" y="4744150"/>
              <a:ext cx="14650" cy="149950"/>
            </a:xfrm>
            <a:custGeom>
              <a:rect b="b" l="l" r="r" t="t"/>
              <a:pathLst>
                <a:path extrusionOk="0" h="5998" w="586">
                  <a:moveTo>
                    <a:pt x="1" y="0"/>
                  </a:moveTo>
                  <a:lnTo>
                    <a:pt x="1" y="5997"/>
                  </a:lnTo>
                  <a:lnTo>
                    <a:pt x="585" y="5997"/>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05"/>
            <p:cNvSpPr/>
            <p:nvPr/>
          </p:nvSpPr>
          <p:spPr>
            <a:xfrm>
              <a:off x="4172900" y="4748250"/>
              <a:ext cx="14625" cy="145850"/>
            </a:xfrm>
            <a:custGeom>
              <a:rect b="b" l="l" r="r" t="t"/>
              <a:pathLst>
                <a:path extrusionOk="0" h="5834" w="585">
                  <a:moveTo>
                    <a:pt x="0" y="0"/>
                  </a:moveTo>
                  <a:lnTo>
                    <a:pt x="0" y="5833"/>
                  </a:lnTo>
                  <a:lnTo>
                    <a:pt x="584" y="5833"/>
                  </a:lnTo>
                  <a:lnTo>
                    <a:pt x="58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05"/>
            <p:cNvSpPr/>
            <p:nvPr/>
          </p:nvSpPr>
          <p:spPr>
            <a:xfrm>
              <a:off x="4198275" y="4757975"/>
              <a:ext cx="14625" cy="136125"/>
            </a:xfrm>
            <a:custGeom>
              <a:rect b="b" l="l" r="r" t="t"/>
              <a:pathLst>
                <a:path extrusionOk="0" h="5445" w="585">
                  <a:moveTo>
                    <a:pt x="0" y="1"/>
                  </a:moveTo>
                  <a:lnTo>
                    <a:pt x="0" y="5444"/>
                  </a:lnTo>
                  <a:lnTo>
                    <a:pt x="584" y="5444"/>
                  </a:lnTo>
                  <a:lnTo>
                    <a:pt x="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05"/>
            <p:cNvSpPr/>
            <p:nvPr/>
          </p:nvSpPr>
          <p:spPr>
            <a:xfrm>
              <a:off x="4223900" y="4730800"/>
              <a:ext cx="14625" cy="163300"/>
            </a:xfrm>
            <a:custGeom>
              <a:rect b="b" l="l" r="r" t="t"/>
              <a:pathLst>
                <a:path extrusionOk="0" h="6532" w="585">
                  <a:moveTo>
                    <a:pt x="0" y="1"/>
                  </a:moveTo>
                  <a:lnTo>
                    <a:pt x="0" y="6531"/>
                  </a:lnTo>
                  <a:lnTo>
                    <a:pt x="584" y="6531"/>
                  </a:lnTo>
                  <a:lnTo>
                    <a:pt x="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05"/>
            <p:cNvSpPr/>
            <p:nvPr/>
          </p:nvSpPr>
          <p:spPr>
            <a:xfrm>
              <a:off x="4249275" y="4761300"/>
              <a:ext cx="14625" cy="132800"/>
            </a:xfrm>
            <a:custGeom>
              <a:rect b="b" l="l" r="r" t="t"/>
              <a:pathLst>
                <a:path extrusionOk="0" h="5312" w="585">
                  <a:moveTo>
                    <a:pt x="0" y="1"/>
                  </a:moveTo>
                  <a:lnTo>
                    <a:pt x="0" y="5311"/>
                  </a:lnTo>
                  <a:lnTo>
                    <a:pt x="584" y="5311"/>
                  </a:lnTo>
                  <a:lnTo>
                    <a:pt x="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05"/>
            <p:cNvSpPr/>
            <p:nvPr/>
          </p:nvSpPr>
          <p:spPr>
            <a:xfrm>
              <a:off x="4274900" y="4784125"/>
              <a:ext cx="14625" cy="109975"/>
            </a:xfrm>
            <a:custGeom>
              <a:rect b="b" l="l" r="r" t="t"/>
              <a:pathLst>
                <a:path extrusionOk="0" h="4399" w="585">
                  <a:moveTo>
                    <a:pt x="0" y="0"/>
                  </a:moveTo>
                  <a:lnTo>
                    <a:pt x="0" y="4398"/>
                  </a:lnTo>
                  <a:lnTo>
                    <a:pt x="585" y="4398"/>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05"/>
            <p:cNvSpPr/>
            <p:nvPr/>
          </p:nvSpPr>
          <p:spPr>
            <a:xfrm>
              <a:off x="4300275" y="4730800"/>
              <a:ext cx="14625" cy="163300"/>
            </a:xfrm>
            <a:custGeom>
              <a:rect b="b" l="l" r="r" t="t"/>
              <a:pathLst>
                <a:path extrusionOk="0" h="6532" w="585">
                  <a:moveTo>
                    <a:pt x="0" y="1"/>
                  </a:moveTo>
                  <a:lnTo>
                    <a:pt x="0" y="6531"/>
                  </a:lnTo>
                  <a:lnTo>
                    <a:pt x="584" y="6531"/>
                  </a:lnTo>
                  <a:lnTo>
                    <a:pt x="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05"/>
            <p:cNvSpPr/>
            <p:nvPr/>
          </p:nvSpPr>
          <p:spPr>
            <a:xfrm>
              <a:off x="4102150" y="4778725"/>
              <a:ext cx="193025" cy="87950"/>
            </a:xfrm>
            <a:custGeom>
              <a:rect b="b" l="l" r="r" t="t"/>
              <a:pathLst>
                <a:path extrusionOk="0" h="3518" w="7721">
                  <a:moveTo>
                    <a:pt x="1754" y="1"/>
                  </a:moveTo>
                  <a:cubicBezTo>
                    <a:pt x="780" y="1"/>
                    <a:pt x="1" y="780"/>
                    <a:pt x="1" y="1754"/>
                  </a:cubicBezTo>
                  <a:cubicBezTo>
                    <a:pt x="1" y="2728"/>
                    <a:pt x="780" y="3517"/>
                    <a:pt x="1754" y="3517"/>
                  </a:cubicBezTo>
                  <a:lnTo>
                    <a:pt x="5967" y="3517"/>
                  </a:lnTo>
                  <a:cubicBezTo>
                    <a:pt x="6931" y="3517"/>
                    <a:pt x="7720" y="2728"/>
                    <a:pt x="7720" y="1754"/>
                  </a:cubicBezTo>
                  <a:cubicBezTo>
                    <a:pt x="7720" y="790"/>
                    <a:pt x="6931" y="1"/>
                    <a:pt x="59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05"/>
            <p:cNvSpPr/>
            <p:nvPr/>
          </p:nvSpPr>
          <p:spPr>
            <a:xfrm>
              <a:off x="4091650" y="4768225"/>
              <a:ext cx="193275" cy="88200"/>
            </a:xfrm>
            <a:custGeom>
              <a:rect b="b" l="l" r="r" t="t"/>
              <a:pathLst>
                <a:path extrusionOk="0" h="3528" w="7731">
                  <a:moveTo>
                    <a:pt x="1764" y="1"/>
                  </a:moveTo>
                  <a:cubicBezTo>
                    <a:pt x="790" y="1"/>
                    <a:pt x="0" y="790"/>
                    <a:pt x="0" y="1764"/>
                  </a:cubicBezTo>
                  <a:cubicBezTo>
                    <a:pt x="0" y="2738"/>
                    <a:pt x="790" y="3527"/>
                    <a:pt x="1764" y="3527"/>
                  </a:cubicBezTo>
                  <a:lnTo>
                    <a:pt x="5967" y="3527"/>
                  </a:lnTo>
                  <a:cubicBezTo>
                    <a:pt x="6941" y="3527"/>
                    <a:pt x="7730" y="2738"/>
                    <a:pt x="7730" y="1764"/>
                  </a:cubicBezTo>
                  <a:cubicBezTo>
                    <a:pt x="7730" y="790"/>
                    <a:pt x="6941" y="1"/>
                    <a:pt x="5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05"/>
            <p:cNvSpPr/>
            <p:nvPr/>
          </p:nvSpPr>
          <p:spPr>
            <a:xfrm>
              <a:off x="4100100" y="4775650"/>
              <a:ext cx="176350" cy="73325"/>
            </a:xfrm>
            <a:custGeom>
              <a:rect b="b" l="l" r="r" t="t"/>
              <a:pathLst>
                <a:path extrusionOk="0" h="2933" w="7054">
                  <a:moveTo>
                    <a:pt x="1477" y="1"/>
                  </a:moveTo>
                  <a:cubicBezTo>
                    <a:pt x="667" y="1"/>
                    <a:pt x="1" y="657"/>
                    <a:pt x="11" y="1467"/>
                  </a:cubicBezTo>
                  <a:cubicBezTo>
                    <a:pt x="11" y="2277"/>
                    <a:pt x="667" y="2933"/>
                    <a:pt x="1477" y="2933"/>
                  </a:cubicBezTo>
                  <a:lnTo>
                    <a:pt x="5588" y="2933"/>
                  </a:lnTo>
                  <a:cubicBezTo>
                    <a:pt x="6398" y="2933"/>
                    <a:pt x="7054" y="2277"/>
                    <a:pt x="7054" y="1467"/>
                  </a:cubicBezTo>
                  <a:cubicBezTo>
                    <a:pt x="7054" y="657"/>
                    <a:pt x="6398" y="1"/>
                    <a:pt x="55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05"/>
            <p:cNvSpPr/>
            <p:nvPr/>
          </p:nvSpPr>
          <p:spPr>
            <a:xfrm>
              <a:off x="3873025" y="4778725"/>
              <a:ext cx="193025" cy="87950"/>
            </a:xfrm>
            <a:custGeom>
              <a:rect b="b" l="l" r="r" t="t"/>
              <a:pathLst>
                <a:path extrusionOk="0" h="3518" w="7721">
                  <a:moveTo>
                    <a:pt x="1764" y="1"/>
                  </a:moveTo>
                  <a:cubicBezTo>
                    <a:pt x="790" y="1"/>
                    <a:pt x="1" y="780"/>
                    <a:pt x="1" y="1754"/>
                  </a:cubicBezTo>
                  <a:cubicBezTo>
                    <a:pt x="1" y="2728"/>
                    <a:pt x="790" y="3517"/>
                    <a:pt x="1764" y="3517"/>
                  </a:cubicBezTo>
                  <a:lnTo>
                    <a:pt x="5967" y="3517"/>
                  </a:lnTo>
                  <a:cubicBezTo>
                    <a:pt x="6941" y="3517"/>
                    <a:pt x="7720" y="2728"/>
                    <a:pt x="7720" y="1754"/>
                  </a:cubicBezTo>
                  <a:cubicBezTo>
                    <a:pt x="7720" y="790"/>
                    <a:pt x="6941" y="1"/>
                    <a:pt x="59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05"/>
            <p:cNvSpPr/>
            <p:nvPr/>
          </p:nvSpPr>
          <p:spPr>
            <a:xfrm>
              <a:off x="3861000" y="4768225"/>
              <a:ext cx="193250" cy="88200"/>
            </a:xfrm>
            <a:custGeom>
              <a:rect b="b" l="l" r="r" t="t"/>
              <a:pathLst>
                <a:path extrusionOk="0" h="3528" w="7730">
                  <a:moveTo>
                    <a:pt x="1763" y="1"/>
                  </a:moveTo>
                  <a:cubicBezTo>
                    <a:pt x="789" y="1"/>
                    <a:pt x="0" y="790"/>
                    <a:pt x="0" y="1764"/>
                  </a:cubicBezTo>
                  <a:cubicBezTo>
                    <a:pt x="0" y="2738"/>
                    <a:pt x="789" y="3527"/>
                    <a:pt x="1763" y="3527"/>
                  </a:cubicBezTo>
                  <a:lnTo>
                    <a:pt x="5966" y="3527"/>
                  </a:lnTo>
                  <a:cubicBezTo>
                    <a:pt x="6940" y="3527"/>
                    <a:pt x="7730" y="2738"/>
                    <a:pt x="7730" y="1764"/>
                  </a:cubicBezTo>
                  <a:cubicBezTo>
                    <a:pt x="7730" y="790"/>
                    <a:pt x="6940" y="1"/>
                    <a:pt x="59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05"/>
            <p:cNvSpPr/>
            <p:nvPr/>
          </p:nvSpPr>
          <p:spPr>
            <a:xfrm>
              <a:off x="3869450" y="4775650"/>
              <a:ext cx="176350" cy="73325"/>
            </a:xfrm>
            <a:custGeom>
              <a:rect b="b" l="l" r="r" t="t"/>
              <a:pathLst>
                <a:path extrusionOk="0" h="2933" w="7054">
                  <a:moveTo>
                    <a:pt x="1477" y="1"/>
                  </a:moveTo>
                  <a:cubicBezTo>
                    <a:pt x="667" y="1"/>
                    <a:pt x="0" y="657"/>
                    <a:pt x="11" y="1467"/>
                  </a:cubicBezTo>
                  <a:cubicBezTo>
                    <a:pt x="11" y="2277"/>
                    <a:pt x="667" y="2933"/>
                    <a:pt x="1477" y="2933"/>
                  </a:cubicBezTo>
                  <a:lnTo>
                    <a:pt x="5587" y="2933"/>
                  </a:lnTo>
                  <a:cubicBezTo>
                    <a:pt x="6397" y="2933"/>
                    <a:pt x="7053" y="2277"/>
                    <a:pt x="7053" y="1467"/>
                  </a:cubicBezTo>
                  <a:cubicBezTo>
                    <a:pt x="7053" y="657"/>
                    <a:pt x="6397" y="1"/>
                    <a:pt x="5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05"/>
            <p:cNvSpPr/>
            <p:nvPr/>
          </p:nvSpPr>
          <p:spPr>
            <a:xfrm>
              <a:off x="3917625" y="4802050"/>
              <a:ext cx="21050" cy="25150"/>
            </a:xfrm>
            <a:custGeom>
              <a:rect b="b" l="l" r="r" t="t"/>
              <a:pathLst>
                <a:path extrusionOk="0" h="1006" w="842">
                  <a:moveTo>
                    <a:pt x="452" y="1"/>
                  </a:moveTo>
                  <a:cubicBezTo>
                    <a:pt x="380" y="1"/>
                    <a:pt x="308" y="11"/>
                    <a:pt x="247" y="32"/>
                  </a:cubicBezTo>
                  <a:cubicBezTo>
                    <a:pt x="195" y="62"/>
                    <a:pt x="144" y="93"/>
                    <a:pt x="113" y="134"/>
                  </a:cubicBezTo>
                  <a:cubicBezTo>
                    <a:pt x="83" y="185"/>
                    <a:pt x="62" y="237"/>
                    <a:pt x="62" y="298"/>
                  </a:cubicBezTo>
                  <a:cubicBezTo>
                    <a:pt x="62" y="360"/>
                    <a:pt x="83" y="411"/>
                    <a:pt x="113" y="452"/>
                  </a:cubicBezTo>
                  <a:cubicBezTo>
                    <a:pt x="144" y="493"/>
                    <a:pt x="185" y="513"/>
                    <a:pt x="226" y="534"/>
                  </a:cubicBezTo>
                  <a:cubicBezTo>
                    <a:pt x="267" y="554"/>
                    <a:pt x="318" y="575"/>
                    <a:pt x="390" y="595"/>
                  </a:cubicBezTo>
                  <a:cubicBezTo>
                    <a:pt x="431" y="606"/>
                    <a:pt x="462" y="616"/>
                    <a:pt x="493" y="626"/>
                  </a:cubicBezTo>
                  <a:cubicBezTo>
                    <a:pt x="513" y="636"/>
                    <a:pt x="534" y="647"/>
                    <a:pt x="554" y="657"/>
                  </a:cubicBezTo>
                  <a:cubicBezTo>
                    <a:pt x="564" y="677"/>
                    <a:pt x="575" y="688"/>
                    <a:pt x="575" y="718"/>
                  </a:cubicBezTo>
                  <a:cubicBezTo>
                    <a:pt x="575" y="739"/>
                    <a:pt x="564" y="759"/>
                    <a:pt x="544" y="770"/>
                  </a:cubicBezTo>
                  <a:cubicBezTo>
                    <a:pt x="523" y="790"/>
                    <a:pt x="493" y="790"/>
                    <a:pt x="452" y="790"/>
                  </a:cubicBezTo>
                  <a:cubicBezTo>
                    <a:pt x="400" y="790"/>
                    <a:pt x="339" y="780"/>
                    <a:pt x="277" y="749"/>
                  </a:cubicBezTo>
                  <a:cubicBezTo>
                    <a:pt x="206" y="729"/>
                    <a:pt x="154" y="688"/>
                    <a:pt x="103" y="647"/>
                  </a:cubicBezTo>
                  <a:lnTo>
                    <a:pt x="1" y="841"/>
                  </a:lnTo>
                  <a:cubicBezTo>
                    <a:pt x="62" y="893"/>
                    <a:pt x="134" y="934"/>
                    <a:pt x="216" y="965"/>
                  </a:cubicBezTo>
                  <a:cubicBezTo>
                    <a:pt x="288" y="985"/>
                    <a:pt x="370" y="1006"/>
                    <a:pt x="452" y="1006"/>
                  </a:cubicBezTo>
                  <a:cubicBezTo>
                    <a:pt x="523" y="1006"/>
                    <a:pt x="595" y="995"/>
                    <a:pt x="646" y="965"/>
                  </a:cubicBezTo>
                  <a:cubicBezTo>
                    <a:pt x="708" y="944"/>
                    <a:pt x="759" y="913"/>
                    <a:pt x="790" y="862"/>
                  </a:cubicBezTo>
                  <a:cubicBezTo>
                    <a:pt x="821" y="821"/>
                    <a:pt x="841" y="759"/>
                    <a:pt x="841" y="698"/>
                  </a:cubicBezTo>
                  <a:cubicBezTo>
                    <a:pt x="841" y="636"/>
                    <a:pt x="831" y="585"/>
                    <a:pt x="790" y="544"/>
                  </a:cubicBezTo>
                  <a:cubicBezTo>
                    <a:pt x="759" y="503"/>
                    <a:pt x="728" y="472"/>
                    <a:pt x="677" y="452"/>
                  </a:cubicBezTo>
                  <a:cubicBezTo>
                    <a:pt x="636" y="431"/>
                    <a:pt x="585" y="411"/>
                    <a:pt x="513" y="390"/>
                  </a:cubicBezTo>
                  <a:cubicBezTo>
                    <a:pt x="472" y="380"/>
                    <a:pt x="431" y="370"/>
                    <a:pt x="411" y="360"/>
                  </a:cubicBezTo>
                  <a:cubicBezTo>
                    <a:pt x="390" y="349"/>
                    <a:pt x="370" y="339"/>
                    <a:pt x="359" y="329"/>
                  </a:cubicBezTo>
                  <a:cubicBezTo>
                    <a:pt x="339" y="308"/>
                    <a:pt x="329" y="298"/>
                    <a:pt x="329" y="278"/>
                  </a:cubicBezTo>
                  <a:cubicBezTo>
                    <a:pt x="329" y="247"/>
                    <a:pt x="339" y="237"/>
                    <a:pt x="359" y="226"/>
                  </a:cubicBezTo>
                  <a:cubicBezTo>
                    <a:pt x="380" y="216"/>
                    <a:pt x="400" y="206"/>
                    <a:pt x="431" y="206"/>
                  </a:cubicBezTo>
                  <a:cubicBezTo>
                    <a:pt x="472" y="206"/>
                    <a:pt x="523" y="216"/>
                    <a:pt x="575" y="237"/>
                  </a:cubicBezTo>
                  <a:cubicBezTo>
                    <a:pt x="636" y="257"/>
                    <a:pt x="698" y="278"/>
                    <a:pt x="749" y="308"/>
                  </a:cubicBezTo>
                  <a:lnTo>
                    <a:pt x="841" y="103"/>
                  </a:lnTo>
                  <a:cubicBezTo>
                    <a:pt x="790" y="73"/>
                    <a:pt x="728" y="52"/>
                    <a:pt x="657" y="32"/>
                  </a:cubicBezTo>
                  <a:cubicBezTo>
                    <a:pt x="595" y="11"/>
                    <a:pt x="523"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05"/>
            <p:cNvSpPr/>
            <p:nvPr/>
          </p:nvSpPr>
          <p:spPr>
            <a:xfrm>
              <a:off x="3941975" y="4802575"/>
              <a:ext cx="19500" cy="24100"/>
            </a:xfrm>
            <a:custGeom>
              <a:rect b="b" l="l" r="r" t="t"/>
              <a:pathLst>
                <a:path extrusionOk="0" h="964" w="780">
                  <a:moveTo>
                    <a:pt x="1" y="0"/>
                  </a:moveTo>
                  <a:lnTo>
                    <a:pt x="1" y="964"/>
                  </a:lnTo>
                  <a:lnTo>
                    <a:pt x="780" y="964"/>
                  </a:lnTo>
                  <a:lnTo>
                    <a:pt x="780" y="769"/>
                  </a:lnTo>
                  <a:lnTo>
                    <a:pt x="247" y="769"/>
                  </a:lnTo>
                  <a:lnTo>
                    <a:pt x="247" y="585"/>
                  </a:lnTo>
                  <a:lnTo>
                    <a:pt x="708" y="585"/>
                  </a:lnTo>
                  <a:lnTo>
                    <a:pt x="708" y="380"/>
                  </a:lnTo>
                  <a:lnTo>
                    <a:pt x="247" y="380"/>
                  </a:lnTo>
                  <a:lnTo>
                    <a:pt x="247" y="195"/>
                  </a:lnTo>
                  <a:lnTo>
                    <a:pt x="759" y="195"/>
                  </a:lnTo>
                  <a:lnTo>
                    <a:pt x="7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05"/>
            <p:cNvSpPr/>
            <p:nvPr/>
          </p:nvSpPr>
          <p:spPr>
            <a:xfrm>
              <a:off x="3965300" y="4802575"/>
              <a:ext cx="16675" cy="24100"/>
            </a:xfrm>
            <a:custGeom>
              <a:rect b="b" l="l" r="r" t="t"/>
              <a:pathLst>
                <a:path extrusionOk="0" h="964" w="667">
                  <a:moveTo>
                    <a:pt x="0" y="0"/>
                  </a:moveTo>
                  <a:lnTo>
                    <a:pt x="0" y="964"/>
                  </a:lnTo>
                  <a:lnTo>
                    <a:pt x="667" y="964"/>
                  </a:lnTo>
                  <a:lnTo>
                    <a:pt x="667" y="749"/>
                  </a:lnTo>
                  <a:lnTo>
                    <a:pt x="246" y="749"/>
                  </a:lnTo>
                  <a:lnTo>
                    <a:pt x="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05"/>
            <p:cNvSpPr/>
            <p:nvPr/>
          </p:nvSpPr>
          <p:spPr>
            <a:xfrm>
              <a:off x="3984775" y="4802575"/>
              <a:ext cx="16675" cy="24100"/>
            </a:xfrm>
            <a:custGeom>
              <a:rect b="b" l="l" r="r" t="t"/>
              <a:pathLst>
                <a:path extrusionOk="0" h="964" w="667">
                  <a:moveTo>
                    <a:pt x="1" y="0"/>
                  </a:moveTo>
                  <a:lnTo>
                    <a:pt x="1" y="964"/>
                  </a:lnTo>
                  <a:lnTo>
                    <a:pt x="667" y="964"/>
                  </a:lnTo>
                  <a:lnTo>
                    <a:pt x="667" y="749"/>
                  </a:lnTo>
                  <a:lnTo>
                    <a:pt x="247" y="749"/>
                  </a:lnTo>
                  <a:lnTo>
                    <a:pt x="2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05"/>
            <p:cNvSpPr/>
            <p:nvPr/>
          </p:nvSpPr>
          <p:spPr>
            <a:xfrm>
              <a:off x="4156225" y="4802575"/>
              <a:ext cx="21300" cy="24100"/>
            </a:xfrm>
            <a:custGeom>
              <a:rect b="b" l="l" r="r" t="t"/>
              <a:pathLst>
                <a:path extrusionOk="0" h="964" w="852">
                  <a:moveTo>
                    <a:pt x="442" y="195"/>
                  </a:moveTo>
                  <a:cubicBezTo>
                    <a:pt x="483" y="195"/>
                    <a:pt x="503" y="205"/>
                    <a:pt x="524" y="216"/>
                  </a:cubicBezTo>
                  <a:cubicBezTo>
                    <a:pt x="544" y="236"/>
                    <a:pt x="554" y="257"/>
                    <a:pt x="554" y="287"/>
                  </a:cubicBezTo>
                  <a:cubicBezTo>
                    <a:pt x="554" y="318"/>
                    <a:pt x="544" y="339"/>
                    <a:pt x="524" y="359"/>
                  </a:cubicBezTo>
                  <a:cubicBezTo>
                    <a:pt x="503" y="369"/>
                    <a:pt x="483" y="380"/>
                    <a:pt x="442" y="380"/>
                  </a:cubicBezTo>
                  <a:lnTo>
                    <a:pt x="247" y="380"/>
                  </a:lnTo>
                  <a:lnTo>
                    <a:pt x="247" y="195"/>
                  </a:lnTo>
                  <a:close/>
                  <a:moveTo>
                    <a:pt x="442" y="564"/>
                  </a:moveTo>
                  <a:cubicBezTo>
                    <a:pt x="493" y="564"/>
                    <a:pt x="524" y="574"/>
                    <a:pt x="554" y="595"/>
                  </a:cubicBezTo>
                  <a:cubicBezTo>
                    <a:pt x="575" y="615"/>
                    <a:pt x="585" y="636"/>
                    <a:pt x="585" y="667"/>
                  </a:cubicBezTo>
                  <a:cubicBezTo>
                    <a:pt x="585" y="697"/>
                    <a:pt x="575" y="728"/>
                    <a:pt x="554" y="738"/>
                  </a:cubicBezTo>
                  <a:cubicBezTo>
                    <a:pt x="524" y="759"/>
                    <a:pt x="493" y="769"/>
                    <a:pt x="442" y="769"/>
                  </a:cubicBezTo>
                  <a:lnTo>
                    <a:pt x="247" y="769"/>
                  </a:lnTo>
                  <a:lnTo>
                    <a:pt x="247" y="564"/>
                  </a:lnTo>
                  <a:close/>
                  <a:moveTo>
                    <a:pt x="1" y="0"/>
                  </a:moveTo>
                  <a:lnTo>
                    <a:pt x="1" y="964"/>
                  </a:lnTo>
                  <a:lnTo>
                    <a:pt x="472" y="964"/>
                  </a:lnTo>
                  <a:cubicBezTo>
                    <a:pt x="554" y="964"/>
                    <a:pt x="616" y="954"/>
                    <a:pt x="677" y="933"/>
                  </a:cubicBezTo>
                  <a:cubicBezTo>
                    <a:pt x="729" y="913"/>
                    <a:pt x="770" y="882"/>
                    <a:pt x="800" y="841"/>
                  </a:cubicBezTo>
                  <a:cubicBezTo>
                    <a:pt x="831" y="800"/>
                    <a:pt x="852" y="749"/>
                    <a:pt x="852" y="697"/>
                  </a:cubicBezTo>
                  <a:cubicBezTo>
                    <a:pt x="852" y="636"/>
                    <a:pt x="831" y="585"/>
                    <a:pt x="800" y="533"/>
                  </a:cubicBezTo>
                  <a:cubicBezTo>
                    <a:pt x="759" y="492"/>
                    <a:pt x="708" y="462"/>
                    <a:pt x="647" y="451"/>
                  </a:cubicBezTo>
                  <a:cubicBezTo>
                    <a:pt x="698" y="441"/>
                    <a:pt x="739" y="410"/>
                    <a:pt x="770" y="369"/>
                  </a:cubicBezTo>
                  <a:cubicBezTo>
                    <a:pt x="800" y="339"/>
                    <a:pt x="821" y="287"/>
                    <a:pt x="821" y="246"/>
                  </a:cubicBezTo>
                  <a:cubicBezTo>
                    <a:pt x="821" y="195"/>
                    <a:pt x="800" y="144"/>
                    <a:pt x="770" y="113"/>
                  </a:cubicBezTo>
                  <a:cubicBezTo>
                    <a:pt x="749" y="72"/>
                    <a:pt x="698" y="41"/>
                    <a:pt x="647" y="31"/>
                  </a:cubicBezTo>
                  <a:cubicBezTo>
                    <a:pt x="595" y="11"/>
                    <a:pt x="534"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05"/>
            <p:cNvSpPr/>
            <p:nvPr/>
          </p:nvSpPr>
          <p:spPr>
            <a:xfrm>
              <a:off x="4180575" y="4802575"/>
              <a:ext cx="22075" cy="24625"/>
            </a:xfrm>
            <a:custGeom>
              <a:rect b="b" l="l" r="r" t="t"/>
              <a:pathLst>
                <a:path extrusionOk="0" h="985" w="883">
                  <a:moveTo>
                    <a:pt x="1" y="0"/>
                  </a:moveTo>
                  <a:lnTo>
                    <a:pt x="1" y="564"/>
                  </a:lnTo>
                  <a:cubicBezTo>
                    <a:pt x="1" y="646"/>
                    <a:pt x="11" y="728"/>
                    <a:pt x="52" y="790"/>
                  </a:cubicBezTo>
                  <a:cubicBezTo>
                    <a:pt x="93" y="851"/>
                    <a:pt x="144" y="902"/>
                    <a:pt x="206" y="933"/>
                  </a:cubicBezTo>
                  <a:cubicBezTo>
                    <a:pt x="277" y="964"/>
                    <a:pt x="349" y="985"/>
                    <a:pt x="441" y="985"/>
                  </a:cubicBezTo>
                  <a:cubicBezTo>
                    <a:pt x="534" y="985"/>
                    <a:pt x="605" y="964"/>
                    <a:pt x="667" y="933"/>
                  </a:cubicBezTo>
                  <a:cubicBezTo>
                    <a:pt x="739" y="902"/>
                    <a:pt x="790" y="851"/>
                    <a:pt x="821" y="790"/>
                  </a:cubicBezTo>
                  <a:cubicBezTo>
                    <a:pt x="862" y="728"/>
                    <a:pt x="882" y="646"/>
                    <a:pt x="882" y="564"/>
                  </a:cubicBezTo>
                  <a:lnTo>
                    <a:pt x="882" y="0"/>
                  </a:lnTo>
                  <a:lnTo>
                    <a:pt x="626" y="0"/>
                  </a:lnTo>
                  <a:lnTo>
                    <a:pt x="626" y="564"/>
                  </a:lnTo>
                  <a:cubicBezTo>
                    <a:pt x="626" y="626"/>
                    <a:pt x="605" y="677"/>
                    <a:pt x="575" y="718"/>
                  </a:cubicBezTo>
                  <a:cubicBezTo>
                    <a:pt x="544" y="749"/>
                    <a:pt x="493" y="769"/>
                    <a:pt x="441" y="769"/>
                  </a:cubicBezTo>
                  <a:cubicBezTo>
                    <a:pt x="390" y="769"/>
                    <a:pt x="339" y="749"/>
                    <a:pt x="308" y="718"/>
                  </a:cubicBezTo>
                  <a:cubicBezTo>
                    <a:pt x="267" y="677"/>
                    <a:pt x="247" y="626"/>
                    <a:pt x="247" y="564"/>
                  </a:cubicBezTo>
                  <a:lnTo>
                    <a:pt x="2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05"/>
            <p:cNvSpPr/>
            <p:nvPr/>
          </p:nvSpPr>
          <p:spPr>
            <a:xfrm>
              <a:off x="4204425" y="4802575"/>
              <a:ext cx="23850" cy="24100"/>
            </a:xfrm>
            <a:custGeom>
              <a:rect b="b" l="l" r="r" t="t"/>
              <a:pathLst>
                <a:path extrusionOk="0" h="964" w="954">
                  <a:moveTo>
                    <a:pt x="0" y="0"/>
                  </a:moveTo>
                  <a:lnTo>
                    <a:pt x="349" y="667"/>
                  </a:lnTo>
                  <a:lnTo>
                    <a:pt x="349" y="964"/>
                  </a:lnTo>
                  <a:lnTo>
                    <a:pt x="605" y="964"/>
                  </a:lnTo>
                  <a:lnTo>
                    <a:pt x="605" y="656"/>
                  </a:lnTo>
                  <a:lnTo>
                    <a:pt x="953" y="0"/>
                  </a:lnTo>
                  <a:lnTo>
                    <a:pt x="707" y="0"/>
                  </a:lnTo>
                  <a:lnTo>
                    <a:pt x="482" y="410"/>
                  </a:lnTo>
                  <a:lnTo>
                    <a:pt x="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05"/>
            <p:cNvSpPr/>
            <p:nvPr/>
          </p:nvSpPr>
          <p:spPr>
            <a:xfrm>
              <a:off x="3937425" y="4728250"/>
              <a:ext cx="43975" cy="31925"/>
            </a:xfrm>
            <a:custGeom>
              <a:rect b="b" l="l" r="r" t="t"/>
              <a:pathLst>
                <a:path extrusionOk="0" h="1277" w="1759">
                  <a:moveTo>
                    <a:pt x="232" y="0"/>
                  </a:moveTo>
                  <a:cubicBezTo>
                    <a:pt x="85" y="0"/>
                    <a:pt x="0" y="178"/>
                    <a:pt x="90" y="298"/>
                  </a:cubicBezTo>
                  <a:lnTo>
                    <a:pt x="716" y="1200"/>
                  </a:lnTo>
                  <a:cubicBezTo>
                    <a:pt x="757" y="1251"/>
                    <a:pt x="818" y="1277"/>
                    <a:pt x="878" y="1277"/>
                  </a:cubicBezTo>
                  <a:cubicBezTo>
                    <a:pt x="939" y="1277"/>
                    <a:pt x="998" y="1251"/>
                    <a:pt x="1033" y="1200"/>
                  </a:cubicBezTo>
                  <a:lnTo>
                    <a:pt x="1669" y="298"/>
                  </a:lnTo>
                  <a:cubicBezTo>
                    <a:pt x="1759" y="178"/>
                    <a:pt x="1674" y="0"/>
                    <a:pt x="1518" y="0"/>
                  </a:cubicBezTo>
                  <a:cubicBezTo>
                    <a:pt x="1514" y="0"/>
                    <a:pt x="1509" y="0"/>
                    <a:pt x="1505" y="0"/>
                  </a:cubicBezTo>
                  <a:lnTo>
                    <a:pt x="244" y="0"/>
                  </a:lnTo>
                  <a:cubicBezTo>
                    <a:pt x="240" y="0"/>
                    <a:pt x="236"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05"/>
            <p:cNvSpPr/>
            <p:nvPr/>
          </p:nvSpPr>
          <p:spPr>
            <a:xfrm>
              <a:off x="4172900" y="4728175"/>
              <a:ext cx="43850" cy="32125"/>
            </a:xfrm>
            <a:custGeom>
              <a:rect b="b" l="l" r="r" t="t"/>
              <a:pathLst>
                <a:path extrusionOk="0" h="1285" w="1754">
                  <a:moveTo>
                    <a:pt x="877" y="1"/>
                  </a:moveTo>
                  <a:cubicBezTo>
                    <a:pt x="818" y="1"/>
                    <a:pt x="759" y="29"/>
                    <a:pt x="718" y="85"/>
                  </a:cubicBezTo>
                  <a:lnTo>
                    <a:pt x="92" y="977"/>
                  </a:lnTo>
                  <a:cubicBezTo>
                    <a:pt x="0" y="1111"/>
                    <a:pt x="92" y="1285"/>
                    <a:pt x="246" y="1285"/>
                  </a:cubicBezTo>
                  <a:lnTo>
                    <a:pt x="1507" y="1285"/>
                  </a:lnTo>
                  <a:cubicBezTo>
                    <a:pt x="1661" y="1285"/>
                    <a:pt x="1753" y="1111"/>
                    <a:pt x="1661" y="977"/>
                  </a:cubicBezTo>
                  <a:lnTo>
                    <a:pt x="1036" y="85"/>
                  </a:lnTo>
                  <a:cubicBezTo>
                    <a:pt x="995" y="29"/>
                    <a:pt x="936" y="1"/>
                    <a:pt x="8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05"/>
            <p:cNvSpPr/>
            <p:nvPr/>
          </p:nvSpPr>
          <p:spPr>
            <a:xfrm>
              <a:off x="3221300" y="4478375"/>
              <a:ext cx="322425" cy="320650"/>
            </a:xfrm>
            <a:custGeom>
              <a:rect b="b" l="l" r="r" t="t"/>
              <a:pathLst>
                <a:path extrusionOk="0" h="12826" w="12897">
                  <a:moveTo>
                    <a:pt x="6434" y="0"/>
                  </a:moveTo>
                  <a:cubicBezTo>
                    <a:pt x="6415" y="0"/>
                    <a:pt x="6396" y="0"/>
                    <a:pt x="6377" y="0"/>
                  </a:cubicBezTo>
                  <a:cubicBezTo>
                    <a:pt x="2840" y="41"/>
                    <a:pt x="0" y="2932"/>
                    <a:pt x="31" y="6479"/>
                  </a:cubicBezTo>
                  <a:cubicBezTo>
                    <a:pt x="72" y="9991"/>
                    <a:pt x="2932" y="12825"/>
                    <a:pt x="6435" y="12825"/>
                  </a:cubicBezTo>
                  <a:cubicBezTo>
                    <a:pt x="6460" y="12825"/>
                    <a:pt x="6485" y="12825"/>
                    <a:pt x="6510" y="12825"/>
                  </a:cubicBezTo>
                  <a:cubicBezTo>
                    <a:pt x="10047" y="12794"/>
                    <a:pt x="12897" y="9893"/>
                    <a:pt x="12856" y="6346"/>
                  </a:cubicBezTo>
                  <a:cubicBezTo>
                    <a:pt x="12825" y="2828"/>
                    <a:pt x="9955" y="0"/>
                    <a:pt x="64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05"/>
            <p:cNvSpPr/>
            <p:nvPr/>
          </p:nvSpPr>
          <p:spPr>
            <a:xfrm>
              <a:off x="3180300" y="4442400"/>
              <a:ext cx="422125" cy="392525"/>
            </a:xfrm>
            <a:custGeom>
              <a:rect b="b" l="l" r="r" t="t"/>
              <a:pathLst>
                <a:path extrusionOk="0" h="15701" w="16885">
                  <a:moveTo>
                    <a:pt x="8114" y="1789"/>
                  </a:moveTo>
                  <a:cubicBezTo>
                    <a:pt x="8275" y="1789"/>
                    <a:pt x="8438" y="1795"/>
                    <a:pt x="8601" y="1808"/>
                  </a:cubicBezTo>
                  <a:cubicBezTo>
                    <a:pt x="11041" y="2013"/>
                    <a:pt x="13112" y="3674"/>
                    <a:pt x="13860" y="6001"/>
                  </a:cubicBezTo>
                  <a:cubicBezTo>
                    <a:pt x="14598" y="8339"/>
                    <a:pt x="13870" y="10891"/>
                    <a:pt x="11994" y="12470"/>
                  </a:cubicBezTo>
                  <a:cubicBezTo>
                    <a:pt x="10858" y="13428"/>
                    <a:pt x="9472" y="13897"/>
                    <a:pt x="8093" y="13897"/>
                  </a:cubicBezTo>
                  <a:cubicBezTo>
                    <a:pt x="6374" y="13897"/>
                    <a:pt x="4665" y="13169"/>
                    <a:pt x="3465" y="11752"/>
                  </a:cubicBezTo>
                  <a:cubicBezTo>
                    <a:pt x="1886" y="9876"/>
                    <a:pt x="1589" y="7242"/>
                    <a:pt x="2717" y="5068"/>
                  </a:cubicBezTo>
                  <a:cubicBezTo>
                    <a:pt x="3759" y="3040"/>
                    <a:pt x="5855" y="1789"/>
                    <a:pt x="8114" y="1789"/>
                  </a:cubicBezTo>
                  <a:close/>
                  <a:moveTo>
                    <a:pt x="8091" y="1"/>
                  </a:moveTo>
                  <a:cubicBezTo>
                    <a:pt x="7293" y="1"/>
                    <a:pt x="6487" y="122"/>
                    <a:pt x="5700" y="373"/>
                  </a:cubicBezTo>
                  <a:cubicBezTo>
                    <a:pt x="2676" y="1337"/>
                    <a:pt x="533" y="4033"/>
                    <a:pt x="267" y="7190"/>
                  </a:cubicBezTo>
                  <a:cubicBezTo>
                    <a:pt x="0" y="10358"/>
                    <a:pt x="1671" y="13372"/>
                    <a:pt x="4490" y="14828"/>
                  </a:cubicBezTo>
                  <a:cubicBezTo>
                    <a:pt x="5625" y="15414"/>
                    <a:pt x="6858" y="15701"/>
                    <a:pt x="8084" y="15701"/>
                  </a:cubicBezTo>
                  <a:cubicBezTo>
                    <a:pt x="9905" y="15701"/>
                    <a:pt x="11711" y="15068"/>
                    <a:pt x="13163" y="13844"/>
                  </a:cubicBezTo>
                  <a:cubicBezTo>
                    <a:pt x="16474" y="11045"/>
                    <a:pt x="16884" y="6093"/>
                    <a:pt x="14086" y="2782"/>
                  </a:cubicBezTo>
                  <a:cubicBezTo>
                    <a:pt x="12569" y="985"/>
                    <a:pt x="10362" y="1"/>
                    <a:pt x="80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05"/>
            <p:cNvSpPr/>
            <p:nvPr/>
          </p:nvSpPr>
          <p:spPr>
            <a:xfrm>
              <a:off x="3203100" y="4475075"/>
              <a:ext cx="313975" cy="220400"/>
            </a:xfrm>
            <a:custGeom>
              <a:rect b="b" l="l" r="r" t="t"/>
              <a:pathLst>
                <a:path extrusionOk="0" h="8816" w="12559">
                  <a:moveTo>
                    <a:pt x="6948" y="1"/>
                  </a:moveTo>
                  <a:cubicBezTo>
                    <a:pt x="6106" y="1"/>
                    <a:pt x="5249" y="178"/>
                    <a:pt x="4429" y="553"/>
                  </a:cubicBezTo>
                  <a:cubicBezTo>
                    <a:pt x="1302" y="1988"/>
                    <a:pt x="0" y="5750"/>
                    <a:pt x="1569" y="8815"/>
                  </a:cubicBezTo>
                  <a:cubicBezTo>
                    <a:pt x="585" y="6386"/>
                    <a:pt x="1272" y="3608"/>
                    <a:pt x="3271" y="1916"/>
                  </a:cubicBezTo>
                  <a:cubicBezTo>
                    <a:pt x="4420" y="945"/>
                    <a:pt x="5801" y="485"/>
                    <a:pt x="7167" y="485"/>
                  </a:cubicBezTo>
                  <a:cubicBezTo>
                    <a:pt x="9336" y="485"/>
                    <a:pt x="11464" y="1646"/>
                    <a:pt x="12559" y="3772"/>
                  </a:cubicBezTo>
                  <a:cubicBezTo>
                    <a:pt x="11597" y="1416"/>
                    <a:pt x="9331" y="1"/>
                    <a:pt x="6948" y="1"/>
                  </a:cubicBezTo>
                  <a:close/>
                </a:path>
              </a:pathLst>
            </a:custGeom>
            <a:solidFill>
              <a:srgbClr val="499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05"/>
            <p:cNvSpPr/>
            <p:nvPr/>
          </p:nvSpPr>
          <p:spPr>
            <a:xfrm>
              <a:off x="3201550" y="4550900"/>
              <a:ext cx="407275" cy="285400"/>
            </a:xfrm>
            <a:custGeom>
              <a:rect b="b" l="l" r="r" t="t"/>
              <a:pathLst>
                <a:path extrusionOk="0" h="11416" w="16291">
                  <a:moveTo>
                    <a:pt x="14261" y="0"/>
                  </a:moveTo>
                  <a:lnTo>
                    <a:pt x="14261" y="0"/>
                  </a:lnTo>
                  <a:cubicBezTo>
                    <a:pt x="15850" y="3896"/>
                    <a:pt x="14087" y="8345"/>
                    <a:pt x="10263" y="10098"/>
                  </a:cubicBezTo>
                  <a:cubicBezTo>
                    <a:pt x="9203" y="10583"/>
                    <a:pt x="8091" y="10813"/>
                    <a:pt x="6996" y="10813"/>
                  </a:cubicBezTo>
                  <a:cubicBezTo>
                    <a:pt x="4130" y="10813"/>
                    <a:pt x="1381" y="9236"/>
                    <a:pt x="1" y="6520"/>
                  </a:cubicBezTo>
                  <a:lnTo>
                    <a:pt x="1" y="6520"/>
                  </a:lnTo>
                  <a:cubicBezTo>
                    <a:pt x="1244" y="9581"/>
                    <a:pt x="4183" y="11416"/>
                    <a:pt x="7271" y="11416"/>
                  </a:cubicBezTo>
                  <a:cubicBezTo>
                    <a:pt x="8361" y="11416"/>
                    <a:pt x="9470" y="11187"/>
                    <a:pt x="10529" y="10703"/>
                  </a:cubicBezTo>
                  <a:cubicBezTo>
                    <a:pt x="14599" y="8837"/>
                    <a:pt x="16291" y="3978"/>
                    <a:pt x="14261" y="0"/>
                  </a:cubicBezTo>
                  <a:close/>
                </a:path>
              </a:pathLst>
            </a:custGeom>
            <a:solidFill>
              <a:srgbClr val="499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05"/>
            <p:cNvSpPr/>
            <p:nvPr/>
          </p:nvSpPr>
          <p:spPr>
            <a:xfrm>
              <a:off x="3117750" y="4722600"/>
              <a:ext cx="156100" cy="147150"/>
            </a:xfrm>
            <a:custGeom>
              <a:rect b="b" l="l" r="r" t="t"/>
              <a:pathLst>
                <a:path extrusionOk="0" h="5886" w="6244">
                  <a:moveTo>
                    <a:pt x="4450" y="1"/>
                  </a:moveTo>
                  <a:lnTo>
                    <a:pt x="1" y="3763"/>
                  </a:lnTo>
                  <a:lnTo>
                    <a:pt x="1805" y="5885"/>
                  </a:lnTo>
                  <a:lnTo>
                    <a:pt x="6244" y="2133"/>
                  </a:lnTo>
                  <a:lnTo>
                    <a:pt x="4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05"/>
            <p:cNvSpPr/>
            <p:nvPr/>
          </p:nvSpPr>
          <p:spPr>
            <a:xfrm>
              <a:off x="3154400" y="4782525"/>
              <a:ext cx="108175" cy="87225"/>
            </a:xfrm>
            <a:custGeom>
              <a:rect b="b" l="l" r="r" t="t"/>
              <a:pathLst>
                <a:path extrusionOk="0" h="3489" w="4327">
                  <a:moveTo>
                    <a:pt x="3959" y="0"/>
                  </a:moveTo>
                  <a:cubicBezTo>
                    <a:pt x="3822" y="0"/>
                    <a:pt x="3684" y="46"/>
                    <a:pt x="3568" y="136"/>
                  </a:cubicBezTo>
                  <a:lnTo>
                    <a:pt x="1" y="3088"/>
                  </a:lnTo>
                  <a:lnTo>
                    <a:pt x="349" y="3488"/>
                  </a:lnTo>
                  <a:lnTo>
                    <a:pt x="4327" y="126"/>
                  </a:lnTo>
                  <a:cubicBezTo>
                    <a:pt x="4217" y="41"/>
                    <a:pt x="4089" y="0"/>
                    <a:pt x="3959" y="0"/>
                  </a:cubicBezTo>
                  <a:close/>
                </a:path>
              </a:pathLst>
            </a:custGeom>
            <a:solidFill>
              <a:srgbClr val="499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05"/>
            <p:cNvSpPr/>
            <p:nvPr/>
          </p:nvSpPr>
          <p:spPr>
            <a:xfrm>
              <a:off x="2844050" y="4799725"/>
              <a:ext cx="335250" cy="304575"/>
            </a:xfrm>
            <a:custGeom>
              <a:rect b="b" l="l" r="r" t="t"/>
              <a:pathLst>
                <a:path extrusionOk="0" h="12183" w="13410">
                  <a:moveTo>
                    <a:pt x="10692" y="1"/>
                  </a:moveTo>
                  <a:cubicBezTo>
                    <a:pt x="10633" y="1"/>
                    <a:pt x="10575" y="22"/>
                    <a:pt x="10528" y="63"/>
                  </a:cubicBezTo>
                  <a:lnTo>
                    <a:pt x="113" y="8859"/>
                  </a:lnTo>
                  <a:cubicBezTo>
                    <a:pt x="10" y="8951"/>
                    <a:pt x="0" y="9105"/>
                    <a:pt x="82" y="9218"/>
                  </a:cubicBezTo>
                  <a:lnTo>
                    <a:pt x="2522" y="12098"/>
                  </a:lnTo>
                  <a:cubicBezTo>
                    <a:pt x="2572" y="12154"/>
                    <a:pt x="2639" y="12182"/>
                    <a:pt x="2707" y="12182"/>
                  </a:cubicBezTo>
                  <a:cubicBezTo>
                    <a:pt x="2765" y="12182"/>
                    <a:pt x="2823" y="12161"/>
                    <a:pt x="2871" y="12119"/>
                  </a:cubicBezTo>
                  <a:lnTo>
                    <a:pt x="13286" y="3323"/>
                  </a:lnTo>
                  <a:cubicBezTo>
                    <a:pt x="13389" y="3231"/>
                    <a:pt x="13409" y="3077"/>
                    <a:pt x="13317" y="2975"/>
                  </a:cubicBezTo>
                  <a:lnTo>
                    <a:pt x="10887" y="94"/>
                  </a:lnTo>
                  <a:cubicBezTo>
                    <a:pt x="10836" y="32"/>
                    <a:pt x="10764" y="1"/>
                    <a:pt x="106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05"/>
            <p:cNvSpPr/>
            <p:nvPr/>
          </p:nvSpPr>
          <p:spPr>
            <a:xfrm>
              <a:off x="2992175" y="4834875"/>
              <a:ext cx="105625" cy="89200"/>
            </a:xfrm>
            <a:custGeom>
              <a:rect b="b" l="l" r="r" t="t"/>
              <a:pathLst>
                <a:path extrusionOk="0" fill="none" h="3568" w="4225">
                  <a:moveTo>
                    <a:pt x="4224" y="0"/>
                  </a:moveTo>
                  <a:lnTo>
                    <a:pt x="1" y="3568"/>
                  </a:lnTo>
                </a:path>
              </a:pathLst>
            </a:custGeom>
            <a:noFill/>
            <a:ln cap="rnd" cmpd="sng" w="4875">
              <a:solidFill>
                <a:srgbClr val="FFFFFF"/>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05"/>
            <p:cNvSpPr/>
            <p:nvPr/>
          </p:nvSpPr>
          <p:spPr>
            <a:xfrm>
              <a:off x="2939375" y="4921500"/>
              <a:ext cx="169425" cy="143275"/>
            </a:xfrm>
            <a:custGeom>
              <a:rect b="b" l="l" r="r" t="t"/>
              <a:pathLst>
                <a:path extrusionOk="0" fill="none" h="5731" w="6777">
                  <a:moveTo>
                    <a:pt x="6777" y="0"/>
                  </a:moveTo>
                  <a:lnTo>
                    <a:pt x="1" y="5731"/>
                  </a:lnTo>
                </a:path>
              </a:pathLst>
            </a:custGeom>
            <a:noFill/>
            <a:ln cap="rnd" cmpd="sng" w="4875">
              <a:solidFill>
                <a:schemeClr val="accent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05"/>
            <p:cNvSpPr/>
            <p:nvPr/>
          </p:nvSpPr>
          <p:spPr>
            <a:xfrm>
              <a:off x="3445025" y="4672625"/>
              <a:ext cx="37450" cy="32025"/>
            </a:xfrm>
            <a:custGeom>
              <a:rect b="b" l="l" r="r" t="t"/>
              <a:pathLst>
                <a:path extrusionOk="0" h="1281" w="1498">
                  <a:moveTo>
                    <a:pt x="852" y="1"/>
                  </a:moveTo>
                  <a:cubicBezTo>
                    <a:pt x="278" y="1"/>
                    <a:pt x="1" y="688"/>
                    <a:pt x="401" y="1088"/>
                  </a:cubicBezTo>
                  <a:cubicBezTo>
                    <a:pt x="531" y="1221"/>
                    <a:pt x="692" y="1281"/>
                    <a:pt x="851" y="1281"/>
                  </a:cubicBezTo>
                  <a:cubicBezTo>
                    <a:pt x="1180" y="1281"/>
                    <a:pt x="1498" y="1024"/>
                    <a:pt x="1498" y="636"/>
                  </a:cubicBezTo>
                  <a:cubicBezTo>
                    <a:pt x="1498" y="278"/>
                    <a:pt x="1211" y="1"/>
                    <a:pt x="8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05"/>
            <p:cNvSpPr/>
            <p:nvPr/>
          </p:nvSpPr>
          <p:spPr>
            <a:xfrm>
              <a:off x="4311800" y="4548650"/>
              <a:ext cx="307300" cy="280025"/>
            </a:xfrm>
            <a:custGeom>
              <a:rect b="b" l="l" r="r" t="t"/>
              <a:pathLst>
                <a:path extrusionOk="0" h="11201" w="12292">
                  <a:moveTo>
                    <a:pt x="6142" y="1"/>
                  </a:moveTo>
                  <a:cubicBezTo>
                    <a:pt x="4708" y="1"/>
                    <a:pt x="3276" y="547"/>
                    <a:pt x="2184" y="1638"/>
                  </a:cubicBezTo>
                  <a:cubicBezTo>
                    <a:pt x="0" y="3822"/>
                    <a:pt x="0" y="7369"/>
                    <a:pt x="2184" y="9563"/>
                  </a:cubicBezTo>
                  <a:cubicBezTo>
                    <a:pt x="3276" y="10655"/>
                    <a:pt x="4708" y="11200"/>
                    <a:pt x="6142" y="11200"/>
                  </a:cubicBezTo>
                  <a:cubicBezTo>
                    <a:pt x="7576" y="11200"/>
                    <a:pt x="9011" y="10655"/>
                    <a:pt x="10108" y="9563"/>
                  </a:cubicBezTo>
                  <a:cubicBezTo>
                    <a:pt x="12292" y="7369"/>
                    <a:pt x="12292" y="3822"/>
                    <a:pt x="10108" y="1638"/>
                  </a:cubicBezTo>
                  <a:cubicBezTo>
                    <a:pt x="9011" y="547"/>
                    <a:pt x="7576" y="1"/>
                    <a:pt x="6142" y="1"/>
                  </a:cubicBezTo>
                  <a:close/>
                </a:path>
              </a:pathLst>
            </a:custGeom>
            <a:solidFill>
              <a:srgbClr val="FFFFFF"/>
            </a:solidFill>
            <a:ln cap="flat" cmpd="sng" w="7425">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05"/>
            <p:cNvSpPr/>
            <p:nvPr/>
          </p:nvSpPr>
          <p:spPr>
            <a:xfrm>
              <a:off x="4397650" y="4648550"/>
              <a:ext cx="27450" cy="112775"/>
            </a:xfrm>
            <a:custGeom>
              <a:rect b="b" l="l" r="r" t="t"/>
              <a:pathLst>
                <a:path extrusionOk="0" h="4511" w="1098">
                  <a:moveTo>
                    <a:pt x="1" y="0"/>
                  </a:moveTo>
                  <a:lnTo>
                    <a:pt x="1" y="4511"/>
                  </a:lnTo>
                  <a:lnTo>
                    <a:pt x="1098" y="4511"/>
                  </a:lnTo>
                  <a:lnTo>
                    <a:pt x="1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05"/>
            <p:cNvSpPr/>
            <p:nvPr/>
          </p:nvSpPr>
          <p:spPr>
            <a:xfrm>
              <a:off x="4449925" y="4628800"/>
              <a:ext cx="27450" cy="132525"/>
            </a:xfrm>
            <a:custGeom>
              <a:rect b="b" l="l" r="r" t="t"/>
              <a:pathLst>
                <a:path extrusionOk="0" h="5301" w="1098">
                  <a:moveTo>
                    <a:pt x="1" y="1"/>
                  </a:moveTo>
                  <a:lnTo>
                    <a:pt x="1" y="5301"/>
                  </a:lnTo>
                  <a:lnTo>
                    <a:pt x="1098" y="5301"/>
                  </a:lnTo>
                  <a:lnTo>
                    <a:pt x="10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05"/>
            <p:cNvSpPr/>
            <p:nvPr/>
          </p:nvSpPr>
          <p:spPr>
            <a:xfrm>
              <a:off x="4502225" y="4601900"/>
              <a:ext cx="27175" cy="159425"/>
            </a:xfrm>
            <a:custGeom>
              <a:rect b="b" l="l" r="r" t="t"/>
              <a:pathLst>
                <a:path extrusionOk="0" h="6377" w="1087">
                  <a:moveTo>
                    <a:pt x="0" y="0"/>
                  </a:moveTo>
                  <a:lnTo>
                    <a:pt x="0" y="6377"/>
                  </a:lnTo>
                  <a:lnTo>
                    <a:pt x="1087" y="6377"/>
                  </a:lnTo>
                  <a:lnTo>
                    <a:pt x="108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05"/>
            <p:cNvSpPr/>
            <p:nvPr/>
          </p:nvSpPr>
          <p:spPr>
            <a:xfrm>
              <a:off x="3042150" y="3877900"/>
              <a:ext cx="154050" cy="154300"/>
            </a:xfrm>
            <a:custGeom>
              <a:rect b="b" l="l" r="r" t="t"/>
              <a:pathLst>
                <a:path extrusionOk="0" h="6172" w="6162">
                  <a:moveTo>
                    <a:pt x="3086" y="0"/>
                  </a:moveTo>
                  <a:cubicBezTo>
                    <a:pt x="1384" y="0"/>
                    <a:pt x="1" y="1384"/>
                    <a:pt x="1" y="3086"/>
                  </a:cubicBezTo>
                  <a:cubicBezTo>
                    <a:pt x="1" y="4788"/>
                    <a:pt x="1384" y="6172"/>
                    <a:pt x="3086" y="6172"/>
                  </a:cubicBezTo>
                  <a:cubicBezTo>
                    <a:pt x="4788" y="6172"/>
                    <a:pt x="6162" y="4788"/>
                    <a:pt x="6162" y="3086"/>
                  </a:cubicBezTo>
                  <a:cubicBezTo>
                    <a:pt x="6162" y="1384"/>
                    <a:pt x="4788" y="0"/>
                    <a:pt x="3086" y="0"/>
                  </a:cubicBezTo>
                  <a:close/>
                </a:path>
              </a:pathLst>
            </a:custGeom>
            <a:solidFill>
              <a:srgbClr val="FFFFFF"/>
            </a:solidFill>
            <a:ln cap="flat" cmpd="sng" w="4100">
              <a:solidFill>
                <a:srgbClr val="42AFE5"/>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05"/>
            <p:cNvSpPr/>
            <p:nvPr/>
          </p:nvSpPr>
          <p:spPr>
            <a:xfrm>
              <a:off x="3093400" y="3915575"/>
              <a:ext cx="17725" cy="85625"/>
            </a:xfrm>
            <a:custGeom>
              <a:rect b="b" l="l" r="r" t="t"/>
              <a:pathLst>
                <a:path extrusionOk="0" h="3425" w="709">
                  <a:moveTo>
                    <a:pt x="1" y="0"/>
                  </a:moveTo>
                  <a:lnTo>
                    <a:pt x="1" y="3424"/>
                  </a:lnTo>
                  <a:lnTo>
                    <a:pt x="708" y="3424"/>
                  </a:lnTo>
                  <a:lnTo>
                    <a:pt x="708" y="0"/>
                  </a:lnTo>
                  <a:close/>
                </a:path>
              </a:pathLst>
            </a:custGeom>
            <a:solidFill>
              <a:srgbClr val="358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05"/>
            <p:cNvSpPr/>
            <p:nvPr/>
          </p:nvSpPr>
          <p:spPr>
            <a:xfrm>
              <a:off x="3127250" y="3915575"/>
              <a:ext cx="17700" cy="85625"/>
            </a:xfrm>
            <a:custGeom>
              <a:rect b="b" l="l" r="r" t="t"/>
              <a:pathLst>
                <a:path extrusionOk="0" h="3425" w="708">
                  <a:moveTo>
                    <a:pt x="0" y="0"/>
                  </a:moveTo>
                  <a:lnTo>
                    <a:pt x="0" y="3424"/>
                  </a:lnTo>
                  <a:lnTo>
                    <a:pt x="707" y="3424"/>
                  </a:lnTo>
                  <a:lnTo>
                    <a:pt x="707" y="0"/>
                  </a:lnTo>
                  <a:close/>
                </a:path>
              </a:pathLst>
            </a:custGeom>
            <a:solidFill>
              <a:srgbClr val="66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05"/>
            <p:cNvSpPr/>
            <p:nvPr/>
          </p:nvSpPr>
          <p:spPr>
            <a:xfrm>
              <a:off x="3102375" y="3903000"/>
              <a:ext cx="25" cy="105625"/>
            </a:xfrm>
            <a:custGeom>
              <a:rect b="b" l="l" r="r" t="t"/>
              <a:pathLst>
                <a:path extrusionOk="0" fill="none" h="4225" w="1">
                  <a:moveTo>
                    <a:pt x="1" y="1"/>
                  </a:moveTo>
                  <a:lnTo>
                    <a:pt x="1" y="4224"/>
                  </a:lnTo>
                </a:path>
              </a:pathLst>
            </a:custGeom>
            <a:noFill/>
            <a:ln cap="flat" cmpd="sng" w="2825">
              <a:solidFill>
                <a:srgbClr val="358AD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05"/>
            <p:cNvSpPr/>
            <p:nvPr/>
          </p:nvSpPr>
          <p:spPr>
            <a:xfrm>
              <a:off x="3135950" y="3903000"/>
              <a:ext cx="25" cy="105625"/>
            </a:xfrm>
            <a:custGeom>
              <a:rect b="b" l="l" r="r" t="t"/>
              <a:pathLst>
                <a:path extrusionOk="0" fill="none" h="4225" w="1">
                  <a:moveTo>
                    <a:pt x="1" y="1"/>
                  </a:moveTo>
                  <a:lnTo>
                    <a:pt x="1" y="4224"/>
                  </a:lnTo>
                </a:path>
              </a:pathLst>
            </a:custGeom>
            <a:noFill/>
            <a:ln cap="flat" cmpd="sng" w="2825">
              <a:solidFill>
                <a:srgbClr val="66BAFF"/>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05"/>
            <p:cNvSpPr/>
            <p:nvPr/>
          </p:nvSpPr>
          <p:spPr>
            <a:xfrm>
              <a:off x="4476600" y="4334850"/>
              <a:ext cx="214275" cy="195250"/>
            </a:xfrm>
            <a:custGeom>
              <a:rect b="b" l="l" r="r" t="t"/>
              <a:pathLst>
                <a:path extrusionOk="0" h="7810" w="8571">
                  <a:moveTo>
                    <a:pt x="4285" y="0"/>
                  </a:moveTo>
                  <a:cubicBezTo>
                    <a:pt x="3286" y="0"/>
                    <a:pt x="2286" y="380"/>
                    <a:pt x="1528" y="1138"/>
                  </a:cubicBezTo>
                  <a:cubicBezTo>
                    <a:pt x="0" y="2666"/>
                    <a:pt x="0" y="5136"/>
                    <a:pt x="1528" y="6664"/>
                  </a:cubicBezTo>
                  <a:cubicBezTo>
                    <a:pt x="2286" y="7428"/>
                    <a:pt x="3286" y="7810"/>
                    <a:pt x="4285" y="7810"/>
                  </a:cubicBezTo>
                  <a:cubicBezTo>
                    <a:pt x="5285" y="7810"/>
                    <a:pt x="6284" y="7428"/>
                    <a:pt x="7043" y="6664"/>
                  </a:cubicBezTo>
                  <a:cubicBezTo>
                    <a:pt x="8570" y="5136"/>
                    <a:pt x="8570" y="2666"/>
                    <a:pt x="7043" y="1138"/>
                  </a:cubicBezTo>
                  <a:cubicBezTo>
                    <a:pt x="6284" y="380"/>
                    <a:pt x="5285" y="0"/>
                    <a:pt x="4285" y="0"/>
                  </a:cubicBezTo>
                  <a:close/>
                </a:path>
              </a:pathLst>
            </a:custGeom>
            <a:solidFill>
              <a:srgbClr val="FFFFFF"/>
            </a:solidFill>
            <a:ln cap="flat" cmpd="sng" w="7425">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05"/>
            <p:cNvSpPr/>
            <p:nvPr/>
          </p:nvSpPr>
          <p:spPr>
            <a:xfrm>
              <a:off x="4552700" y="4364075"/>
              <a:ext cx="62050" cy="136625"/>
            </a:xfrm>
            <a:custGeom>
              <a:rect b="b" l="l" r="r" t="t"/>
              <a:pathLst>
                <a:path extrusionOk="0" h="5465" w="2482">
                  <a:moveTo>
                    <a:pt x="1057" y="0"/>
                  </a:moveTo>
                  <a:lnTo>
                    <a:pt x="1057" y="677"/>
                  </a:lnTo>
                  <a:cubicBezTo>
                    <a:pt x="452" y="769"/>
                    <a:pt x="52" y="1189"/>
                    <a:pt x="52" y="1743"/>
                  </a:cubicBezTo>
                  <a:cubicBezTo>
                    <a:pt x="52" y="2327"/>
                    <a:pt x="472" y="2635"/>
                    <a:pt x="1149" y="2901"/>
                  </a:cubicBezTo>
                  <a:cubicBezTo>
                    <a:pt x="1651" y="3096"/>
                    <a:pt x="1908" y="3311"/>
                    <a:pt x="1908" y="3691"/>
                  </a:cubicBezTo>
                  <a:cubicBezTo>
                    <a:pt x="1908" y="4070"/>
                    <a:pt x="1590" y="4337"/>
                    <a:pt x="1118" y="4337"/>
                  </a:cubicBezTo>
                  <a:cubicBezTo>
                    <a:pt x="770" y="4337"/>
                    <a:pt x="442" y="4234"/>
                    <a:pt x="155" y="4049"/>
                  </a:cubicBezTo>
                  <a:lnTo>
                    <a:pt x="1" y="4501"/>
                  </a:lnTo>
                  <a:cubicBezTo>
                    <a:pt x="298" y="4685"/>
                    <a:pt x="657" y="4788"/>
                    <a:pt x="1016" y="4788"/>
                  </a:cubicBezTo>
                  <a:lnTo>
                    <a:pt x="1016" y="5464"/>
                  </a:lnTo>
                  <a:lnTo>
                    <a:pt x="1426" y="5454"/>
                  </a:lnTo>
                  <a:lnTo>
                    <a:pt x="1426" y="4767"/>
                  </a:lnTo>
                  <a:cubicBezTo>
                    <a:pt x="2113" y="4654"/>
                    <a:pt x="2482" y="4162"/>
                    <a:pt x="2482" y="3629"/>
                  </a:cubicBezTo>
                  <a:cubicBezTo>
                    <a:pt x="2482" y="3045"/>
                    <a:pt x="2133" y="2696"/>
                    <a:pt x="1457" y="2419"/>
                  </a:cubicBezTo>
                  <a:cubicBezTo>
                    <a:pt x="872" y="2173"/>
                    <a:pt x="626" y="2009"/>
                    <a:pt x="626" y="1661"/>
                  </a:cubicBezTo>
                  <a:cubicBezTo>
                    <a:pt x="626" y="1394"/>
                    <a:pt x="821" y="1087"/>
                    <a:pt x="1334" y="1087"/>
                  </a:cubicBezTo>
                  <a:cubicBezTo>
                    <a:pt x="1631" y="1087"/>
                    <a:pt x="1918" y="1159"/>
                    <a:pt x="2174" y="1312"/>
                  </a:cubicBezTo>
                  <a:lnTo>
                    <a:pt x="2338" y="872"/>
                  </a:lnTo>
                  <a:cubicBezTo>
                    <a:pt x="2072" y="718"/>
                    <a:pt x="1774" y="646"/>
                    <a:pt x="1477" y="646"/>
                  </a:cubicBezTo>
                  <a:lnTo>
                    <a:pt x="14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05"/>
            <p:cNvSpPr/>
            <p:nvPr/>
          </p:nvSpPr>
          <p:spPr>
            <a:xfrm>
              <a:off x="2864550" y="4147825"/>
              <a:ext cx="243500" cy="226450"/>
            </a:xfrm>
            <a:custGeom>
              <a:rect b="b" l="l" r="r" t="t"/>
              <a:pathLst>
                <a:path extrusionOk="0" h="9058" w="9740">
                  <a:moveTo>
                    <a:pt x="4866" y="0"/>
                  </a:moveTo>
                  <a:cubicBezTo>
                    <a:pt x="2683" y="0"/>
                    <a:pt x="760" y="1577"/>
                    <a:pt x="400" y="3801"/>
                  </a:cubicBezTo>
                  <a:cubicBezTo>
                    <a:pt x="0" y="6272"/>
                    <a:pt x="1671" y="8599"/>
                    <a:pt x="4142" y="8999"/>
                  </a:cubicBezTo>
                  <a:cubicBezTo>
                    <a:pt x="4388" y="9039"/>
                    <a:pt x="4632" y="9058"/>
                    <a:pt x="4874" y="9058"/>
                  </a:cubicBezTo>
                  <a:cubicBezTo>
                    <a:pt x="7057" y="9058"/>
                    <a:pt x="8979" y="7481"/>
                    <a:pt x="9339" y="5257"/>
                  </a:cubicBezTo>
                  <a:cubicBezTo>
                    <a:pt x="9739" y="2786"/>
                    <a:pt x="8058" y="459"/>
                    <a:pt x="5598" y="59"/>
                  </a:cubicBezTo>
                  <a:cubicBezTo>
                    <a:pt x="5352" y="20"/>
                    <a:pt x="5107" y="0"/>
                    <a:pt x="4866" y="0"/>
                  </a:cubicBezTo>
                  <a:close/>
                </a:path>
              </a:pathLst>
            </a:custGeom>
            <a:solidFill>
              <a:srgbClr val="FFFFFF"/>
            </a:solidFill>
            <a:ln cap="flat" cmpd="sng" w="7425">
              <a:solidFill>
                <a:schemeClr val="l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05"/>
            <p:cNvSpPr/>
            <p:nvPr/>
          </p:nvSpPr>
          <p:spPr>
            <a:xfrm>
              <a:off x="2909150" y="4222600"/>
              <a:ext cx="138150" cy="86125"/>
            </a:xfrm>
            <a:custGeom>
              <a:rect b="b" l="l" r="r" t="t"/>
              <a:pathLst>
                <a:path extrusionOk="0" fill="none" h="3445" w="5526">
                  <a:moveTo>
                    <a:pt x="0" y="3445"/>
                  </a:moveTo>
                  <a:lnTo>
                    <a:pt x="974" y="1876"/>
                  </a:lnTo>
                  <a:lnTo>
                    <a:pt x="1979" y="2799"/>
                  </a:lnTo>
                  <a:lnTo>
                    <a:pt x="3178" y="964"/>
                  </a:lnTo>
                  <a:lnTo>
                    <a:pt x="4121" y="1876"/>
                  </a:lnTo>
                  <a:lnTo>
                    <a:pt x="5526" y="0"/>
                  </a:lnTo>
                </a:path>
              </a:pathLst>
            </a:custGeom>
            <a:solidFill>
              <a:schemeClr val="lt2"/>
            </a:solidFill>
            <a:ln cap="rnd" cmpd="sng" w="4350">
              <a:solidFill>
                <a:schemeClr val="l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05"/>
            <p:cNvSpPr/>
            <p:nvPr/>
          </p:nvSpPr>
          <p:spPr>
            <a:xfrm>
              <a:off x="2922200" y="4260525"/>
              <a:ext cx="22575" cy="22575"/>
            </a:xfrm>
            <a:custGeom>
              <a:rect b="b" l="l" r="r" t="t"/>
              <a:pathLst>
                <a:path extrusionOk="0" h="903" w="903">
                  <a:moveTo>
                    <a:pt x="452" y="1"/>
                  </a:moveTo>
                  <a:cubicBezTo>
                    <a:pt x="206" y="1"/>
                    <a:pt x="1" y="206"/>
                    <a:pt x="1" y="452"/>
                  </a:cubicBezTo>
                  <a:cubicBezTo>
                    <a:pt x="1" y="708"/>
                    <a:pt x="206" y="903"/>
                    <a:pt x="452" y="903"/>
                  </a:cubicBezTo>
                  <a:cubicBezTo>
                    <a:pt x="708" y="903"/>
                    <a:pt x="903" y="708"/>
                    <a:pt x="903" y="452"/>
                  </a:cubicBezTo>
                  <a:cubicBezTo>
                    <a:pt x="903" y="206"/>
                    <a:pt x="708" y="1"/>
                    <a:pt x="45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05"/>
            <p:cNvSpPr/>
            <p:nvPr/>
          </p:nvSpPr>
          <p:spPr>
            <a:xfrm>
              <a:off x="2943475" y="4281275"/>
              <a:ext cx="26425" cy="22750"/>
            </a:xfrm>
            <a:custGeom>
              <a:rect b="b" l="l" r="r" t="t"/>
              <a:pathLst>
                <a:path extrusionOk="0" h="910" w="1057">
                  <a:moveTo>
                    <a:pt x="606" y="1"/>
                  </a:moveTo>
                  <a:cubicBezTo>
                    <a:pt x="206" y="1"/>
                    <a:pt x="1" y="493"/>
                    <a:pt x="288" y="780"/>
                  </a:cubicBezTo>
                  <a:cubicBezTo>
                    <a:pt x="380" y="869"/>
                    <a:pt x="493" y="909"/>
                    <a:pt x="603" y="909"/>
                  </a:cubicBezTo>
                  <a:cubicBezTo>
                    <a:pt x="835" y="909"/>
                    <a:pt x="1057" y="730"/>
                    <a:pt x="1057" y="452"/>
                  </a:cubicBezTo>
                  <a:cubicBezTo>
                    <a:pt x="1057" y="206"/>
                    <a:pt x="852" y="1"/>
                    <a:pt x="6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05"/>
            <p:cNvSpPr/>
            <p:nvPr/>
          </p:nvSpPr>
          <p:spPr>
            <a:xfrm>
              <a:off x="2978075" y="4234125"/>
              <a:ext cx="22575" cy="22575"/>
            </a:xfrm>
            <a:custGeom>
              <a:rect b="b" l="l" r="r" t="t"/>
              <a:pathLst>
                <a:path extrusionOk="0" h="903" w="903">
                  <a:moveTo>
                    <a:pt x="452" y="1"/>
                  </a:moveTo>
                  <a:cubicBezTo>
                    <a:pt x="206" y="1"/>
                    <a:pt x="1" y="206"/>
                    <a:pt x="1" y="452"/>
                  </a:cubicBezTo>
                  <a:cubicBezTo>
                    <a:pt x="1" y="698"/>
                    <a:pt x="206" y="903"/>
                    <a:pt x="452" y="903"/>
                  </a:cubicBezTo>
                  <a:cubicBezTo>
                    <a:pt x="698" y="903"/>
                    <a:pt x="903" y="698"/>
                    <a:pt x="903" y="452"/>
                  </a:cubicBezTo>
                  <a:cubicBezTo>
                    <a:pt x="903" y="206"/>
                    <a:pt x="698" y="1"/>
                    <a:pt x="45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05"/>
            <p:cNvSpPr/>
            <p:nvPr/>
          </p:nvSpPr>
          <p:spPr>
            <a:xfrm>
              <a:off x="3000625" y="4258725"/>
              <a:ext cx="22575" cy="22575"/>
            </a:xfrm>
            <a:custGeom>
              <a:rect b="b" l="l" r="r" t="t"/>
              <a:pathLst>
                <a:path extrusionOk="0" h="903" w="903">
                  <a:moveTo>
                    <a:pt x="452" y="1"/>
                  </a:moveTo>
                  <a:cubicBezTo>
                    <a:pt x="206" y="1"/>
                    <a:pt x="1" y="206"/>
                    <a:pt x="1" y="452"/>
                  </a:cubicBezTo>
                  <a:cubicBezTo>
                    <a:pt x="1" y="698"/>
                    <a:pt x="206" y="903"/>
                    <a:pt x="452" y="903"/>
                  </a:cubicBezTo>
                  <a:cubicBezTo>
                    <a:pt x="708" y="903"/>
                    <a:pt x="903" y="698"/>
                    <a:pt x="903" y="452"/>
                  </a:cubicBezTo>
                  <a:cubicBezTo>
                    <a:pt x="903" y="206"/>
                    <a:pt x="708" y="1"/>
                    <a:pt x="45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05"/>
            <p:cNvSpPr/>
            <p:nvPr/>
          </p:nvSpPr>
          <p:spPr>
            <a:xfrm>
              <a:off x="3031650" y="4210300"/>
              <a:ext cx="27950" cy="28475"/>
            </a:xfrm>
            <a:custGeom>
              <a:rect b="b" l="l" r="r" t="t"/>
              <a:pathLst>
                <a:path extrusionOk="0" h="1139" w="1118">
                  <a:moveTo>
                    <a:pt x="1118" y="0"/>
                  </a:moveTo>
                  <a:lnTo>
                    <a:pt x="0" y="308"/>
                  </a:lnTo>
                  <a:lnTo>
                    <a:pt x="913" y="1138"/>
                  </a:lnTo>
                  <a:lnTo>
                    <a:pt x="111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05"/>
            <p:cNvSpPr/>
            <p:nvPr/>
          </p:nvSpPr>
          <p:spPr>
            <a:xfrm>
              <a:off x="4039875" y="3915300"/>
              <a:ext cx="591275" cy="375750"/>
            </a:xfrm>
            <a:custGeom>
              <a:rect b="b" l="l" r="r" t="t"/>
              <a:pathLst>
                <a:path extrusionOk="0" h="15030" w="23651">
                  <a:moveTo>
                    <a:pt x="687" y="1"/>
                  </a:moveTo>
                  <a:cubicBezTo>
                    <a:pt x="308" y="1"/>
                    <a:pt x="1" y="308"/>
                    <a:pt x="1" y="688"/>
                  </a:cubicBezTo>
                  <a:lnTo>
                    <a:pt x="1" y="14343"/>
                  </a:lnTo>
                  <a:cubicBezTo>
                    <a:pt x="1" y="14722"/>
                    <a:pt x="308" y="15029"/>
                    <a:pt x="687" y="15029"/>
                  </a:cubicBezTo>
                  <a:lnTo>
                    <a:pt x="22964" y="15029"/>
                  </a:lnTo>
                  <a:cubicBezTo>
                    <a:pt x="23343" y="15029"/>
                    <a:pt x="23651" y="14722"/>
                    <a:pt x="23651" y="14343"/>
                  </a:cubicBezTo>
                  <a:lnTo>
                    <a:pt x="23651" y="688"/>
                  </a:lnTo>
                  <a:cubicBezTo>
                    <a:pt x="23651" y="308"/>
                    <a:pt x="23343" y="1"/>
                    <a:pt x="229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05"/>
            <p:cNvSpPr/>
            <p:nvPr/>
          </p:nvSpPr>
          <p:spPr>
            <a:xfrm>
              <a:off x="4063200" y="3935300"/>
              <a:ext cx="544625" cy="335750"/>
            </a:xfrm>
            <a:custGeom>
              <a:rect b="b" l="l" r="r" t="t"/>
              <a:pathLst>
                <a:path extrusionOk="0" fill="none" h="13430" w="21785">
                  <a:moveTo>
                    <a:pt x="0" y="0"/>
                  </a:moveTo>
                  <a:lnTo>
                    <a:pt x="21785" y="0"/>
                  </a:lnTo>
                  <a:lnTo>
                    <a:pt x="21785" y="13430"/>
                  </a:lnTo>
                  <a:lnTo>
                    <a:pt x="0" y="13430"/>
                  </a:lnTo>
                  <a:close/>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05"/>
            <p:cNvSpPr/>
            <p:nvPr/>
          </p:nvSpPr>
          <p:spPr>
            <a:xfrm>
              <a:off x="4063200" y="3935300"/>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05"/>
            <p:cNvSpPr/>
            <p:nvPr/>
          </p:nvSpPr>
          <p:spPr>
            <a:xfrm>
              <a:off x="4063200" y="3955025"/>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05"/>
            <p:cNvSpPr/>
            <p:nvPr/>
          </p:nvSpPr>
          <p:spPr>
            <a:xfrm>
              <a:off x="4063200" y="3974775"/>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05"/>
            <p:cNvSpPr/>
            <p:nvPr/>
          </p:nvSpPr>
          <p:spPr>
            <a:xfrm>
              <a:off x="4063200" y="3994500"/>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05"/>
            <p:cNvSpPr/>
            <p:nvPr/>
          </p:nvSpPr>
          <p:spPr>
            <a:xfrm>
              <a:off x="4063200" y="4014225"/>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05"/>
            <p:cNvSpPr/>
            <p:nvPr/>
          </p:nvSpPr>
          <p:spPr>
            <a:xfrm>
              <a:off x="4063200" y="4033975"/>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05"/>
            <p:cNvSpPr/>
            <p:nvPr/>
          </p:nvSpPr>
          <p:spPr>
            <a:xfrm>
              <a:off x="4063200" y="4053700"/>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05"/>
            <p:cNvSpPr/>
            <p:nvPr/>
          </p:nvSpPr>
          <p:spPr>
            <a:xfrm>
              <a:off x="4063200" y="4073175"/>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05"/>
            <p:cNvSpPr/>
            <p:nvPr/>
          </p:nvSpPr>
          <p:spPr>
            <a:xfrm>
              <a:off x="4063200" y="4092925"/>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05"/>
            <p:cNvSpPr/>
            <p:nvPr/>
          </p:nvSpPr>
          <p:spPr>
            <a:xfrm>
              <a:off x="4063200" y="4112650"/>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05"/>
            <p:cNvSpPr/>
            <p:nvPr/>
          </p:nvSpPr>
          <p:spPr>
            <a:xfrm>
              <a:off x="4063200" y="4132375"/>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05"/>
            <p:cNvSpPr/>
            <p:nvPr/>
          </p:nvSpPr>
          <p:spPr>
            <a:xfrm>
              <a:off x="4063200" y="4152125"/>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05"/>
            <p:cNvSpPr/>
            <p:nvPr/>
          </p:nvSpPr>
          <p:spPr>
            <a:xfrm>
              <a:off x="4063200" y="4171850"/>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05"/>
            <p:cNvSpPr/>
            <p:nvPr/>
          </p:nvSpPr>
          <p:spPr>
            <a:xfrm>
              <a:off x="4063200" y="4191575"/>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05"/>
            <p:cNvSpPr/>
            <p:nvPr/>
          </p:nvSpPr>
          <p:spPr>
            <a:xfrm>
              <a:off x="4063200" y="4211325"/>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05"/>
            <p:cNvSpPr/>
            <p:nvPr/>
          </p:nvSpPr>
          <p:spPr>
            <a:xfrm>
              <a:off x="4063200" y="4231050"/>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05"/>
            <p:cNvSpPr/>
            <p:nvPr/>
          </p:nvSpPr>
          <p:spPr>
            <a:xfrm>
              <a:off x="4063200" y="4250525"/>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05"/>
            <p:cNvSpPr/>
            <p:nvPr/>
          </p:nvSpPr>
          <p:spPr>
            <a:xfrm>
              <a:off x="4063200" y="4270275"/>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05"/>
            <p:cNvSpPr/>
            <p:nvPr/>
          </p:nvSpPr>
          <p:spPr>
            <a:xfrm>
              <a:off x="4082675" y="3984500"/>
              <a:ext cx="17700" cy="271700"/>
            </a:xfrm>
            <a:custGeom>
              <a:rect b="b" l="l" r="r" t="t"/>
              <a:pathLst>
                <a:path extrusionOk="0" h="10868" w="708">
                  <a:moveTo>
                    <a:pt x="1" y="1"/>
                  </a:moveTo>
                  <a:lnTo>
                    <a:pt x="1" y="10867"/>
                  </a:lnTo>
                  <a:lnTo>
                    <a:pt x="708" y="10867"/>
                  </a:lnTo>
                  <a:lnTo>
                    <a:pt x="708"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05"/>
            <p:cNvSpPr/>
            <p:nvPr/>
          </p:nvSpPr>
          <p:spPr>
            <a:xfrm>
              <a:off x="4115475" y="3984500"/>
              <a:ext cx="17725" cy="271700"/>
            </a:xfrm>
            <a:custGeom>
              <a:rect b="b" l="l" r="r" t="t"/>
              <a:pathLst>
                <a:path extrusionOk="0" h="10868" w="709">
                  <a:moveTo>
                    <a:pt x="1" y="1"/>
                  </a:moveTo>
                  <a:lnTo>
                    <a:pt x="1"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05"/>
            <p:cNvSpPr/>
            <p:nvPr/>
          </p:nvSpPr>
          <p:spPr>
            <a:xfrm>
              <a:off x="4148275" y="3984500"/>
              <a:ext cx="17725" cy="271700"/>
            </a:xfrm>
            <a:custGeom>
              <a:rect b="b" l="l" r="r" t="t"/>
              <a:pathLst>
                <a:path extrusionOk="0" h="10868" w="709">
                  <a:moveTo>
                    <a:pt x="1" y="1"/>
                  </a:moveTo>
                  <a:lnTo>
                    <a:pt x="1"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05"/>
            <p:cNvSpPr/>
            <p:nvPr/>
          </p:nvSpPr>
          <p:spPr>
            <a:xfrm>
              <a:off x="4181100" y="3984500"/>
              <a:ext cx="17950" cy="271700"/>
            </a:xfrm>
            <a:custGeom>
              <a:rect b="b" l="l" r="r" t="t"/>
              <a:pathLst>
                <a:path extrusionOk="0" h="10868" w="718">
                  <a:moveTo>
                    <a:pt x="0" y="1"/>
                  </a:moveTo>
                  <a:lnTo>
                    <a:pt x="0" y="10867"/>
                  </a:lnTo>
                  <a:lnTo>
                    <a:pt x="718" y="10867"/>
                  </a:lnTo>
                  <a:lnTo>
                    <a:pt x="7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05"/>
            <p:cNvSpPr/>
            <p:nvPr/>
          </p:nvSpPr>
          <p:spPr>
            <a:xfrm>
              <a:off x="4213900" y="3984500"/>
              <a:ext cx="17950" cy="271700"/>
            </a:xfrm>
            <a:custGeom>
              <a:rect b="b" l="l" r="r" t="t"/>
              <a:pathLst>
                <a:path extrusionOk="0" h="10868" w="718">
                  <a:moveTo>
                    <a:pt x="0" y="1"/>
                  </a:moveTo>
                  <a:lnTo>
                    <a:pt x="0" y="10867"/>
                  </a:lnTo>
                  <a:lnTo>
                    <a:pt x="718" y="10867"/>
                  </a:lnTo>
                  <a:lnTo>
                    <a:pt x="7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05"/>
            <p:cNvSpPr/>
            <p:nvPr/>
          </p:nvSpPr>
          <p:spPr>
            <a:xfrm>
              <a:off x="4246950" y="3984500"/>
              <a:ext cx="17725" cy="271700"/>
            </a:xfrm>
            <a:custGeom>
              <a:rect b="b" l="l" r="r" t="t"/>
              <a:pathLst>
                <a:path extrusionOk="0" h="10868" w="709">
                  <a:moveTo>
                    <a:pt x="1" y="1"/>
                  </a:moveTo>
                  <a:lnTo>
                    <a:pt x="1" y="10867"/>
                  </a:lnTo>
                  <a:lnTo>
                    <a:pt x="708" y="10867"/>
                  </a:lnTo>
                  <a:lnTo>
                    <a:pt x="708"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05"/>
            <p:cNvSpPr/>
            <p:nvPr/>
          </p:nvSpPr>
          <p:spPr>
            <a:xfrm>
              <a:off x="4279750" y="3984500"/>
              <a:ext cx="17725" cy="271700"/>
            </a:xfrm>
            <a:custGeom>
              <a:rect b="b" l="l" r="r" t="t"/>
              <a:pathLst>
                <a:path extrusionOk="0" h="10868" w="709">
                  <a:moveTo>
                    <a:pt x="1" y="1"/>
                  </a:moveTo>
                  <a:lnTo>
                    <a:pt x="1"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05"/>
            <p:cNvSpPr/>
            <p:nvPr/>
          </p:nvSpPr>
          <p:spPr>
            <a:xfrm>
              <a:off x="4312575" y="3984500"/>
              <a:ext cx="17700" cy="271700"/>
            </a:xfrm>
            <a:custGeom>
              <a:rect b="b" l="l" r="r" t="t"/>
              <a:pathLst>
                <a:path extrusionOk="0" h="10868" w="708">
                  <a:moveTo>
                    <a:pt x="0" y="1"/>
                  </a:moveTo>
                  <a:lnTo>
                    <a:pt x="0"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05"/>
            <p:cNvSpPr/>
            <p:nvPr/>
          </p:nvSpPr>
          <p:spPr>
            <a:xfrm>
              <a:off x="4345375" y="3984500"/>
              <a:ext cx="17700" cy="271700"/>
            </a:xfrm>
            <a:custGeom>
              <a:rect b="b" l="l" r="r" t="t"/>
              <a:pathLst>
                <a:path extrusionOk="0" h="10868" w="708">
                  <a:moveTo>
                    <a:pt x="0" y="1"/>
                  </a:moveTo>
                  <a:lnTo>
                    <a:pt x="0"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05"/>
            <p:cNvSpPr/>
            <p:nvPr/>
          </p:nvSpPr>
          <p:spPr>
            <a:xfrm>
              <a:off x="4378175" y="3984500"/>
              <a:ext cx="17700" cy="271700"/>
            </a:xfrm>
            <a:custGeom>
              <a:rect b="b" l="l" r="r" t="t"/>
              <a:pathLst>
                <a:path extrusionOk="0" h="10868" w="708">
                  <a:moveTo>
                    <a:pt x="1" y="1"/>
                  </a:moveTo>
                  <a:lnTo>
                    <a:pt x="1"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05"/>
            <p:cNvSpPr/>
            <p:nvPr/>
          </p:nvSpPr>
          <p:spPr>
            <a:xfrm>
              <a:off x="4410975" y="3984500"/>
              <a:ext cx="17975" cy="271700"/>
            </a:xfrm>
            <a:custGeom>
              <a:rect b="b" l="l" r="r" t="t"/>
              <a:pathLst>
                <a:path extrusionOk="0" h="10868" w="719">
                  <a:moveTo>
                    <a:pt x="1" y="1"/>
                  </a:moveTo>
                  <a:lnTo>
                    <a:pt x="1" y="10867"/>
                  </a:lnTo>
                  <a:lnTo>
                    <a:pt x="718" y="10867"/>
                  </a:lnTo>
                  <a:lnTo>
                    <a:pt x="7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05"/>
            <p:cNvSpPr/>
            <p:nvPr/>
          </p:nvSpPr>
          <p:spPr>
            <a:xfrm>
              <a:off x="4444050" y="3984500"/>
              <a:ext cx="17700" cy="271700"/>
            </a:xfrm>
            <a:custGeom>
              <a:rect b="b" l="l" r="r" t="t"/>
              <a:pathLst>
                <a:path extrusionOk="0" h="10868" w="708">
                  <a:moveTo>
                    <a:pt x="0" y="1"/>
                  </a:moveTo>
                  <a:lnTo>
                    <a:pt x="0"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05"/>
            <p:cNvSpPr/>
            <p:nvPr/>
          </p:nvSpPr>
          <p:spPr>
            <a:xfrm>
              <a:off x="4476850" y="3984500"/>
              <a:ext cx="17700" cy="271700"/>
            </a:xfrm>
            <a:custGeom>
              <a:rect b="b" l="l" r="r" t="t"/>
              <a:pathLst>
                <a:path extrusionOk="0" h="10868" w="708">
                  <a:moveTo>
                    <a:pt x="0" y="1"/>
                  </a:moveTo>
                  <a:lnTo>
                    <a:pt x="0"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05"/>
            <p:cNvSpPr/>
            <p:nvPr/>
          </p:nvSpPr>
          <p:spPr>
            <a:xfrm>
              <a:off x="4509650" y="3984500"/>
              <a:ext cx="17700" cy="271700"/>
            </a:xfrm>
            <a:custGeom>
              <a:rect b="b" l="l" r="r" t="t"/>
              <a:pathLst>
                <a:path extrusionOk="0" h="10868" w="708">
                  <a:moveTo>
                    <a:pt x="1" y="1"/>
                  </a:moveTo>
                  <a:lnTo>
                    <a:pt x="1"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05"/>
            <p:cNvSpPr/>
            <p:nvPr/>
          </p:nvSpPr>
          <p:spPr>
            <a:xfrm>
              <a:off x="4542450" y="3984500"/>
              <a:ext cx="17725" cy="271700"/>
            </a:xfrm>
            <a:custGeom>
              <a:rect b="b" l="l" r="r" t="t"/>
              <a:pathLst>
                <a:path extrusionOk="0" h="10868" w="709">
                  <a:moveTo>
                    <a:pt x="1" y="1"/>
                  </a:moveTo>
                  <a:lnTo>
                    <a:pt x="1"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05"/>
            <p:cNvSpPr/>
            <p:nvPr/>
          </p:nvSpPr>
          <p:spPr>
            <a:xfrm>
              <a:off x="4082675" y="3984500"/>
              <a:ext cx="17700" cy="271700"/>
            </a:xfrm>
            <a:custGeom>
              <a:rect b="b" l="l" r="r" t="t"/>
              <a:pathLst>
                <a:path extrusionOk="0" h="10868" w="708">
                  <a:moveTo>
                    <a:pt x="1" y="1"/>
                  </a:moveTo>
                  <a:lnTo>
                    <a:pt x="1" y="10867"/>
                  </a:lnTo>
                  <a:lnTo>
                    <a:pt x="708" y="10867"/>
                  </a:lnTo>
                  <a:lnTo>
                    <a:pt x="7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05"/>
            <p:cNvSpPr/>
            <p:nvPr/>
          </p:nvSpPr>
          <p:spPr>
            <a:xfrm>
              <a:off x="4115475" y="4043200"/>
              <a:ext cx="17725" cy="213000"/>
            </a:xfrm>
            <a:custGeom>
              <a:rect b="b" l="l" r="r" t="t"/>
              <a:pathLst>
                <a:path extrusionOk="0" h="8520" w="709">
                  <a:moveTo>
                    <a:pt x="1" y="0"/>
                  </a:moveTo>
                  <a:lnTo>
                    <a:pt x="1" y="8519"/>
                  </a:lnTo>
                  <a:lnTo>
                    <a:pt x="708" y="8519"/>
                  </a:lnTo>
                  <a:lnTo>
                    <a:pt x="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05"/>
            <p:cNvSpPr/>
            <p:nvPr/>
          </p:nvSpPr>
          <p:spPr>
            <a:xfrm>
              <a:off x="4148275" y="4113150"/>
              <a:ext cx="17725" cy="143050"/>
            </a:xfrm>
            <a:custGeom>
              <a:rect b="b" l="l" r="r" t="t"/>
              <a:pathLst>
                <a:path extrusionOk="0" h="5722" w="709">
                  <a:moveTo>
                    <a:pt x="1" y="1"/>
                  </a:moveTo>
                  <a:lnTo>
                    <a:pt x="1" y="5721"/>
                  </a:lnTo>
                  <a:lnTo>
                    <a:pt x="708" y="5721"/>
                  </a:lnTo>
                  <a:lnTo>
                    <a:pt x="7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05"/>
            <p:cNvSpPr/>
            <p:nvPr/>
          </p:nvSpPr>
          <p:spPr>
            <a:xfrm>
              <a:off x="4181100" y="4088050"/>
              <a:ext cx="17950" cy="168150"/>
            </a:xfrm>
            <a:custGeom>
              <a:rect b="b" l="l" r="r" t="t"/>
              <a:pathLst>
                <a:path extrusionOk="0" h="6726" w="718">
                  <a:moveTo>
                    <a:pt x="0" y="0"/>
                  </a:moveTo>
                  <a:lnTo>
                    <a:pt x="0" y="6725"/>
                  </a:lnTo>
                  <a:lnTo>
                    <a:pt x="718" y="6725"/>
                  </a:lnTo>
                  <a:lnTo>
                    <a:pt x="7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05"/>
            <p:cNvSpPr/>
            <p:nvPr/>
          </p:nvSpPr>
          <p:spPr>
            <a:xfrm>
              <a:off x="4213900" y="4030375"/>
              <a:ext cx="17950" cy="225825"/>
            </a:xfrm>
            <a:custGeom>
              <a:rect b="b" l="l" r="r" t="t"/>
              <a:pathLst>
                <a:path extrusionOk="0" h="9033" w="718">
                  <a:moveTo>
                    <a:pt x="0" y="1"/>
                  </a:moveTo>
                  <a:lnTo>
                    <a:pt x="0" y="9032"/>
                  </a:lnTo>
                  <a:lnTo>
                    <a:pt x="718" y="9032"/>
                  </a:lnTo>
                  <a:lnTo>
                    <a:pt x="71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05"/>
            <p:cNvSpPr/>
            <p:nvPr/>
          </p:nvSpPr>
          <p:spPr>
            <a:xfrm>
              <a:off x="4246950" y="3984500"/>
              <a:ext cx="17725" cy="271700"/>
            </a:xfrm>
            <a:custGeom>
              <a:rect b="b" l="l" r="r" t="t"/>
              <a:pathLst>
                <a:path extrusionOk="0" h="10868" w="709">
                  <a:moveTo>
                    <a:pt x="1" y="1"/>
                  </a:moveTo>
                  <a:lnTo>
                    <a:pt x="1" y="10867"/>
                  </a:lnTo>
                  <a:lnTo>
                    <a:pt x="708" y="10867"/>
                  </a:lnTo>
                  <a:lnTo>
                    <a:pt x="7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05"/>
            <p:cNvSpPr/>
            <p:nvPr/>
          </p:nvSpPr>
          <p:spPr>
            <a:xfrm>
              <a:off x="4279750" y="4015000"/>
              <a:ext cx="17725" cy="241200"/>
            </a:xfrm>
            <a:custGeom>
              <a:rect b="b" l="l" r="r" t="t"/>
              <a:pathLst>
                <a:path extrusionOk="0" h="9648" w="709">
                  <a:moveTo>
                    <a:pt x="1" y="1"/>
                  </a:moveTo>
                  <a:lnTo>
                    <a:pt x="1" y="9647"/>
                  </a:lnTo>
                  <a:lnTo>
                    <a:pt x="708" y="9647"/>
                  </a:lnTo>
                  <a:lnTo>
                    <a:pt x="7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05"/>
            <p:cNvSpPr/>
            <p:nvPr/>
          </p:nvSpPr>
          <p:spPr>
            <a:xfrm>
              <a:off x="4312575" y="4008350"/>
              <a:ext cx="17700" cy="247850"/>
            </a:xfrm>
            <a:custGeom>
              <a:rect b="b" l="l" r="r" t="t"/>
              <a:pathLst>
                <a:path extrusionOk="0" h="9914" w="708">
                  <a:moveTo>
                    <a:pt x="0" y="0"/>
                  </a:moveTo>
                  <a:lnTo>
                    <a:pt x="0" y="9913"/>
                  </a:lnTo>
                  <a:lnTo>
                    <a:pt x="708" y="9913"/>
                  </a:lnTo>
                  <a:lnTo>
                    <a:pt x="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05"/>
            <p:cNvSpPr/>
            <p:nvPr/>
          </p:nvSpPr>
          <p:spPr>
            <a:xfrm>
              <a:off x="4345375" y="4070350"/>
              <a:ext cx="17700" cy="185850"/>
            </a:xfrm>
            <a:custGeom>
              <a:rect b="b" l="l" r="r" t="t"/>
              <a:pathLst>
                <a:path extrusionOk="0" h="7434" w="708">
                  <a:moveTo>
                    <a:pt x="0" y="1"/>
                  </a:moveTo>
                  <a:lnTo>
                    <a:pt x="0" y="7433"/>
                  </a:lnTo>
                  <a:lnTo>
                    <a:pt x="708" y="7433"/>
                  </a:lnTo>
                  <a:lnTo>
                    <a:pt x="7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05"/>
            <p:cNvSpPr/>
            <p:nvPr/>
          </p:nvSpPr>
          <p:spPr>
            <a:xfrm>
              <a:off x="4378175" y="4124700"/>
              <a:ext cx="17700" cy="131500"/>
            </a:xfrm>
            <a:custGeom>
              <a:rect b="b" l="l" r="r" t="t"/>
              <a:pathLst>
                <a:path extrusionOk="0" h="5260" w="708">
                  <a:moveTo>
                    <a:pt x="1" y="0"/>
                  </a:moveTo>
                  <a:lnTo>
                    <a:pt x="1" y="5259"/>
                  </a:lnTo>
                  <a:lnTo>
                    <a:pt x="708" y="5259"/>
                  </a:lnTo>
                  <a:lnTo>
                    <a:pt x="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05"/>
            <p:cNvSpPr/>
            <p:nvPr/>
          </p:nvSpPr>
          <p:spPr>
            <a:xfrm>
              <a:off x="4410975" y="4116750"/>
              <a:ext cx="17975" cy="139450"/>
            </a:xfrm>
            <a:custGeom>
              <a:rect b="b" l="l" r="r" t="t"/>
              <a:pathLst>
                <a:path extrusionOk="0" h="5578" w="719">
                  <a:moveTo>
                    <a:pt x="1" y="0"/>
                  </a:moveTo>
                  <a:lnTo>
                    <a:pt x="1" y="5577"/>
                  </a:lnTo>
                  <a:lnTo>
                    <a:pt x="718" y="5577"/>
                  </a:lnTo>
                  <a:lnTo>
                    <a:pt x="7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05"/>
            <p:cNvSpPr/>
            <p:nvPr/>
          </p:nvSpPr>
          <p:spPr>
            <a:xfrm>
              <a:off x="4444050" y="4124700"/>
              <a:ext cx="17700" cy="131500"/>
            </a:xfrm>
            <a:custGeom>
              <a:rect b="b" l="l" r="r" t="t"/>
              <a:pathLst>
                <a:path extrusionOk="0" h="5260" w="708">
                  <a:moveTo>
                    <a:pt x="0" y="0"/>
                  </a:moveTo>
                  <a:lnTo>
                    <a:pt x="0" y="5259"/>
                  </a:lnTo>
                  <a:lnTo>
                    <a:pt x="708" y="5259"/>
                  </a:lnTo>
                  <a:lnTo>
                    <a:pt x="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05"/>
            <p:cNvSpPr/>
            <p:nvPr/>
          </p:nvSpPr>
          <p:spPr>
            <a:xfrm>
              <a:off x="4476850" y="4090875"/>
              <a:ext cx="17700" cy="165325"/>
            </a:xfrm>
            <a:custGeom>
              <a:rect b="b" l="l" r="r" t="t"/>
              <a:pathLst>
                <a:path extrusionOk="0" h="6613" w="708">
                  <a:moveTo>
                    <a:pt x="0" y="0"/>
                  </a:moveTo>
                  <a:lnTo>
                    <a:pt x="0" y="6612"/>
                  </a:lnTo>
                  <a:lnTo>
                    <a:pt x="708" y="6612"/>
                  </a:lnTo>
                  <a:lnTo>
                    <a:pt x="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05"/>
            <p:cNvSpPr/>
            <p:nvPr/>
          </p:nvSpPr>
          <p:spPr>
            <a:xfrm>
              <a:off x="4509650" y="4079600"/>
              <a:ext cx="17700" cy="176600"/>
            </a:xfrm>
            <a:custGeom>
              <a:rect b="b" l="l" r="r" t="t"/>
              <a:pathLst>
                <a:path extrusionOk="0" h="7064" w="708">
                  <a:moveTo>
                    <a:pt x="1" y="0"/>
                  </a:moveTo>
                  <a:lnTo>
                    <a:pt x="1" y="7063"/>
                  </a:lnTo>
                  <a:lnTo>
                    <a:pt x="708" y="7063"/>
                  </a:lnTo>
                  <a:lnTo>
                    <a:pt x="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05"/>
            <p:cNvSpPr/>
            <p:nvPr/>
          </p:nvSpPr>
          <p:spPr>
            <a:xfrm>
              <a:off x="4542450" y="4109575"/>
              <a:ext cx="17725" cy="146625"/>
            </a:xfrm>
            <a:custGeom>
              <a:rect b="b" l="l" r="r" t="t"/>
              <a:pathLst>
                <a:path extrusionOk="0" h="5865" w="709">
                  <a:moveTo>
                    <a:pt x="1" y="0"/>
                  </a:moveTo>
                  <a:lnTo>
                    <a:pt x="1" y="5864"/>
                  </a:lnTo>
                  <a:lnTo>
                    <a:pt x="708" y="5864"/>
                  </a:lnTo>
                  <a:lnTo>
                    <a:pt x="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05"/>
            <p:cNvSpPr/>
            <p:nvPr/>
          </p:nvSpPr>
          <p:spPr>
            <a:xfrm>
              <a:off x="3623925" y="4036275"/>
              <a:ext cx="399325" cy="150725"/>
            </a:xfrm>
            <a:custGeom>
              <a:rect b="b" l="l" r="r" t="t"/>
              <a:pathLst>
                <a:path extrusionOk="0" h="6029" w="15973">
                  <a:moveTo>
                    <a:pt x="0" y="1"/>
                  </a:moveTo>
                  <a:lnTo>
                    <a:pt x="0" y="5557"/>
                  </a:lnTo>
                  <a:cubicBezTo>
                    <a:pt x="0" y="5813"/>
                    <a:pt x="205" y="6028"/>
                    <a:pt x="462" y="6028"/>
                  </a:cubicBezTo>
                  <a:lnTo>
                    <a:pt x="15511" y="6028"/>
                  </a:lnTo>
                  <a:cubicBezTo>
                    <a:pt x="15767" y="6028"/>
                    <a:pt x="15972" y="5813"/>
                    <a:pt x="15972" y="5557"/>
                  </a:cubicBezTo>
                  <a:lnTo>
                    <a:pt x="15972" y="1"/>
                  </a:lnTo>
                  <a:close/>
                </a:path>
              </a:pathLst>
            </a:custGeom>
            <a:solidFill>
              <a:srgbClr val="7DBC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05"/>
            <p:cNvSpPr/>
            <p:nvPr/>
          </p:nvSpPr>
          <p:spPr>
            <a:xfrm>
              <a:off x="3270000" y="4060100"/>
              <a:ext cx="314225" cy="170725"/>
            </a:xfrm>
            <a:custGeom>
              <a:rect b="b" l="l" r="r" t="t"/>
              <a:pathLst>
                <a:path extrusionOk="0" h="6829" w="12569">
                  <a:moveTo>
                    <a:pt x="0" y="1"/>
                  </a:moveTo>
                  <a:lnTo>
                    <a:pt x="0" y="6418"/>
                  </a:lnTo>
                  <a:cubicBezTo>
                    <a:pt x="0" y="6644"/>
                    <a:pt x="185" y="6828"/>
                    <a:pt x="420" y="6828"/>
                  </a:cubicBezTo>
                  <a:lnTo>
                    <a:pt x="12158" y="6828"/>
                  </a:lnTo>
                  <a:cubicBezTo>
                    <a:pt x="12384" y="6828"/>
                    <a:pt x="12568" y="6644"/>
                    <a:pt x="12568" y="6418"/>
                  </a:cubicBezTo>
                  <a:lnTo>
                    <a:pt x="125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05"/>
            <p:cNvSpPr/>
            <p:nvPr/>
          </p:nvSpPr>
          <p:spPr>
            <a:xfrm>
              <a:off x="3601125" y="3906600"/>
              <a:ext cx="399575" cy="253750"/>
            </a:xfrm>
            <a:custGeom>
              <a:rect b="b" l="l" r="r" t="t"/>
              <a:pathLst>
                <a:path extrusionOk="0" h="10150" w="15983">
                  <a:moveTo>
                    <a:pt x="472" y="0"/>
                  </a:moveTo>
                  <a:cubicBezTo>
                    <a:pt x="205" y="0"/>
                    <a:pt x="0" y="205"/>
                    <a:pt x="0" y="462"/>
                  </a:cubicBezTo>
                  <a:lnTo>
                    <a:pt x="0" y="9688"/>
                  </a:lnTo>
                  <a:cubicBezTo>
                    <a:pt x="0" y="9944"/>
                    <a:pt x="205" y="10149"/>
                    <a:pt x="472" y="10149"/>
                  </a:cubicBezTo>
                  <a:lnTo>
                    <a:pt x="15511" y="10149"/>
                  </a:lnTo>
                  <a:cubicBezTo>
                    <a:pt x="15767" y="10149"/>
                    <a:pt x="15982" y="9944"/>
                    <a:pt x="15982" y="9688"/>
                  </a:cubicBezTo>
                  <a:lnTo>
                    <a:pt x="15982" y="462"/>
                  </a:lnTo>
                  <a:cubicBezTo>
                    <a:pt x="15982" y="205"/>
                    <a:pt x="15767" y="0"/>
                    <a:pt x="15511" y="0"/>
                  </a:cubicBezTo>
                  <a:close/>
                </a:path>
              </a:pathLst>
            </a:custGeom>
            <a:solidFill>
              <a:srgbClr val="A5E2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05"/>
            <p:cNvSpPr/>
            <p:nvPr/>
          </p:nvSpPr>
          <p:spPr>
            <a:xfrm>
              <a:off x="3631875" y="3977850"/>
              <a:ext cx="53575" cy="6675"/>
            </a:xfrm>
            <a:custGeom>
              <a:rect b="b" l="l" r="r" t="t"/>
              <a:pathLst>
                <a:path extrusionOk="0" h="267" w="2143">
                  <a:moveTo>
                    <a:pt x="0" y="0"/>
                  </a:moveTo>
                  <a:lnTo>
                    <a:pt x="0" y="267"/>
                  </a:lnTo>
                  <a:lnTo>
                    <a:pt x="2143" y="267"/>
                  </a:lnTo>
                  <a:lnTo>
                    <a:pt x="2143"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05"/>
            <p:cNvSpPr/>
            <p:nvPr/>
          </p:nvSpPr>
          <p:spPr>
            <a:xfrm>
              <a:off x="3698750" y="3977850"/>
              <a:ext cx="53850" cy="6675"/>
            </a:xfrm>
            <a:custGeom>
              <a:rect b="b" l="l" r="r" t="t"/>
              <a:pathLst>
                <a:path extrusionOk="0" h="267" w="2154">
                  <a:moveTo>
                    <a:pt x="1" y="0"/>
                  </a:moveTo>
                  <a:lnTo>
                    <a:pt x="1" y="267"/>
                  </a:lnTo>
                  <a:lnTo>
                    <a:pt x="2154" y="267"/>
                  </a:lnTo>
                  <a:lnTo>
                    <a:pt x="21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05"/>
            <p:cNvSpPr/>
            <p:nvPr/>
          </p:nvSpPr>
          <p:spPr>
            <a:xfrm>
              <a:off x="3903275" y="3977850"/>
              <a:ext cx="77175" cy="6675"/>
            </a:xfrm>
            <a:custGeom>
              <a:rect b="b" l="l" r="r" t="t"/>
              <a:pathLst>
                <a:path extrusionOk="0" h="267" w="3087">
                  <a:moveTo>
                    <a:pt x="1" y="0"/>
                  </a:moveTo>
                  <a:lnTo>
                    <a:pt x="1" y="267"/>
                  </a:lnTo>
                  <a:lnTo>
                    <a:pt x="3086" y="267"/>
                  </a:lnTo>
                  <a:lnTo>
                    <a:pt x="30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05"/>
            <p:cNvSpPr/>
            <p:nvPr/>
          </p:nvSpPr>
          <p:spPr>
            <a:xfrm>
              <a:off x="3768225" y="3977850"/>
              <a:ext cx="26150" cy="6675"/>
            </a:xfrm>
            <a:custGeom>
              <a:rect b="b" l="l" r="r" t="t"/>
              <a:pathLst>
                <a:path extrusionOk="0" h="267" w="1046">
                  <a:moveTo>
                    <a:pt x="0" y="0"/>
                  </a:moveTo>
                  <a:lnTo>
                    <a:pt x="0" y="267"/>
                  </a:lnTo>
                  <a:lnTo>
                    <a:pt x="1046" y="267"/>
                  </a:lnTo>
                  <a:lnTo>
                    <a:pt x="1046"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05"/>
            <p:cNvSpPr/>
            <p:nvPr/>
          </p:nvSpPr>
          <p:spPr>
            <a:xfrm>
              <a:off x="3803075" y="3977850"/>
              <a:ext cx="38725" cy="6675"/>
            </a:xfrm>
            <a:custGeom>
              <a:rect b="b" l="l" r="r" t="t"/>
              <a:pathLst>
                <a:path extrusionOk="0" h="267" w="1549">
                  <a:moveTo>
                    <a:pt x="0" y="0"/>
                  </a:moveTo>
                  <a:lnTo>
                    <a:pt x="0" y="267"/>
                  </a:lnTo>
                  <a:lnTo>
                    <a:pt x="1548" y="267"/>
                  </a:lnTo>
                  <a:lnTo>
                    <a:pt x="1548" y="0"/>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05"/>
            <p:cNvSpPr/>
            <p:nvPr/>
          </p:nvSpPr>
          <p:spPr>
            <a:xfrm>
              <a:off x="3856375" y="3977850"/>
              <a:ext cx="38975" cy="6675"/>
            </a:xfrm>
            <a:custGeom>
              <a:rect b="b" l="l" r="r" t="t"/>
              <a:pathLst>
                <a:path extrusionOk="0" h="267" w="1559">
                  <a:moveTo>
                    <a:pt x="1" y="0"/>
                  </a:moveTo>
                  <a:lnTo>
                    <a:pt x="1" y="267"/>
                  </a:lnTo>
                  <a:lnTo>
                    <a:pt x="1559" y="267"/>
                  </a:lnTo>
                  <a:lnTo>
                    <a:pt x="15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05"/>
            <p:cNvSpPr/>
            <p:nvPr/>
          </p:nvSpPr>
          <p:spPr>
            <a:xfrm>
              <a:off x="3631875" y="3997825"/>
              <a:ext cx="53575" cy="6450"/>
            </a:xfrm>
            <a:custGeom>
              <a:rect b="b" l="l" r="r" t="t"/>
              <a:pathLst>
                <a:path extrusionOk="0" h="258" w="2143">
                  <a:moveTo>
                    <a:pt x="0" y="1"/>
                  </a:moveTo>
                  <a:lnTo>
                    <a:pt x="0" y="257"/>
                  </a:lnTo>
                  <a:lnTo>
                    <a:pt x="2143" y="257"/>
                  </a:lnTo>
                  <a:lnTo>
                    <a:pt x="2143"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05"/>
            <p:cNvSpPr/>
            <p:nvPr/>
          </p:nvSpPr>
          <p:spPr>
            <a:xfrm>
              <a:off x="3698750" y="3997825"/>
              <a:ext cx="53850" cy="6450"/>
            </a:xfrm>
            <a:custGeom>
              <a:rect b="b" l="l" r="r" t="t"/>
              <a:pathLst>
                <a:path extrusionOk="0" h="258" w="2154">
                  <a:moveTo>
                    <a:pt x="1" y="1"/>
                  </a:moveTo>
                  <a:lnTo>
                    <a:pt x="1" y="257"/>
                  </a:lnTo>
                  <a:lnTo>
                    <a:pt x="2154" y="257"/>
                  </a:lnTo>
                  <a:lnTo>
                    <a:pt x="2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05"/>
            <p:cNvSpPr/>
            <p:nvPr/>
          </p:nvSpPr>
          <p:spPr>
            <a:xfrm>
              <a:off x="3903275" y="3997825"/>
              <a:ext cx="77175" cy="6450"/>
            </a:xfrm>
            <a:custGeom>
              <a:rect b="b" l="l" r="r" t="t"/>
              <a:pathLst>
                <a:path extrusionOk="0" h="258" w="3087">
                  <a:moveTo>
                    <a:pt x="1" y="1"/>
                  </a:moveTo>
                  <a:lnTo>
                    <a:pt x="1" y="257"/>
                  </a:lnTo>
                  <a:lnTo>
                    <a:pt x="3086" y="257"/>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05"/>
            <p:cNvSpPr/>
            <p:nvPr/>
          </p:nvSpPr>
          <p:spPr>
            <a:xfrm>
              <a:off x="3768225" y="3997825"/>
              <a:ext cx="26150" cy="6450"/>
            </a:xfrm>
            <a:custGeom>
              <a:rect b="b" l="l" r="r" t="t"/>
              <a:pathLst>
                <a:path extrusionOk="0" h="258" w="1046">
                  <a:moveTo>
                    <a:pt x="0" y="1"/>
                  </a:moveTo>
                  <a:lnTo>
                    <a:pt x="0" y="257"/>
                  </a:lnTo>
                  <a:lnTo>
                    <a:pt x="1046" y="257"/>
                  </a:lnTo>
                  <a:lnTo>
                    <a:pt x="1046"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05"/>
            <p:cNvSpPr/>
            <p:nvPr/>
          </p:nvSpPr>
          <p:spPr>
            <a:xfrm>
              <a:off x="3803075" y="3997825"/>
              <a:ext cx="38725" cy="6450"/>
            </a:xfrm>
            <a:custGeom>
              <a:rect b="b" l="l" r="r" t="t"/>
              <a:pathLst>
                <a:path extrusionOk="0" h="258" w="1549">
                  <a:moveTo>
                    <a:pt x="0" y="1"/>
                  </a:moveTo>
                  <a:lnTo>
                    <a:pt x="0" y="257"/>
                  </a:lnTo>
                  <a:lnTo>
                    <a:pt x="1548" y="257"/>
                  </a:lnTo>
                  <a:lnTo>
                    <a:pt x="1548" y="1"/>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05"/>
            <p:cNvSpPr/>
            <p:nvPr/>
          </p:nvSpPr>
          <p:spPr>
            <a:xfrm>
              <a:off x="3856375" y="3997825"/>
              <a:ext cx="38975" cy="6450"/>
            </a:xfrm>
            <a:custGeom>
              <a:rect b="b" l="l" r="r" t="t"/>
              <a:pathLst>
                <a:path extrusionOk="0" h="258" w="1559">
                  <a:moveTo>
                    <a:pt x="1" y="1"/>
                  </a:moveTo>
                  <a:lnTo>
                    <a:pt x="1" y="257"/>
                  </a:lnTo>
                  <a:lnTo>
                    <a:pt x="1559" y="257"/>
                  </a:lnTo>
                  <a:lnTo>
                    <a:pt x="15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05"/>
            <p:cNvSpPr/>
            <p:nvPr/>
          </p:nvSpPr>
          <p:spPr>
            <a:xfrm>
              <a:off x="3631875" y="4017575"/>
              <a:ext cx="53575" cy="6675"/>
            </a:xfrm>
            <a:custGeom>
              <a:rect b="b" l="l" r="r" t="t"/>
              <a:pathLst>
                <a:path extrusionOk="0" h="267" w="2143">
                  <a:moveTo>
                    <a:pt x="0" y="0"/>
                  </a:moveTo>
                  <a:lnTo>
                    <a:pt x="0" y="267"/>
                  </a:lnTo>
                  <a:lnTo>
                    <a:pt x="2143" y="267"/>
                  </a:lnTo>
                  <a:lnTo>
                    <a:pt x="2143"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05"/>
            <p:cNvSpPr/>
            <p:nvPr/>
          </p:nvSpPr>
          <p:spPr>
            <a:xfrm>
              <a:off x="3698750" y="4017575"/>
              <a:ext cx="53850" cy="6675"/>
            </a:xfrm>
            <a:custGeom>
              <a:rect b="b" l="l" r="r" t="t"/>
              <a:pathLst>
                <a:path extrusionOk="0" h="267" w="2154">
                  <a:moveTo>
                    <a:pt x="1" y="0"/>
                  </a:moveTo>
                  <a:lnTo>
                    <a:pt x="1" y="267"/>
                  </a:lnTo>
                  <a:lnTo>
                    <a:pt x="2154" y="267"/>
                  </a:lnTo>
                  <a:lnTo>
                    <a:pt x="21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05"/>
            <p:cNvSpPr/>
            <p:nvPr/>
          </p:nvSpPr>
          <p:spPr>
            <a:xfrm>
              <a:off x="3903275" y="4017575"/>
              <a:ext cx="77175" cy="6675"/>
            </a:xfrm>
            <a:custGeom>
              <a:rect b="b" l="l" r="r" t="t"/>
              <a:pathLst>
                <a:path extrusionOk="0" h="267" w="3087">
                  <a:moveTo>
                    <a:pt x="1" y="0"/>
                  </a:moveTo>
                  <a:lnTo>
                    <a:pt x="1" y="267"/>
                  </a:lnTo>
                  <a:lnTo>
                    <a:pt x="3086" y="267"/>
                  </a:lnTo>
                  <a:lnTo>
                    <a:pt x="30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05"/>
            <p:cNvSpPr/>
            <p:nvPr/>
          </p:nvSpPr>
          <p:spPr>
            <a:xfrm>
              <a:off x="3768225" y="4017575"/>
              <a:ext cx="26150" cy="6675"/>
            </a:xfrm>
            <a:custGeom>
              <a:rect b="b" l="l" r="r" t="t"/>
              <a:pathLst>
                <a:path extrusionOk="0" h="267" w="1046">
                  <a:moveTo>
                    <a:pt x="0" y="0"/>
                  </a:moveTo>
                  <a:lnTo>
                    <a:pt x="0" y="267"/>
                  </a:lnTo>
                  <a:lnTo>
                    <a:pt x="1046" y="267"/>
                  </a:lnTo>
                  <a:lnTo>
                    <a:pt x="1046"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05"/>
            <p:cNvSpPr/>
            <p:nvPr/>
          </p:nvSpPr>
          <p:spPr>
            <a:xfrm>
              <a:off x="3803075" y="4017575"/>
              <a:ext cx="38725" cy="6675"/>
            </a:xfrm>
            <a:custGeom>
              <a:rect b="b" l="l" r="r" t="t"/>
              <a:pathLst>
                <a:path extrusionOk="0" h="267" w="1549">
                  <a:moveTo>
                    <a:pt x="0" y="0"/>
                  </a:moveTo>
                  <a:lnTo>
                    <a:pt x="0" y="267"/>
                  </a:lnTo>
                  <a:lnTo>
                    <a:pt x="1548" y="267"/>
                  </a:lnTo>
                  <a:lnTo>
                    <a:pt x="1548" y="0"/>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05"/>
            <p:cNvSpPr/>
            <p:nvPr/>
          </p:nvSpPr>
          <p:spPr>
            <a:xfrm>
              <a:off x="3856375" y="4017575"/>
              <a:ext cx="38975" cy="6675"/>
            </a:xfrm>
            <a:custGeom>
              <a:rect b="b" l="l" r="r" t="t"/>
              <a:pathLst>
                <a:path extrusionOk="0" h="267" w="1559">
                  <a:moveTo>
                    <a:pt x="1" y="0"/>
                  </a:moveTo>
                  <a:lnTo>
                    <a:pt x="1" y="267"/>
                  </a:lnTo>
                  <a:lnTo>
                    <a:pt x="1559" y="267"/>
                  </a:lnTo>
                  <a:lnTo>
                    <a:pt x="15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05"/>
            <p:cNvSpPr/>
            <p:nvPr/>
          </p:nvSpPr>
          <p:spPr>
            <a:xfrm>
              <a:off x="3631875" y="4037300"/>
              <a:ext cx="53575" cy="6700"/>
            </a:xfrm>
            <a:custGeom>
              <a:rect b="b" l="l" r="r" t="t"/>
              <a:pathLst>
                <a:path extrusionOk="0" h="268" w="2143">
                  <a:moveTo>
                    <a:pt x="0" y="1"/>
                  </a:moveTo>
                  <a:lnTo>
                    <a:pt x="0" y="267"/>
                  </a:lnTo>
                  <a:lnTo>
                    <a:pt x="2143" y="267"/>
                  </a:lnTo>
                  <a:lnTo>
                    <a:pt x="2143"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05"/>
            <p:cNvSpPr/>
            <p:nvPr/>
          </p:nvSpPr>
          <p:spPr>
            <a:xfrm>
              <a:off x="3698750" y="4037300"/>
              <a:ext cx="53850" cy="6700"/>
            </a:xfrm>
            <a:custGeom>
              <a:rect b="b" l="l" r="r" t="t"/>
              <a:pathLst>
                <a:path extrusionOk="0" h="268" w="2154">
                  <a:moveTo>
                    <a:pt x="1" y="1"/>
                  </a:moveTo>
                  <a:lnTo>
                    <a:pt x="1" y="267"/>
                  </a:lnTo>
                  <a:lnTo>
                    <a:pt x="2154" y="267"/>
                  </a:lnTo>
                  <a:lnTo>
                    <a:pt x="2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05"/>
            <p:cNvSpPr/>
            <p:nvPr/>
          </p:nvSpPr>
          <p:spPr>
            <a:xfrm>
              <a:off x="3903275" y="4037300"/>
              <a:ext cx="77175" cy="6700"/>
            </a:xfrm>
            <a:custGeom>
              <a:rect b="b" l="l" r="r" t="t"/>
              <a:pathLst>
                <a:path extrusionOk="0" h="268" w="3087">
                  <a:moveTo>
                    <a:pt x="1" y="1"/>
                  </a:moveTo>
                  <a:lnTo>
                    <a:pt x="1" y="267"/>
                  </a:lnTo>
                  <a:lnTo>
                    <a:pt x="3086" y="267"/>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05"/>
            <p:cNvSpPr/>
            <p:nvPr/>
          </p:nvSpPr>
          <p:spPr>
            <a:xfrm>
              <a:off x="3768225" y="4037300"/>
              <a:ext cx="26150" cy="6700"/>
            </a:xfrm>
            <a:custGeom>
              <a:rect b="b" l="l" r="r" t="t"/>
              <a:pathLst>
                <a:path extrusionOk="0" h="268" w="1046">
                  <a:moveTo>
                    <a:pt x="0" y="1"/>
                  </a:moveTo>
                  <a:lnTo>
                    <a:pt x="0" y="267"/>
                  </a:lnTo>
                  <a:lnTo>
                    <a:pt x="1046" y="267"/>
                  </a:lnTo>
                  <a:lnTo>
                    <a:pt x="1046"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05"/>
            <p:cNvSpPr/>
            <p:nvPr/>
          </p:nvSpPr>
          <p:spPr>
            <a:xfrm>
              <a:off x="3803075" y="4037300"/>
              <a:ext cx="38725" cy="6700"/>
            </a:xfrm>
            <a:custGeom>
              <a:rect b="b" l="l" r="r" t="t"/>
              <a:pathLst>
                <a:path extrusionOk="0" h="268" w="1549">
                  <a:moveTo>
                    <a:pt x="0" y="1"/>
                  </a:moveTo>
                  <a:lnTo>
                    <a:pt x="0" y="267"/>
                  </a:lnTo>
                  <a:lnTo>
                    <a:pt x="1548" y="267"/>
                  </a:lnTo>
                  <a:lnTo>
                    <a:pt x="1548" y="1"/>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05"/>
            <p:cNvSpPr/>
            <p:nvPr/>
          </p:nvSpPr>
          <p:spPr>
            <a:xfrm>
              <a:off x="3856375" y="4037300"/>
              <a:ext cx="38975" cy="6700"/>
            </a:xfrm>
            <a:custGeom>
              <a:rect b="b" l="l" r="r" t="t"/>
              <a:pathLst>
                <a:path extrusionOk="0" h="268" w="1559">
                  <a:moveTo>
                    <a:pt x="1" y="1"/>
                  </a:moveTo>
                  <a:lnTo>
                    <a:pt x="1" y="267"/>
                  </a:lnTo>
                  <a:lnTo>
                    <a:pt x="1559" y="267"/>
                  </a:lnTo>
                  <a:lnTo>
                    <a:pt x="15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05"/>
            <p:cNvSpPr/>
            <p:nvPr/>
          </p:nvSpPr>
          <p:spPr>
            <a:xfrm>
              <a:off x="3631875" y="4057025"/>
              <a:ext cx="53575" cy="6700"/>
            </a:xfrm>
            <a:custGeom>
              <a:rect b="b" l="l" r="r" t="t"/>
              <a:pathLst>
                <a:path extrusionOk="0" h="268" w="2143">
                  <a:moveTo>
                    <a:pt x="0" y="1"/>
                  </a:moveTo>
                  <a:lnTo>
                    <a:pt x="0" y="267"/>
                  </a:lnTo>
                  <a:lnTo>
                    <a:pt x="2143" y="267"/>
                  </a:lnTo>
                  <a:lnTo>
                    <a:pt x="2143"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05"/>
            <p:cNvSpPr/>
            <p:nvPr/>
          </p:nvSpPr>
          <p:spPr>
            <a:xfrm>
              <a:off x="3698750" y="4057025"/>
              <a:ext cx="53850" cy="6700"/>
            </a:xfrm>
            <a:custGeom>
              <a:rect b="b" l="l" r="r" t="t"/>
              <a:pathLst>
                <a:path extrusionOk="0" h="268" w="2154">
                  <a:moveTo>
                    <a:pt x="1" y="1"/>
                  </a:moveTo>
                  <a:lnTo>
                    <a:pt x="1" y="267"/>
                  </a:lnTo>
                  <a:lnTo>
                    <a:pt x="2154" y="267"/>
                  </a:lnTo>
                  <a:lnTo>
                    <a:pt x="2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05"/>
            <p:cNvSpPr/>
            <p:nvPr/>
          </p:nvSpPr>
          <p:spPr>
            <a:xfrm>
              <a:off x="3903275" y="4057025"/>
              <a:ext cx="77175" cy="6700"/>
            </a:xfrm>
            <a:custGeom>
              <a:rect b="b" l="l" r="r" t="t"/>
              <a:pathLst>
                <a:path extrusionOk="0" h="268" w="3087">
                  <a:moveTo>
                    <a:pt x="1" y="1"/>
                  </a:moveTo>
                  <a:lnTo>
                    <a:pt x="1" y="267"/>
                  </a:lnTo>
                  <a:lnTo>
                    <a:pt x="3086" y="267"/>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05"/>
            <p:cNvSpPr/>
            <p:nvPr/>
          </p:nvSpPr>
          <p:spPr>
            <a:xfrm>
              <a:off x="3768225" y="4057025"/>
              <a:ext cx="26150" cy="6700"/>
            </a:xfrm>
            <a:custGeom>
              <a:rect b="b" l="l" r="r" t="t"/>
              <a:pathLst>
                <a:path extrusionOk="0" h="268" w="1046">
                  <a:moveTo>
                    <a:pt x="0" y="1"/>
                  </a:moveTo>
                  <a:lnTo>
                    <a:pt x="0" y="267"/>
                  </a:lnTo>
                  <a:lnTo>
                    <a:pt x="1046" y="267"/>
                  </a:lnTo>
                  <a:lnTo>
                    <a:pt x="1046"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05"/>
            <p:cNvSpPr/>
            <p:nvPr/>
          </p:nvSpPr>
          <p:spPr>
            <a:xfrm>
              <a:off x="3803075" y="4057025"/>
              <a:ext cx="38725" cy="6700"/>
            </a:xfrm>
            <a:custGeom>
              <a:rect b="b" l="l" r="r" t="t"/>
              <a:pathLst>
                <a:path extrusionOk="0" h="268" w="1549">
                  <a:moveTo>
                    <a:pt x="0" y="1"/>
                  </a:moveTo>
                  <a:lnTo>
                    <a:pt x="0" y="267"/>
                  </a:lnTo>
                  <a:lnTo>
                    <a:pt x="1548" y="267"/>
                  </a:lnTo>
                  <a:lnTo>
                    <a:pt x="1548" y="1"/>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05"/>
            <p:cNvSpPr/>
            <p:nvPr/>
          </p:nvSpPr>
          <p:spPr>
            <a:xfrm>
              <a:off x="3856375" y="4057025"/>
              <a:ext cx="38975" cy="6700"/>
            </a:xfrm>
            <a:custGeom>
              <a:rect b="b" l="l" r="r" t="t"/>
              <a:pathLst>
                <a:path extrusionOk="0" h="268" w="1559">
                  <a:moveTo>
                    <a:pt x="1" y="1"/>
                  </a:moveTo>
                  <a:lnTo>
                    <a:pt x="1" y="267"/>
                  </a:lnTo>
                  <a:lnTo>
                    <a:pt x="1559" y="267"/>
                  </a:lnTo>
                  <a:lnTo>
                    <a:pt x="15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05"/>
            <p:cNvSpPr/>
            <p:nvPr/>
          </p:nvSpPr>
          <p:spPr>
            <a:xfrm>
              <a:off x="3631875" y="4076775"/>
              <a:ext cx="53575" cy="6675"/>
            </a:xfrm>
            <a:custGeom>
              <a:rect b="b" l="l" r="r" t="t"/>
              <a:pathLst>
                <a:path extrusionOk="0" h="267" w="2143">
                  <a:moveTo>
                    <a:pt x="0" y="0"/>
                  </a:moveTo>
                  <a:lnTo>
                    <a:pt x="0" y="267"/>
                  </a:lnTo>
                  <a:lnTo>
                    <a:pt x="2143" y="267"/>
                  </a:lnTo>
                  <a:lnTo>
                    <a:pt x="2143"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05"/>
            <p:cNvSpPr/>
            <p:nvPr/>
          </p:nvSpPr>
          <p:spPr>
            <a:xfrm>
              <a:off x="3698750" y="4076775"/>
              <a:ext cx="53850" cy="6675"/>
            </a:xfrm>
            <a:custGeom>
              <a:rect b="b" l="l" r="r" t="t"/>
              <a:pathLst>
                <a:path extrusionOk="0" h="267" w="2154">
                  <a:moveTo>
                    <a:pt x="1" y="0"/>
                  </a:moveTo>
                  <a:lnTo>
                    <a:pt x="1" y="267"/>
                  </a:lnTo>
                  <a:lnTo>
                    <a:pt x="2154" y="267"/>
                  </a:lnTo>
                  <a:lnTo>
                    <a:pt x="21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05"/>
            <p:cNvSpPr/>
            <p:nvPr/>
          </p:nvSpPr>
          <p:spPr>
            <a:xfrm>
              <a:off x="3903275" y="4076775"/>
              <a:ext cx="77175" cy="6675"/>
            </a:xfrm>
            <a:custGeom>
              <a:rect b="b" l="l" r="r" t="t"/>
              <a:pathLst>
                <a:path extrusionOk="0" h="267" w="3087">
                  <a:moveTo>
                    <a:pt x="1" y="0"/>
                  </a:moveTo>
                  <a:lnTo>
                    <a:pt x="1" y="267"/>
                  </a:lnTo>
                  <a:lnTo>
                    <a:pt x="3086" y="267"/>
                  </a:lnTo>
                  <a:lnTo>
                    <a:pt x="30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05"/>
            <p:cNvSpPr/>
            <p:nvPr/>
          </p:nvSpPr>
          <p:spPr>
            <a:xfrm>
              <a:off x="3768225" y="4076775"/>
              <a:ext cx="26150" cy="6675"/>
            </a:xfrm>
            <a:custGeom>
              <a:rect b="b" l="l" r="r" t="t"/>
              <a:pathLst>
                <a:path extrusionOk="0" h="267" w="1046">
                  <a:moveTo>
                    <a:pt x="0" y="0"/>
                  </a:moveTo>
                  <a:lnTo>
                    <a:pt x="0" y="267"/>
                  </a:lnTo>
                  <a:lnTo>
                    <a:pt x="1046" y="267"/>
                  </a:lnTo>
                  <a:lnTo>
                    <a:pt x="1046"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05"/>
            <p:cNvSpPr/>
            <p:nvPr/>
          </p:nvSpPr>
          <p:spPr>
            <a:xfrm>
              <a:off x="3803075" y="4076775"/>
              <a:ext cx="38725" cy="6675"/>
            </a:xfrm>
            <a:custGeom>
              <a:rect b="b" l="l" r="r" t="t"/>
              <a:pathLst>
                <a:path extrusionOk="0" h="267" w="1549">
                  <a:moveTo>
                    <a:pt x="0" y="0"/>
                  </a:moveTo>
                  <a:lnTo>
                    <a:pt x="0" y="267"/>
                  </a:lnTo>
                  <a:lnTo>
                    <a:pt x="1548" y="267"/>
                  </a:lnTo>
                  <a:lnTo>
                    <a:pt x="1548" y="0"/>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05"/>
            <p:cNvSpPr/>
            <p:nvPr/>
          </p:nvSpPr>
          <p:spPr>
            <a:xfrm>
              <a:off x="3856375" y="4076775"/>
              <a:ext cx="38975" cy="6675"/>
            </a:xfrm>
            <a:custGeom>
              <a:rect b="b" l="l" r="r" t="t"/>
              <a:pathLst>
                <a:path extrusionOk="0" h="267" w="1559">
                  <a:moveTo>
                    <a:pt x="1" y="0"/>
                  </a:moveTo>
                  <a:lnTo>
                    <a:pt x="1" y="267"/>
                  </a:lnTo>
                  <a:lnTo>
                    <a:pt x="1559" y="267"/>
                  </a:lnTo>
                  <a:lnTo>
                    <a:pt x="15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05"/>
            <p:cNvSpPr/>
            <p:nvPr/>
          </p:nvSpPr>
          <p:spPr>
            <a:xfrm>
              <a:off x="3631875" y="4096500"/>
              <a:ext cx="53575" cy="6700"/>
            </a:xfrm>
            <a:custGeom>
              <a:rect b="b" l="l" r="r" t="t"/>
              <a:pathLst>
                <a:path extrusionOk="0" h="268" w="2143">
                  <a:moveTo>
                    <a:pt x="0" y="1"/>
                  </a:moveTo>
                  <a:lnTo>
                    <a:pt x="0" y="267"/>
                  </a:lnTo>
                  <a:lnTo>
                    <a:pt x="2143" y="267"/>
                  </a:lnTo>
                  <a:lnTo>
                    <a:pt x="2143"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05"/>
            <p:cNvSpPr/>
            <p:nvPr/>
          </p:nvSpPr>
          <p:spPr>
            <a:xfrm>
              <a:off x="3698750" y="4096500"/>
              <a:ext cx="53850" cy="6700"/>
            </a:xfrm>
            <a:custGeom>
              <a:rect b="b" l="l" r="r" t="t"/>
              <a:pathLst>
                <a:path extrusionOk="0" h="268" w="2154">
                  <a:moveTo>
                    <a:pt x="1" y="1"/>
                  </a:moveTo>
                  <a:lnTo>
                    <a:pt x="1" y="267"/>
                  </a:lnTo>
                  <a:lnTo>
                    <a:pt x="2154" y="267"/>
                  </a:lnTo>
                  <a:lnTo>
                    <a:pt x="2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05"/>
            <p:cNvSpPr/>
            <p:nvPr/>
          </p:nvSpPr>
          <p:spPr>
            <a:xfrm>
              <a:off x="3903275" y="4096500"/>
              <a:ext cx="77175" cy="6700"/>
            </a:xfrm>
            <a:custGeom>
              <a:rect b="b" l="l" r="r" t="t"/>
              <a:pathLst>
                <a:path extrusionOk="0" h="268" w="3087">
                  <a:moveTo>
                    <a:pt x="1" y="1"/>
                  </a:moveTo>
                  <a:lnTo>
                    <a:pt x="1" y="267"/>
                  </a:lnTo>
                  <a:lnTo>
                    <a:pt x="3086" y="267"/>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05"/>
            <p:cNvSpPr/>
            <p:nvPr/>
          </p:nvSpPr>
          <p:spPr>
            <a:xfrm>
              <a:off x="3768225" y="4096500"/>
              <a:ext cx="26150" cy="6700"/>
            </a:xfrm>
            <a:custGeom>
              <a:rect b="b" l="l" r="r" t="t"/>
              <a:pathLst>
                <a:path extrusionOk="0" h="268" w="1046">
                  <a:moveTo>
                    <a:pt x="0" y="1"/>
                  </a:moveTo>
                  <a:lnTo>
                    <a:pt x="0" y="267"/>
                  </a:lnTo>
                  <a:lnTo>
                    <a:pt x="1046" y="267"/>
                  </a:lnTo>
                  <a:lnTo>
                    <a:pt x="1046"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05"/>
            <p:cNvSpPr/>
            <p:nvPr/>
          </p:nvSpPr>
          <p:spPr>
            <a:xfrm>
              <a:off x="3803075" y="4096500"/>
              <a:ext cx="38725" cy="6700"/>
            </a:xfrm>
            <a:custGeom>
              <a:rect b="b" l="l" r="r" t="t"/>
              <a:pathLst>
                <a:path extrusionOk="0" h="268" w="1549">
                  <a:moveTo>
                    <a:pt x="0" y="1"/>
                  </a:moveTo>
                  <a:lnTo>
                    <a:pt x="0" y="267"/>
                  </a:lnTo>
                  <a:lnTo>
                    <a:pt x="1548" y="267"/>
                  </a:lnTo>
                  <a:lnTo>
                    <a:pt x="1548" y="1"/>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05"/>
            <p:cNvSpPr/>
            <p:nvPr/>
          </p:nvSpPr>
          <p:spPr>
            <a:xfrm>
              <a:off x="3856375" y="4096500"/>
              <a:ext cx="38975" cy="6700"/>
            </a:xfrm>
            <a:custGeom>
              <a:rect b="b" l="l" r="r" t="t"/>
              <a:pathLst>
                <a:path extrusionOk="0" h="268" w="1559">
                  <a:moveTo>
                    <a:pt x="1" y="1"/>
                  </a:moveTo>
                  <a:lnTo>
                    <a:pt x="1" y="267"/>
                  </a:lnTo>
                  <a:lnTo>
                    <a:pt x="1559" y="267"/>
                  </a:lnTo>
                  <a:lnTo>
                    <a:pt x="15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05"/>
            <p:cNvSpPr/>
            <p:nvPr/>
          </p:nvSpPr>
          <p:spPr>
            <a:xfrm>
              <a:off x="3631875" y="4116500"/>
              <a:ext cx="53575" cy="6425"/>
            </a:xfrm>
            <a:custGeom>
              <a:rect b="b" l="l" r="r" t="t"/>
              <a:pathLst>
                <a:path extrusionOk="0" h="257" w="2143">
                  <a:moveTo>
                    <a:pt x="0" y="0"/>
                  </a:moveTo>
                  <a:lnTo>
                    <a:pt x="0" y="257"/>
                  </a:lnTo>
                  <a:lnTo>
                    <a:pt x="2143" y="257"/>
                  </a:lnTo>
                  <a:lnTo>
                    <a:pt x="2143"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05"/>
            <p:cNvSpPr/>
            <p:nvPr/>
          </p:nvSpPr>
          <p:spPr>
            <a:xfrm>
              <a:off x="3698750" y="4116500"/>
              <a:ext cx="53850" cy="6425"/>
            </a:xfrm>
            <a:custGeom>
              <a:rect b="b" l="l" r="r" t="t"/>
              <a:pathLst>
                <a:path extrusionOk="0" h="257" w="2154">
                  <a:moveTo>
                    <a:pt x="1" y="0"/>
                  </a:moveTo>
                  <a:lnTo>
                    <a:pt x="1" y="257"/>
                  </a:lnTo>
                  <a:lnTo>
                    <a:pt x="2154" y="257"/>
                  </a:lnTo>
                  <a:lnTo>
                    <a:pt x="21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05"/>
            <p:cNvSpPr/>
            <p:nvPr/>
          </p:nvSpPr>
          <p:spPr>
            <a:xfrm>
              <a:off x="3903275" y="4116500"/>
              <a:ext cx="77175" cy="6425"/>
            </a:xfrm>
            <a:custGeom>
              <a:rect b="b" l="l" r="r" t="t"/>
              <a:pathLst>
                <a:path extrusionOk="0" h="257" w="3087">
                  <a:moveTo>
                    <a:pt x="1" y="0"/>
                  </a:moveTo>
                  <a:lnTo>
                    <a:pt x="1" y="257"/>
                  </a:lnTo>
                  <a:lnTo>
                    <a:pt x="3086" y="257"/>
                  </a:lnTo>
                  <a:lnTo>
                    <a:pt x="30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05"/>
            <p:cNvSpPr/>
            <p:nvPr/>
          </p:nvSpPr>
          <p:spPr>
            <a:xfrm>
              <a:off x="3768225" y="4116500"/>
              <a:ext cx="26150" cy="6425"/>
            </a:xfrm>
            <a:custGeom>
              <a:rect b="b" l="l" r="r" t="t"/>
              <a:pathLst>
                <a:path extrusionOk="0" h="257" w="1046">
                  <a:moveTo>
                    <a:pt x="0" y="0"/>
                  </a:moveTo>
                  <a:lnTo>
                    <a:pt x="0" y="257"/>
                  </a:lnTo>
                  <a:lnTo>
                    <a:pt x="1046" y="257"/>
                  </a:lnTo>
                  <a:lnTo>
                    <a:pt x="1046"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05"/>
            <p:cNvSpPr/>
            <p:nvPr/>
          </p:nvSpPr>
          <p:spPr>
            <a:xfrm>
              <a:off x="3803075" y="4116500"/>
              <a:ext cx="38725" cy="6425"/>
            </a:xfrm>
            <a:custGeom>
              <a:rect b="b" l="l" r="r" t="t"/>
              <a:pathLst>
                <a:path extrusionOk="0" h="257" w="1549">
                  <a:moveTo>
                    <a:pt x="0" y="0"/>
                  </a:moveTo>
                  <a:lnTo>
                    <a:pt x="0" y="257"/>
                  </a:lnTo>
                  <a:lnTo>
                    <a:pt x="1548" y="257"/>
                  </a:lnTo>
                  <a:lnTo>
                    <a:pt x="1548" y="0"/>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05"/>
            <p:cNvSpPr/>
            <p:nvPr/>
          </p:nvSpPr>
          <p:spPr>
            <a:xfrm>
              <a:off x="3856375" y="4116500"/>
              <a:ext cx="38975" cy="6425"/>
            </a:xfrm>
            <a:custGeom>
              <a:rect b="b" l="l" r="r" t="t"/>
              <a:pathLst>
                <a:path extrusionOk="0" h="257" w="1559">
                  <a:moveTo>
                    <a:pt x="1" y="0"/>
                  </a:moveTo>
                  <a:lnTo>
                    <a:pt x="1" y="257"/>
                  </a:lnTo>
                  <a:lnTo>
                    <a:pt x="1559" y="257"/>
                  </a:lnTo>
                  <a:lnTo>
                    <a:pt x="15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05"/>
            <p:cNvSpPr/>
            <p:nvPr/>
          </p:nvSpPr>
          <p:spPr>
            <a:xfrm>
              <a:off x="3631875" y="4136225"/>
              <a:ext cx="53575" cy="6425"/>
            </a:xfrm>
            <a:custGeom>
              <a:rect b="b" l="l" r="r" t="t"/>
              <a:pathLst>
                <a:path extrusionOk="0" h="257" w="2143">
                  <a:moveTo>
                    <a:pt x="0" y="1"/>
                  </a:moveTo>
                  <a:lnTo>
                    <a:pt x="0" y="257"/>
                  </a:lnTo>
                  <a:lnTo>
                    <a:pt x="2143" y="257"/>
                  </a:lnTo>
                  <a:lnTo>
                    <a:pt x="2143"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05"/>
            <p:cNvSpPr/>
            <p:nvPr/>
          </p:nvSpPr>
          <p:spPr>
            <a:xfrm>
              <a:off x="3698750" y="4136225"/>
              <a:ext cx="53850" cy="6425"/>
            </a:xfrm>
            <a:custGeom>
              <a:rect b="b" l="l" r="r" t="t"/>
              <a:pathLst>
                <a:path extrusionOk="0" h="257" w="2154">
                  <a:moveTo>
                    <a:pt x="1" y="1"/>
                  </a:moveTo>
                  <a:lnTo>
                    <a:pt x="1" y="257"/>
                  </a:lnTo>
                  <a:lnTo>
                    <a:pt x="2154" y="257"/>
                  </a:lnTo>
                  <a:lnTo>
                    <a:pt x="2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05"/>
            <p:cNvSpPr/>
            <p:nvPr/>
          </p:nvSpPr>
          <p:spPr>
            <a:xfrm>
              <a:off x="3903275" y="4136225"/>
              <a:ext cx="77175" cy="6425"/>
            </a:xfrm>
            <a:custGeom>
              <a:rect b="b" l="l" r="r" t="t"/>
              <a:pathLst>
                <a:path extrusionOk="0" h="257" w="3087">
                  <a:moveTo>
                    <a:pt x="1" y="1"/>
                  </a:moveTo>
                  <a:lnTo>
                    <a:pt x="1" y="257"/>
                  </a:lnTo>
                  <a:lnTo>
                    <a:pt x="3086" y="257"/>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05"/>
            <p:cNvSpPr/>
            <p:nvPr/>
          </p:nvSpPr>
          <p:spPr>
            <a:xfrm>
              <a:off x="3768225" y="4136225"/>
              <a:ext cx="26150" cy="6425"/>
            </a:xfrm>
            <a:custGeom>
              <a:rect b="b" l="l" r="r" t="t"/>
              <a:pathLst>
                <a:path extrusionOk="0" h="257" w="1046">
                  <a:moveTo>
                    <a:pt x="0" y="1"/>
                  </a:moveTo>
                  <a:lnTo>
                    <a:pt x="0" y="257"/>
                  </a:lnTo>
                  <a:lnTo>
                    <a:pt x="1046" y="257"/>
                  </a:lnTo>
                  <a:lnTo>
                    <a:pt x="1046"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05"/>
            <p:cNvSpPr/>
            <p:nvPr/>
          </p:nvSpPr>
          <p:spPr>
            <a:xfrm>
              <a:off x="3803075" y="4136225"/>
              <a:ext cx="38725" cy="6425"/>
            </a:xfrm>
            <a:custGeom>
              <a:rect b="b" l="l" r="r" t="t"/>
              <a:pathLst>
                <a:path extrusionOk="0" h="257" w="1549">
                  <a:moveTo>
                    <a:pt x="0" y="1"/>
                  </a:moveTo>
                  <a:lnTo>
                    <a:pt x="0" y="257"/>
                  </a:lnTo>
                  <a:lnTo>
                    <a:pt x="1548" y="257"/>
                  </a:lnTo>
                  <a:lnTo>
                    <a:pt x="1548" y="1"/>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05"/>
            <p:cNvSpPr/>
            <p:nvPr/>
          </p:nvSpPr>
          <p:spPr>
            <a:xfrm>
              <a:off x="3856375" y="4136225"/>
              <a:ext cx="38975" cy="6425"/>
            </a:xfrm>
            <a:custGeom>
              <a:rect b="b" l="l" r="r" t="t"/>
              <a:pathLst>
                <a:path extrusionOk="0" h="257" w="1559">
                  <a:moveTo>
                    <a:pt x="1" y="1"/>
                  </a:moveTo>
                  <a:lnTo>
                    <a:pt x="1" y="257"/>
                  </a:lnTo>
                  <a:lnTo>
                    <a:pt x="1559" y="257"/>
                  </a:lnTo>
                  <a:lnTo>
                    <a:pt x="15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05"/>
            <p:cNvSpPr/>
            <p:nvPr/>
          </p:nvSpPr>
          <p:spPr>
            <a:xfrm>
              <a:off x="3631875" y="3935800"/>
              <a:ext cx="348300" cy="15675"/>
            </a:xfrm>
            <a:custGeom>
              <a:rect b="b" l="l" r="r" t="t"/>
              <a:pathLst>
                <a:path extrusionOk="0" h="627" w="13932">
                  <a:moveTo>
                    <a:pt x="0" y="1"/>
                  </a:moveTo>
                  <a:lnTo>
                    <a:pt x="0" y="626"/>
                  </a:lnTo>
                  <a:lnTo>
                    <a:pt x="13932" y="626"/>
                  </a:lnTo>
                  <a:lnTo>
                    <a:pt x="13932"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05"/>
            <p:cNvSpPr/>
            <p:nvPr/>
          </p:nvSpPr>
          <p:spPr>
            <a:xfrm>
              <a:off x="3246400" y="4029100"/>
              <a:ext cx="312200" cy="182250"/>
            </a:xfrm>
            <a:custGeom>
              <a:rect b="b" l="l" r="r" t="t"/>
              <a:pathLst>
                <a:path extrusionOk="0" h="7290" w="12488">
                  <a:moveTo>
                    <a:pt x="1006" y="1"/>
                  </a:moveTo>
                  <a:cubicBezTo>
                    <a:pt x="452" y="1"/>
                    <a:pt x="1" y="452"/>
                    <a:pt x="1" y="1005"/>
                  </a:cubicBezTo>
                  <a:lnTo>
                    <a:pt x="1" y="6285"/>
                  </a:lnTo>
                  <a:cubicBezTo>
                    <a:pt x="1" y="6848"/>
                    <a:pt x="452" y="7289"/>
                    <a:pt x="1006" y="7289"/>
                  </a:cubicBezTo>
                  <a:lnTo>
                    <a:pt x="11483" y="7289"/>
                  </a:lnTo>
                  <a:cubicBezTo>
                    <a:pt x="12036" y="7289"/>
                    <a:pt x="12487" y="6848"/>
                    <a:pt x="12487" y="6285"/>
                  </a:cubicBezTo>
                  <a:lnTo>
                    <a:pt x="12487" y="1005"/>
                  </a:lnTo>
                  <a:cubicBezTo>
                    <a:pt x="12487" y="452"/>
                    <a:pt x="12036" y="1"/>
                    <a:pt x="114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05"/>
            <p:cNvSpPr/>
            <p:nvPr/>
          </p:nvSpPr>
          <p:spPr>
            <a:xfrm>
              <a:off x="3253075" y="4033725"/>
              <a:ext cx="293725" cy="171475"/>
            </a:xfrm>
            <a:custGeom>
              <a:rect b="b" l="l" r="r" t="t"/>
              <a:pathLst>
                <a:path extrusionOk="0" h="6859" w="11749">
                  <a:moveTo>
                    <a:pt x="800" y="0"/>
                  </a:moveTo>
                  <a:cubicBezTo>
                    <a:pt x="349" y="0"/>
                    <a:pt x="1" y="359"/>
                    <a:pt x="1" y="800"/>
                  </a:cubicBezTo>
                  <a:lnTo>
                    <a:pt x="1" y="6059"/>
                  </a:lnTo>
                  <a:cubicBezTo>
                    <a:pt x="1" y="6499"/>
                    <a:pt x="349" y="6858"/>
                    <a:pt x="800" y="6858"/>
                  </a:cubicBezTo>
                  <a:lnTo>
                    <a:pt x="10949" y="6858"/>
                  </a:lnTo>
                  <a:cubicBezTo>
                    <a:pt x="11390" y="6858"/>
                    <a:pt x="11749" y="6499"/>
                    <a:pt x="11749" y="6059"/>
                  </a:cubicBezTo>
                  <a:lnTo>
                    <a:pt x="11749" y="800"/>
                  </a:lnTo>
                  <a:cubicBezTo>
                    <a:pt x="11749" y="359"/>
                    <a:pt x="11390" y="0"/>
                    <a:pt x="109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05"/>
            <p:cNvSpPr/>
            <p:nvPr/>
          </p:nvSpPr>
          <p:spPr>
            <a:xfrm>
              <a:off x="3281525" y="4080100"/>
              <a:ext cx="46675" cy="34100"/>
            </a:xfrm>
            <a:custGeom>
              <a:rect b="b" l="l" r="r" t="t"/>
              <a:pathLst>
                <a:path extrusionOk="0" h="1364" w="1867">
                  <a:moveTo>
                    <a:pt x="287" y="1"/>
                  </a:moveTo>
                  <a:cubicBezTo>
                    <a:pt x="134" y="1"/>
                    <a:pt x="0" y="134"/>
                    <a:pt x="0" y="298"/>
                  </a:cubicBezTo>
                  <a:lnTo>
                    <a:pt x="0" y="1067"/>
                  </a:lnTo>
                  <a:cubicBezTo>
                    <a:pt x="0" y="1231"/>
                    <a:pt x="134" y="1364"/>
                    <a:pt x="287" y="1364"/>
                  </a:cubicBezTo>
                  <a:lnTo>
                    <a:pt x="1569" y="1364"/>
                  </a:lnTo>
                  <a:cubicBezTo>
                    <a:pt x="1733" y="1364"/>
                    <a:pt x="1866" y="1231"/>
                    <a:pt x="1866" y="1067"/>
                  </a:cubicBezTo>
                  <a:lnTo>
                    <a:pt x="1866" y="298"/>
                  </a:lnTo>
                  <a:cubicBezTo>
                    <a:pt x="1866" y="134"/>
                    <a:pt x="1733" y="1"/>
                    <a:pt x="15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05"/>
            <p:cNvSpPr/>
            <p:nvPr/>
          </p:nvSpPr>
          <p:spPr>
            <a:xfrm>
              <a:off x="3510125" y="4167500"/>
              <a:ext cx="24625" cy="24375"/>
            </a:xfrm>
            <a:custGeom>
              <a:rect b="b" l="l" r="r" t="t"/>
              <a:pathLst>
                <a:path extrusionOk="0" h="975" w="985">
                  <a:moveTo>
                    <a:pt x="339" y="0"/>
                  </a:moveTo>
                  <a:cubicBezTo>
                    <a:pt x="216" y="0"/>
                    <a:pt x="93" y="52"/>
                    <a:pt x="1" y="144"/>
                  </a:cubicBezTo>
                  <a:cubicBezTo>
                    <a:pt x="206" y="328"/>
                    <a:pt x="206" y="646"/>
                    <a:pt x="1" y="831"/>
                  </a:cubicBezTo>
                  <a:cubicBezTo>
                    <a:pt x="93" y="923"/>
                    <a:pt x="216" y="974"/>
                    <a:pt x="339" y="974"/>
                  </a:cubicBezTo>
                  <a:cubicBezTo>
                    <a:pt x="985" y="964"/>
                    <a:pt x="985" y="0"/>
                    <a:pt x="339" y="0"/>
                  </a:cubicBezTo>
                  <a:close/>
                </a:path>
              </a:pathLst>
            </a:custGeom>
            <a:solidFill>
              <a:srgbClr val="78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05"/>
            <p:cNvSpPr/>
            <p:nvPr/>
          </p:nvSpPr>
          <p:spPr>
            <a:xfrm>
              <a:off x="3487325" y="4167575"/>
              <a:ext cx="22825" cy="24300"/>
            </a:xfrm>
            <a:custGeom>
              <a:rect b="b" l="l" r="r" t="t"/>
              <a:pathLst>
                <a:path extrusionOk="0" h="972" w="913">
                  <a:moveTo>
                    <a:pt x="577" y="1"/>
                  </a:moveTo>
                  <a:cubicBezTo>
                    <a:pt x="390" y="1"/>
                    <a:pt x="205" y="111"/>
                    <a:pt x="123" y="305"/>
                  </a:cubicBezTo>
                  <a:cubicBezTo>
                    <a:pt x="0" y="623"/>
                    <a:pt x="236" y="971"/>
                    <a:pt x="574" y="971"/>
                  </a:cubicBezTo>
                  <a:cubicBezTo>
                    <a:pt x="697" y="971"/>
                    <a:pt x="821" y="920"/>
                    <a:pt x="913" y="828"/>
                  </a:cubicBezTo>
                  <a:cubicBezTo>
                    <a:pt x="821" y="735"/>
                    <a:pt x="759" y="612"/>
                    <a:pt x="759" y="479"/>
                  </a:cubicBezTo>
                  <a:cubicBezTo>
                    <a:pt x="759" y="356"/>
                    <a:pt x="821" y="223"/>
                    <a:pt x="913" y="141"/>
                  </a:cubicBezTo>
                  <a:cubicBezTo>
                    <a:pt x="817" y="45"/>
                    <a:pt x="697" y="1"/>
                    <a:pt x="5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05"/>
            <p:cNvSpPr/>
            <p:nvPr/>
          </p:nvSpPr>
          <p:spPr>
            <a:xfrm>
              <a:off x="3503975" y="4178025"/>
              <a:ext cx="9775" cy="10250"/>
            </a:xfrm>
            <a:custGeom>
              <a:rect b="b" l="l" r="r" t="t"/>
              <a:pathLst>
                <a:path extrusionOk="0" h="410" w="391">
                  <a:moveTo>
                    <a:pt x="243" y="0"/>
                  </a:moveTo>
                  <a:cubicBezTo>
                    <a:pt x="166" y="0"/>
                    <a:pt x="89" y="43"/>
                    <a:pt x="52" y="123"/>
                  </a:cubicBezTo>
                  <a:cubicBezTo>
                    <a:pt x="1" y="266"/>
                    <a:pt x="103" y="410"/>
                    <a:pt x="247" y="410"/>
                  </a:cubicBezTo>
                  <a:cubicBezTo>
                    <a:pt x="339" y="317"/>
                    <a:pt x="390" y="194"/>
                    <a:pt x="390" y="61"/>
                  </a:cubicBezTo>
                  <a:cubicBezTo>
                    <a:pt x="349" y="20"/>
                    <a:pt x="296" y="0"/>
                    <a:pt x="243" y="0"/>
                  </a:cubicBezTo>
                  <a:close/>
                </a:path>
              </a:pathLst>
            </a:custGeom>
            <a:solidFill>
              <a:srgbClr val="49AD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05"/>
            <p:cNvSpPr/>
            <p:nvPr/>
          </p:nvSpPr>
          <p:spPr>
            <a:xfrm>
              <a:off x="3282800" y="4131350"/>
              <a:ext cx="8750" cy="16425"/>
            </a:xfrm>
            <a:custGeom>
              <a:rect b="b" l="l" r="r" t="t"/>
              <a:pathLst>
                <a:path extrusionOk="0" h="657" w="350">
                  <a:moveTo>
                    <a:pt x="144" y="1"/>
                  </a:moveTo>
                  <a:cubicBezTo>
                    <a:pt x="144" y="21"/>
                    <a:pt x="144" y="32"/>
                    <a:pt x="134" y="52"/>
                  </a:cubicBezTo>
                  <a:cubicBezTo>
                    <a:pt x="124" y="62"/>
                    <a:pt x="113" y="73"/>
                    <a:pt x="103" y="83"/>
                  </a:cubicBezTo>
                  <a:cubicBezTo>
                    <a:pt x="83" y="83"/>
                    <a:pt x="72" y="93"/>
                    <a:pt x="52" y="93"/>
                  </a:cubicBezTo>
                  <a:lnTo>
                    <a:pt x="1" y="93"/>
                  </a:lnTo>
                  <a:lnTo>
                    <a:pt x="1" y="155"/>
                  </a:lnTo>
                  <a:lnTo>
                    <a:pt x="134" y="155"/>
                  </a:lnTo>
                  <a:lnTo>
                    <a:pt x="134" y="595"/>
                  </a:lnTo>
                  <a:lnTo>
                    <a:pt x="1" y="595"/>
                  </a:lnTo>
                  <a:lnTo>
                    <a:pt x="1" y="657"/>
                  </a:lnTo>
                  <a:lnTo>
                    <a:pt x="349" y="657"/>
                  </a:lnTo>
                  <a:lnTo>
                    <a:pt x="349" y="595"/>
                  </a:lnTo>
                  <a:lnTo>
                    <a:pt x="216" y="595"/>
                  </a:lnTo>
                  <a:lnTo>
                    <a:pt x="216"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05"/>
            <p:cNvSpPr/>
            <p:nvPr/>
          </p:nvSpPr>
          <p:spPr>
            <a:xfrm>
              <a:off x="3295625" y="4131100"/>
              <a:ext cx="11300" cy="16675"/>
            </a:xfrm>
            <a:custGeom>
              <a:rect b="b" l="l" r="r" t="t"/>
              <a:pathLst>
                <a:path extrusionOk="0" h="667" w="452">
                  <a:moveTo>
                    <a:pt x="205" y="1"/>
                  </a:moveTo>
                  <a:cubicBezTo>
                    <a:pt x="175" y="1"/>
                    <a:pt x="144" y="1"/>
                    <a:pt x="103" y="11"/>
                  </a:cubicBezTo>
                  <a:cubicBezTo>
                    <a:pt x="82" y="21"/>
                    <a:pt x="52" y="31"/>
                    <a:pt x="21" y="42"/>
                  </a:cubicBezTo>
                  <a:lnTo>
                    <a:pt x="21" y="134"/>
                  </a:lnTo>
                  <a:cubicBezTo>
                    <a:pt x="52" y="113"/>
                    <a:pt x="82" y="103"/>
                    <a:pt x="113" y="93"/>
                  </a:cubicBezTo>
                  <a:cubicBezTo>
                    <a:pt x="144" y="83"/>
                    <a:pt x="175" y="72"/>
                    <a:pt x="205" y="72"/>
                  </a:cubicBezTo>
                  <a:cubicBezTo>
                    <a:pt x="236" y="72"/>
                    <a:pt x="267" y="83"/>
                    <a:pt x="298" y="103"/>
                  </a:cubicBezTo>
                  <a:cubicBezTo>
                    <a:pt x="318" y="124"/>
                    <a:pt x="328" y="154"/>
                    <a:pt x="328" y="185"/>
                  </a:cubicBezTo>
                  <a:cubicBezTo>
                    <a:pt x="328" y="226"/>
                    <a:pt x="318" y="257"/>
                    <a:pt x="298" y="288"/>
                  </a:cubicBezTo>
                  <a:cubicBezTo>
                    <a:pt x="267" y="339"/>
                    <a:pt x="226" y="380"/>
                    <a:pt x="185" y="421"/>
                  </a:cubicBezTo>
                  <a:cubicBezTo>
                    <a:pt x="154" y="441"/>
                    <a:pt x="134" y="472"/>
                    <a:pt x="103" y="493"/>
                  </a:cubicBezTo>
                  <a:lnTo>
                    <a:pt x="0" y="575"/>
                  </a:lnTo>
                  <a:lnTo>
                    <a:pt x="0" y="667"/>
                  </a:lnTo>
                  <a:lnTo>
                    <a:pt x="451" y="667"/>
                  </a:lnTo>
                  <a:lnTo>
                    <a:pt x="451" y="595"/>
                  </a:lnTo>
                  <a:lnTo>
                    <a:pt x="103" y="595"/>
                  </a:lnTo>
                  <a:lnTo>
                    <a:pt x="195" y="513"/>
                  </a:lnTo>
                  <a:cubicBezTo>
                    <a:pt x="226" y="482"/>
                    <a:pt x="267" y="441"/>
                    <a:pt x="287" y="421"/>
                  </a:cubicBezTo>
                  <a:cubicBezTo>
                    <a:pt x="308" y="400"/>
                    <a:pt x="328" y="380"/>
                    <a:pt x="349" y="359"/>
                  </a:cubicBezTo>
                  <a:cubicBezTo>
                    <a:pt x="359" y="349"/>
                    <a:pt x="380" y="329"/>
                    <a:pt x="390" y="308"/>
                  </a:cubicBezTo>
                  <a:cubicBezTo>
                    <a:pt x="400" y="288"/>
                    <a:pt x="410" y="267"/>
                    <a:pt x="410" y="247"/>
                  </a:cubicBezTo>
                  <a:cubicBezTo>
                    <a:pt x="421" y="226"/>
                    <a:pt x="421" y="195"/>
                    <a:pt x="421" y="175"/>
                  </a:cubicBezTo>
                  <a:cubicBezTo>
                    <a:pt x="421" y="124"/>
                    <a:pt x="400" y="83"/>
                    <a:pt x="369" y="52"/>
                  </a:cubicBezTo>
                  <a:cubicBezTo>
                    <a:pt x="318" y="11"/>
                    <a:pt x="267" y="1"/>
                    <a:pt x="205" y="1"/>
                  </a:cubicBez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05"/>
            <p:cNvSpPr/>
            <p:nvPr/>
          </p:nvSpPr>
          <p:spPr>
            <a:xfrm>
              <a:off x="3310225" y="4131100"/>
              <a:ext cx="10800" cy="16950"/>
            </a:xfrm>
            <a:custGeom>
              <a:rect b="b" l="l" r="r" t="t"/>
              <a:pathLst>
                <a:path extrusionOk="0" h="678" w="432">
                  <a:moveTo>
                    <a:pt x="206" y="1"/>
                  </a:moveTo>
                  <a:cubicBezTo>
                    <a:pt x="175" y="1"/>
                    <a:pt x="134" y="11"/>
                    <a:pt x="103" y="11"/>
                  </a:cubicBezTo>
                  <a:cubicBezTo>
                    <a:pt x="72" y="21"/>
                    <a:pt x="52" y="31"/>
                    <a:pt x="21" y="42"/>
                  </a:cubicBezTo>
                  <a:lnTo>
                    <a:pt x="21" y="134"/>
                  </a:lnTo>
                  <a:cubicBezTo>
                    <a:pt x="52" y="113"/>
                    <a:pt x="83" y="103"/>
                    <a:pt x="113" y="93"/>
                  </a:cubicBezTo>
                  <a:cubicBezTo>
                    <a:pt x="142" y="86"/>
                    <a:pt x="176" y="78"/>
                    <a:pt x="208" y="78"/>
                  </a:cubicBezTo>
                  <a:cubicBezTo>
                    <a:pt x="222" y="78"/>
                    <a:pt x="235" y="80"/>
                    <a:pt x="247" y="83"/>
                  </a:cubicBezTo>
                  <a:cubicBezTo>
                    <a:pt x="267" y="83"/>
                    <a:pt x="277" y="93"/>
                    <a:pt x="288" y="103"/>
                  </a:cubicBezTo>
                  <a:cubicBezTo>
                    <a:pt x="298" y="103"/>
                    <a:pt x="308" y="113"/>
                    <a:pt x="318" y="134"/>
                  </a:cubicBezTo>
                  <a:cubicBezTo>
                    <a:pt x="329" y="144"/>
                    <a:pt x="329" y="154"/>
                    <a:pt x="329" y="175"/>
                  </a:cubicBezTo>
                  <a:cubicBezTo>
                    <a:pt x="329" y="206"/>
                    <a:pt x="318" y="236"/>
                    <a:pt x="288" y="257"/>
                  </a:cubicBezTo>
                  <a:cubicBezTo>
                    <a:pt x="257" y="267"/>
                    <a:pt x="216" y="277"/>
                    <a:pt x="185" y="277"/>
                  </a:cubicBezTo>
                  <a:lnTo>
                    <a:pt x="154" y="277"/>
                  </a:lnTo>
                  <a:lnTo>
                    <a:pt x="154" y="349"/>
                  </a:lnTo>
                  <a:lnTo>
                    <a:pt x="257" y="349"/>
                  </a:lnTo>
                  <a:cubicBezTo>
                    <a:pt x="267" y="359"/>
                    <a:pt x="288" y="359"/>
                    <a:pt x="298" y="370"/>
                  </a:cubicBezTo>
                  <a:cubicBezTo>
                    <a:pt x="308" y="380"/>
                    <a:pt x="318" y="390"/>
                    <a:pt x="329" y="411"/>
                  </a:cubicBezTo>
                  <a:cubicBezTo>
                    <a:pt x="339" y="431"/>
                    <a:pt x="339" y="441"/>
                    <a:pt x="339" y="462"/>
                  </a:cubicBezTo>
                  <a:cubicBezTo>
                    <a:pt x="339" y="482"/>
                    <a:pt x="339" y="503"/>
                    <a:pt x="329" y="523"/>
                  </a:cubicBezTo>
                  <a:cubicBezTo>
                    <a:pt x="329" y="544"/>
                    <a:pt x="318" y="554"/>
                    <a:pt x="298" y="564"/>
                  </a:cubicBezTo>
                  <a:cubicBezTo>
                    <a:pt x="288" y="585"/>
                    <a:pt x="267" y="595"/>
                    <a:pt x="247" y="595"/>
                  </a:cubicBezTo>
                  <a:cubicBezTo>
                    <a:pt x="236" y="605"/>
                    <a:pt x="216" y="605"/>
                    <a:pt x="195" y="605"/>
                  </a:cubicBezTo>
                  <a:cubicBezTo>
                    <a:pt x="154" y="605"/>
                    <a:pt x="124" y="595"/>
                    <a:pt x="93" y="585"/>
                  </a:cubicBezTo>
                  <a:cubicBezTo>
                    <a:pt x="62" y="575"/>
                    <a:pt x="31" y="564"/>
                    <a:pt x="11" y="544"/>
                  </a:cubicBezTo>
                  <a:lnTo>
                    <a:pt x="1" y="544"/>
                  </a:lnTo>
                  <a:lnTo>
                    <a:pt x="1" y="636"/>
                  </a:lnTo>
                  <a:cubicBezTo>
                    <a:pt x="21" y="646"/>
                    <a:pt x="52" y="657"/>
                    <a:pt x="83" y="667"/>
                  </a:cubicBezTo>
                  <a:cubicBezTo>
                    <a:pt x="124" y="677"/>
                    <a:pt x="154" y="677"/>
                    <a:pt x="195" y="677"/>
                  </a:cubicBezTo>
                  <a:cubicBezTo>
                    <a:pt x="226" y="677"/>
                    <a:pt x="257" y="677"/>
                    <a:pt x="288" y="667"/>
                  </a:cubicBezTo>
                  <a:cubicBezTo>
                    <a:pt x="318" y="657"/>
                    <a:pt x="349" y="636"/>
                    <a:pt x="370" y="626"/>
                  </a:cubicBezTo>
                  <a:cubicBezTo>
                    <a:pt x="390" y="605"/>
                    <a:pt x="400" y="575"/>
                    <a:pt x="411" y="554"/>
                  </a:cubicBezTo>
                  <a:cubicBezTo>
                    <a:pt x="421" y="534"/>
                    <a:pt x="431" y="503"/>
                    <a:pt x="431" y="472"/>
                  </a:cubicBezTo>
                  <a:cubicBezTo>
                    <a:pt x="431" y="452"/>
                    <a:pt x="421" y="421"/>
                    <a:pt x="421" y="400"/>
                  </a:cubicBezTo>
                  <a:cubicBezTo>
                    <a:pt x="411" y="380"/>
                    <a:pt x="390" y="359"/>
                    <a:pt x="380" y="349"/>
                  </a:cubicBezTo>
                  <a:cubicBezTo>
                    <a:pt x="370" y="339"/>
                    <a:pt x="349" y="339"/>
                    <a:pt x="339" y="339"/>
                  </a:cubicBezTo>
                  <a:cubicBezTo>
                    <a:pt x="329" y="329"/>
                    <a:pt x="308" y="318"/>
                    <a:pt x="288" y="318"/>
                  </a:cubicBezTo>
                  <a:lnTo>
                    <a:pt x="288" y="308"/>
                  </a:lnTo>
                  <a:cubicBezTo>
                    <a:pt x="329" y="308"/>
                    <a:pt x="359" y="288"/>
                    <a:pt x="380" y="257"/>
                  </a:cubicBezTo>
                  <a:cubicBezTo>
                    <a:pt x="411" y="236"/>
                    <a:pt x="421" y="206"/>
                    <a:pt x="421" y="165"/>
                  </a:cubicBezTo>
                  <a:cubicBezTo>
                    <a:pt x="431" y="113"/>
                    <a:pt x="400" y="62"/>
                    <a:pt x="359" y="42"/>
                  </a:cubicBezTo>
                  <a:cubicBezTo>
                    <a:pt x="339" y="21"/>
                    <a:pt x="318" y="21"/>
                    <a:pt x="288" y="11"/>
                  </a:cubicBezTo>
                  <a:cubicBezTo>
                    <a:pt x="267" y="1"/>
                    <a:pt x="236" y="1"/>
                    <a:pt x="206" y="1"/>
                  </a:cubicBez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05"/>
            <p:cNvSpPr/>
            <p:nvPr/>
          </p:nvSpPr>
          <p:spPr>
            <a:xfrm>
              <a:off x="3323550" y="4131350"/>
              <a:ext cx="12575" cy="16425"/>
            </a:xfrm>
            <a:custGeom>
              <a:rect b="b" l="l" r="r" t="t"/>
              <a:pathLst>
                <a:path extrusionOk="0" h="657" w="503">
                  <a:moveTo>
                    <a:pt x="318" y="103"/>
                  </a:moveTo>
                  <a:lnTo>
                    <a:pt x="318" y="401"/>
                  </a:lnTo>
                  <a:lnTo>
                    <a:pt x="62" y="401"/>
                  </a:lnTo>
                  <a:lnTo>
                    <a:pt x="318" y="103"/>
                  </a:lnTo>
                  <a:close/>
                  <a:moveTo>
                    <a:pt x="318" y="1"/>
                  </a:moveTo>
                  <a:lnTo>
                    <a:pt x="1" y="380"/>
                  </a:lnTo>
                  <a:lnTo>
                    <a:pt x="1" y="472"/>
                  </a:lnTo>
                  <a:lnTo>
                    <a:pt x="318" y="472"/>
                  </a:lnTo>
                  <a:lnTo>
                    <a:pt x="318" y="657"/>
                  </a:lnTo>
                  <a:lnTo>
                    <a:pt x="400" y="657"/>
                  </a:lnTo>
                  <a:lnTo>
                    <a:pt x="400" y="472"/>
                  </a:lnTo>
                  <a:lnTo>
                    <a:pt x="503" y="472"/>
                  </a:lnTo>
                  <a:lnTo>
                    <a:pt x="503" y="411"/>
                  </a:lnTo>
                  <a:lnTo>
                    <a:pt x="400" y="411"/>
                  </a:lnTo>
                  <a:lnTo>
                    <a:pt x="400"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05"/>
            <p:cNvSpPr/>
            <p:nvPr/>
          </p:nvSpPr>
          <p:spPr>
            <a:xfrm>
              <a:off x="3346875" y="4131350"/>
              <a:ext cx="10800" cy="16700"/>
            </a:xfrm>
            <a:custGeom>
              <a:rect b="b" l="l" r="r" t="t"/>
              <a:pathLst>
                <a:path extrusionOk="0" h="668" w="432">
                  <a:moveTo>
                    <a:pt x="31" y="1"/>
                  </a:moveTo>
                  <a:lnTo>
                    <a:pt x="31" y="339"/>
                  </a:lnTo>
                  <a:cubicBezTo>
                    <a:pt x="52" y="339"/>
                    <a:pt x="72" y="329"/>
                    <a:pt x="93" y="329"/>
                  </a:cubicBezTo>
                  <a:cubicBezTo>
                    <a:pt x="124" y="329"/>
                    <a:pt x="144" y="319"/>
                    <a:pt x="165" y="319"/>
                  </a:cubicBezTo>
                  <a:cubicBezTo>
                    <a:pt x="195" y="319"/>
                    <a:pt x="216" y="329"/>
                    <a:pt x="247" y="329"/>
                  </a:cubicBezTo>
                  <a:cubicBezTo>
                    <a:pt x="267" y="329"/>
                    <a:pt x="277" y="339"/>
                    <a:pt x="298" y="349"/>
                  </a:cubicBezTo>
                  <a:cubicBezTo>
                    <a:pt x="308" y="360"/>
                    <a:pt x="318" y="380"/>
                    <a:pt x="329" y="390"/>
                  </a:cubicBezTo>
                  <a:cubicBezTo>
                    <a:pt x="339" y="411"/>
                    <a:pt x="339" y="431"/>
                    <a:pt x="339" y="452"/>
                  </a:cubicBezTo>
                  <a:cubicBezTo>
                    <a:pt x="339" y="472"/>
                    <a:pt x="339" y="493"/>
                    <a:pt x="329" y="513"/>
                  </a:cubicBezTo>
                  <a:cubicBezTo>
                    <a:pt x="329" y="524"/>
                    <a:pt x="318" y="544"/>
                    <a:pt x="308" y="554"/>
                  </a:cubicBezTo>
                  <a:cubicBezTo>
                    <a:pt x="288" y="565"/>
                    <a:pt x="267" y="575"/>
                    <a:pt x="247" y="585"/>
                  </a:cubicBezTo>
                  <a:cubicBezTo>
                    <a:pt x="226" y="595"/>
                    <a:pt x="206" y="595"/>
                    <a:pt x="195" y="595"/>
                  </a:cubicBezTo>
                  <a:cubicBezTo>
                    <a:pt x="154" y="595"/>
                    <a:pt x="124" y="585"/>
                    <a:pt x="93" y="575"/>
                  </a:cubicBezTo>
                  <a:cubicBezTo>
                    <a:pt x="62" y="565"/>
                    <a:pt x="42" y="554"/>
                    <a:pt x="11" y="544"/>
                  </a:cubicBezTo>
                  <a:lnTo>
                    <a:pt x="1" y="544"/>
                  </a:lnTo>
                  <a:lnTo>
                    <a:pt x="1" y="636"/>
                  </a:lnTo>
                  <a:cubicBezTo>
                    <a:pt x="31" y="647"/>
                    <a:pt x="62" y="657"/>
                    <a:pt x="93" y="657"/>
                  </a:cubicBezTo>
                  <a:cubicBezTo>
                    <a:pt x="124" y="667"/>
                    <a:pt x="154" y="667"/>
                    <a:pt x="195" y="667"/>
                  </a:cubicBezTo>
                  <a:cubicBezTo>
                    <a:pt x="226" y="667"/>
                    <a:pt x="257" y="667"/>
                    <a:pt x="298" y="657"/>
                  </a:cubicBezTo>
                  <a:cubicBezTo>
                    <a:pt x="318" y="647"/>
                    <a:pt x="349" y="626"/>
                    <a:pt x="370" y="606"/>
                  </a:cubicBezTo>
                  <a:cubicBezTo>
                    <a:pt x="390" y="585"/>
                    <a:pt x="400" y="565"/>
                    <a:pt x="411" y="534"/>
                  </a:cubicBezTo>
                  <a:cubicBezTo>
                    <a:pt x="421" y="513"/>
                    <a:pt x="431" y="483"/>
                    <a:pt x="431" y="452"/>
                  </a:cubicBezTo>
                  <a:cubicBezTo>
                    <a:pt x="431" y="411"/>
                    <a:pt x="431" y="380"/>
                    <a:pt x="411" y="349"/>
                  </a:cubicBezTo>
                  <a:cubicBezTo>
                    <a:pt x="400" y="329"/>
                    <a:pt x="380" y="298"/>
                    <a:pt x="359" y="288"/>
                  </a:cubicBezTo>
                  <a:cubicBezTo>
                    <a:pt x="339" y="267"/>
                    <a:pt x="308" y="257"/>
                    <a:pt x="288" y="257"/>
                  </a:cubicBezTo>
                  <a:cubicBezTo>
                    <a:pt x="257" y="247"/>
                    <a:pt x="226" y="247"/>
                    <a:pt x="195" y="247"/>
                  </a:cubicBezTo>
                  <a:lnTo>
                    <a:pt x="113" y="247"/>
                  </a:lnTo>
                  <a:lnTo>
                    <a:pt x="113" y="73"/>
                  </a:lnTo>
                  <a:lnTo>
                    <a:pt x="431" y="73"/>
                  </a:lnTo>
                  <a:lnTo>
                    <a:pt x="431"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05"/>
            <p:cNvSpPr/>
            <p:nvPr/>
          </p:nvSpPr>
          <p:spPr>
            <a:xfrm>
              <a:off x="3360725" y="4131100"/>
              <a:ext cx="11800" cy="17000"/>
            </a:xfrm>
            <a:custGeom>
              <a:rect b="b" l="l" r="r" t="t"/>
              <a:pathLst>
                <a:path extrusionOk="0" h="680" w="472">
                  <a:moveTo>
                    <a:pt x="277" y="318"/>
                  </a:moveTo>
                  <a:cubicBezTo>
                    <a:pt x="297" y="318"/>
                    <a:pt x="308" y="329"/>
                    <a:pt x="328" y="339"/>
                  </a:cubicBezTo>
                  <a:cubicBezTo>
                    <a:pt x="338" y="349"/>
                    <a:pt x="359" y="370"/>
                    <a:pt x="369" y="390"/>
                  </a:cubicBezTo>
                  <a:cubicBezTo>
                    <a:pt x="369" y="411"/>
                    <a:pt x="379" y="431"/>
                    <a:pt x="379" y="452"/>
                  </a:cubicBezTo>
                  <a:lnTo>
                    <a:pt x="379" y="462"/>
                  </a:lnTo>
                  <a:cubicBezTo>
                    <a:pt x="379" y="503"/>
                    <a:pt x="369" y="544"/>
                    <a:pt x="338" y="575"/>
                  </a:cubicBezTo>
                  <a:cubicBezTo>
                    <a:pt x="318" y="595"/>
                    <a:pt x="277" y="616"/>
                    <a:pt x="246" y="616"/>
                  </a:cubicBezTo>
                  <a:cubicBezTo>
                    <a:pt x="226" y="605"/>
                    <a:pt x="205" y="605"/>
                    <a:pt x="195" y="605"/>
                  </a:cubicBezTo>
                  <a:cubicBezTo>
                    <a:pt x="174" y="595"/>
                    <a:pt x="154" y="585"/>
                    <a:pt x="144" y="575"/>
                  </a:cubicBezTo>
                  <a:cubicBezTo>
                    <a:pt x="123" y="554"/>
                    <a:pt x="113" y="534"/>
                    <a:pt x="103" y="513"/>
                  </a:cubicBezTo>
                  <a:cubicBezTo>
                    <a:pt x="92" y="472"/>
                    <a:pt x="92" y="441"/>
                    <a:pt x="92" y="400"/>
                  </a:cubicBezTo>
                  <a:lnTo>
                    <a:pt x="92" y="380"/>
                  </a:lnTo>
                  <a:lnTo>
                    <a:pt x="92" y="359"/>
                  </a:lnTo>
                  <a:cubicBezTo>
                    <a:pt x="113" y="349"/>
                    <a:pt x="133" y="339"/>
                    <a:pt x="164" y="329"/>
                  </a:cubicBezTo>
                  <a:cubicBezTo>
                    <a:pt x="185" y="329"/>
                    <a:pt x="205" y="318"/>
                    <a:pt x="226" y="318"/>
                  </a:cubicBezTo>
                  <a:close/>
                  <a:moveTo>
                    <a:pt x="328" y="1"/>
                  </a:moveTo>
                  <a:cubicBezTo>
                    <a:pt x="277" y="1"/>
                    <a:pt x="226" y="11"/>
                    <a:pt x="185" y="31"/>
                  </a:cubicBezTo>
                  <a:cubicBezTo>
                    <a:pt x="144" y="42"/>
                    <a:pt x="103" y="72"/>
                    <a:pt x="82" y="103"/>
                  </a:cubicBezTo>
                  <a:cubicBezTo>
                    <a:pt x="51" y="144"/>
                    <a:pt x="31" y="185"/>
                    <a:pt x="21" y="226"/>
                  </a:cubicBezTo>
                  <a:cubicBezTo>
                    <a:pt x="10" y="277"/>
                    <a:pt x="0" y="329"/>
                    <a:pt x="0" y="380"/>
                  </a:cubicBezTo>
                  <a:cubicBezTo>
                    <a:pt x="0" y="431"/>
                    <a:pt x="10" y="482"/>
                    <a:pt x="21" y="523"/>
                  </a:cubicBezTo>
                  <a:cubicBezTo>
                    <a:pt x="31" y="564"/>
                    <a:pt x="51" y="595"/>
                    <a:pt x="82" y="626"/>
                  </a:cubicBezTo>
                  <a:cubicBezTo>
                    <a:pt x="103" y="636"/>
                    <a:pt x="123" y="657"/>
                    <a:pt x="154" y="667"/>
                  </a:cubicBezTo>
                  <a:cubicBezTo>
                    <a:pt x="174" y="677"/>
                    <a:pt x="205" y="677"/>
                    <a:pt x="236" y="677"/>
                  </a:cubicBezTo>
                  <a:cubicBezTo>
                    <a:pt x="244" y="679"/>
                    <a:pt x="252" y="679"/>
                    <a:pt x="260" y="679"/>
                  </a:cubicBezTo>
                  <a:cubicBezTo>
                    <a:pt x="313" y="679"/>
                    <a:pt x="364" y="651"/>
                    <a:pt x="400" y="616"/>
                  </a:cubicBezTo>
                  <a:cubicBezTo>
                    <a:pt x="441" y="575"/>
                    <a:pt x="472" y="513"/>
                    <a:pt x="472" y="452"/>
                  </a:cubicBezTo>
                  <a:cubicBezTo>
                    <a:pt x="472" y="421"/>
                    <a:pt x="461" y="390"/>
                    <a:pt x="451" y="359"/>
                  </a:cubicBezTo>
                  <a:cubicBezTo>
                    <a:pt x="441" y="329"/>
                    <a:pt x="420" y="308"/>
                    <a:pt x="390" y="288"/>
                  </a:cubicBezTo>
                  <a:cubicBezTo>
                    <a:pt x="369" y="277"/>
                    <a:pt x="349" y="267"/>
                    <a:pt x="328" y="257"/>
                  </a:cubicBezTo>
                  <a:cubicBezTo>
                    <a:pt x="308" y="257"/>
                    <a:pt x="277" y="247"/>
                    <a:pt x="256" y="247"/>
                  </a:cubicBezTo>
                  <a:cubicBezTo>
                    <a:pt x="226" y="247"/>
                    <a:pt x="195" y="257"/>
                    <a:pt x="174" y="267"/>
                  </a:cubicBezTo>
                  <a:cubicBezTo>
                    <a:pt x="144" y="267"/>
                    <a:pt x="123" y="277"/>
                    <a:pt x="103" y="298"/>
                  </a:cubicBezTo>
                  <a:cubicBezTo>
                    <a:pt x="103" y="236"/>
                    <a:pt x="123" y="185"/>
                    <a:pt x="164" y="134"/>
                  </a:cubicBezTo>
                  <a:cubicBezTo>
                    <a:pt x="198" y="100"/>
                    <a:pt x="239" y="80"/>
                    <a:pt x="287" y="80"/>
                  </a:cubicBezTo>
                  <a:cubicBezTo>
                    <a:pt x="297" y="80"/>
                    <a:pt x="307" y="81"/>
                    <a:pt x="318" y="83"/>
                  </a:cubicBezTo>
                  <a:cubicBezTo>
                    <a:pt x="323" y="77"/>
                    <a:pt x="331" y="75"/>
                    <a:pt x="340" y="75"/>
                  </a:cubicBezTo>
                  <a:cubicBezTo>
                    <a:pt x="349" y="75"/>
                    <a:pt x="359" y="77"/>
                    <a:pt x="369" y="83"/>
                  </a:cubicBezTo>
                  <a:cubicBezTo>
                    <a:pt x="379" y="83"/>
                    <a:pt x="390" y="83"/>
                    <a:pt x="400" y="93"/>
                  </a:cubicBezTo>
                  <a:lnTo>
                    <a:pt x="400" y="11"/>
                  </a:lnTo>
                  <a:lnTo>
                    <a:pt x="369"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05"/>
            <p:cNvSpPr/>
            <p:nvPr/>
          </p:nvSpPr>
          <p:spPr>
            <a:xfrm>
              <a:off x="3375325" y="4131350"/>
              <a:ext cx="11300" cy="16425"/>
            </a:xfrm>
            <a:custGeom>
              <a:rect b="b" l="l" r="r" t="t"/>
              <a:pathLst>
                <a:path extrusionOk="0" h="657" w="452">
                  <a:moveTo>
                    <a:pt x="0" y="1"/>
                  </a:moveTo>
                  <a:lnTo>
                    <a:pt x="0" y="73"/>
                  </a:lnTo>
                  <a:lnTo>
                    <a:pt x="370" y="73"/>
                  </a:lnTo>
                  <a:lnTo>
                    <a:pt x="52" y="657"/>
                  </a:lnTo>
                  <a:lnTo>
                    <a:pt x="154" y="657"/>
                  </a:lnTo>
                  <a:lnTo>
                    <a:pt x="452" y="103"/>
                  </a:lnTo>
                  <a:lnTo>
                    <a:pt x="452"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05"/>
            <p:cNvSpPr/>
            <p:nvPr/>
          </p:nvSpPr>
          <p:spPr>
            <a:xfrm>
              <a:off x="3389175" y="4130850"/>
              <a:ext cx="11800" cy="17250"/>
            </a:xfrm>
            <a:custGeom>
              <a:rect b="b" l="l" r="r" t="t"/>
              <a:pathLst>
                <a:path extrusionOk="0" h="690" w="472">
                  <a:moveTo>
                    <a:pt x="236" y="72"/>
                  </a:moveTo>
                  <a:cubicBezTo>
                    <a:pt x="267" y="72"/>
                    <a:pt x="308" y="82"/>
                    <a:pt x="328" y="103"/>
                  </a:cubicBezTo>
                  <a:cubicBezTo>
                    <a:pt x="349" y="113"/>
                    <a:pt x="369" y="144"/>
                    <a:pt x="369" y="175"/>
                  </a:cubicBezTo>
                  <a:cubicBezTo>
                    <a:pt x="369" y="195"/>
                    <a:pt x="359" y="226"/>
                    <a:pt x="349" y="246"/>
                  </a:cubicBezTo>
                  <a:cubicBezTo>
                    <a:pt x="338" y="267"/>
                    <a:pt x="318" y="287"/>
                    <a:pt x="287" y="308"/>
                  </a:cubicBezTo>
                  <a:cubicBezTo>
                    <a:pt x="267" y="298"/>
                    <a:pt x="246" y="298"/>
                    <a:pt x="226" y="287"/>
                  </a:cubicBezTo>
                  <a:lnTo>
                    <a:pt x="185" y="267"/>
                  </a:lnTo>
                  <a:cubicBezTo>
                    <a:pt x="164" y="257"/>
                    <a:pt x="144" y="236"/>
                    <a:pt x="123" y="226"/>
                  </a:cubicBezTo>
                  <a:cubicBezTo>
                    <a:pt x="113" y="205"/>
                    <a:pt x="113" y="185"/>
                    <a:pt x="113" y="164"/>
                  </a:cubicBezTo>
                  <a:cubicBezTo>
                    <a:pt x="113" y="144"/>
                    <a:pt x="123" y="113"/>
                    <a:pt x="144" y="103"/>
                  </a:cubicBezTo>
                  <a:cubicBezTo>
                    <a:pt x="174" y="82"/>
                    <a:pt x="205" y="72"/>
                    <a:pt x="236" y="72"/>
                  </a:cubicBezTo>
                  <a:close/>
                  <a:moveTo>
                    <a:pt x="185" y="349"/>
                  </a:moveTo>
                  <a:lnTo>
                    <a:pt x="246" y="369"/>
                  </a:lnTo>
                  <a:cubicBezTo>
                    <a:pt x="267" y="380"/>
                    <a:pt x="277" y="380"/>
                    <a:pt x="297" y="390"/>
                  </a:cubicBezTo>
                  <a:cubicBezTo>
                    <a:pt x="318" y="400"/>
                    <a:pt x="338" y="421"/>
                    <a:pt x="359" y="441"/>
                  </a:cubicBezTo>
                  <a:cubicBezTo>
                    <a:pt x="379" y="462"/>
                    <a:pt x="379" y="482"/>
                    <a:pt x="379" y="503"/>
                  </a:cubicBezTo>
                  <a:cubicBezTo>
                    <a:pt x="379" y="533"/>
                    <a:pt x="369" y="574"/>
                    <a:pt x="338" y="595"/>
                  </a:cubicBezTo>
                  <a:cubicBezTo>
                    <a:pt x="308" y="615"/>
                    <a:pt x="277" y="626"/>
                    <a:pt x="236" y="626"/>
                  </a:cubicBezTo>
                  <a:cubicBezTo>
                    <a:pt x="205" y="626"/>
                    <a:pt x="164" y="615"/>
                    <a:pt x="133" y="585"/>
                  </a:cubicBezTo>
                  <a:cubicBezTo>
                    <a:pt x="103" y="564"/>
                    <a:pt x="92" y="523"/>
                    <a:pt x="92" y="492"/>
                  </a:cubicBezTo>
                  <a:cubicBezTo>
                    <a:pt x="92" y="462"/>
                    <a:pt x="103" y="431"/>
                    <a:pt x="123" y="400"/>
                  </a:cubicBezTo>
                  <a:cubicBezTo>
                    <a:pt x="133" y="380"/>
                    <a:pt x="154" y="359"/>
                    <a:pt x="185" y="349"/>
                  </a:cubicBezTo>
                  <a:close/>
                  <a:moveTo>
                    <a:pt x="236" y="0"/>
                  </a:moveTo>
                  <a:cubicBezTo>
                    <a:pt x="185" y="0"/>
                    <a:pt x="123" y="21"/>
                    <a:pt x="82" y="52"/>
                  </a:cubicBezTo>
                  <a:cubicBezTo>
                    <a:pt x="41" y="82"/>
                    <a:pt x="21" y="134"/>
                    <a:pt x="21" y="185"/>
                  </a:cubicBezTo>
                  <a:cubicBezTo>
                    <a:pt x="21" y="205"/>
                    <a:pt x="31" y="236"/>
                    <a:pt x="51" y="267"/>
                  </a:cubicBezTo>
                  <a:cubicBezTo>
                    <a:pt x="72" y="287"/>
                    <a:pt x="92" y="308"/>
                    <a:pt x="123" y="328"/>
                  </a:cubicBezTo>
                  <a:cubicBezTo>
                    <a:pt x="92" y="339"/>
                    <a:pt x="62" y="369"/>
                    <a:pt x="41" y="400"/>
                  </a:cubicBezTo>
                  <a:cubicBezTo>
                    <a:pt x="21" y="421"/>
                    <a:pt x="0" y="462"/>
                    <a:pt x="10" y="492"/>
                  </a:cubicBezTo>
                  <a:cubicBezTo>
                    <a:pt x="0" y="554"/>
                    <a:pt x="31" y="605"/>
                    <a:pt x="72" y="636"/>
                  </a:cubicBezTo>
                  <a:cubicBezTo>
                    <a:pt x="118" y="672"/>
                    <a:pt x="177" y="690"/>
                    <a:pt x="237" y="690"/>
                  </a:cubicBezTo>
                  <a:cubicBezTo>
                    <a:pt x="297" y="690"/>
                    <a:pt x="359" y="672"/>
                    <a:pt x="410" y="636"/>
                  </a:cubicBezTo>
                  <a:cubicBezTo>
                    <a:pt x="451" y="605"/>
                    <a:pt x="472" y="544"/>
                    <a:pt x="472" y="492"/>
                  </a:cubicBezTo>
                  <a:cubicBezTo>
                    <a:pt x="472" y="451"/>
                    <a:pt x="461" y="421"/>
                    <a:pt x="441" y="390"/>
                  </a:cubicBezTo>
                  <a:cubicBezTo>
                    <a:pt x="410" y="359"/>
                    <a:pt x="379" y="339"/>
                    <a:pt x="349" y="318"/>
                  </a:cubicBezTo>
                  <a:cubicBezTo>
                    <a:pt x="379" y="308"/>
                    <a:pt x="410" y="287"/>
                    <a:pt x="431" y="257"/>
                  </a:cubicBezTo>
                  <a:cubicBezTo>
                    <a:pt x="441" y="226"/>
                    <a:pt x="451" y="205"/>
                    <a:pt x="451" y="164"/>
                  </a:cubicBezTo>
                  <a:cubicBezTo>
                    <a:pt x="451" y="123"/>
                    <a:pt x="431" y="82"/>
                    <a:pt x="400" y="52"/>
                  </a:cubicBezTo>
                  <a:cubicBezTo>
                    <a:pt x="349" y="21"/>
                    <a:pt x="297" y="0"/>
                    <a:pt x="236" y="0"/>
                  </a:cubicBez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05"/>
            <p:cNvSpPr/>
            <p:nvPr/>
          </p:nvSpPr>
          <p:spPr>
            <a:xfrm>
              <a:off x="3411200" y="4130850"/>
              <a:ext cx="11825" cy="17200"/>
            </a:xfrm>
            <a:custGeom>
              <a:rect b="b" l="l" r="r" t="t"/>
              <a:pathLst>
                <a:path extrusionOk="0" h="688" w="473">
                  <a:moveTo>
                    <a:pt x="288" y="82"/>
                  </a:moveTo>
                  <a:cubicBezTo>
                    <a:pt x="308" y="93"/>
                    <a:pt x="318" y="103"/>
                    <a:pt x="329" y="113"/>
                  </a:cubicBezTo>
                  <a:cubicBezTo>
                    <a:pt x="349" y="134"/>
                    <a:pt x="359" y="154"/>
                    <a:pt x="370" y="185"/>
                  </a:cubicBezTo>
                  <a:cubicBezTo>
                    <a:pt x="380" y="216"/>
                    <a:pt x="390" y="257"/>
                    <a:pt x="390" y="287"/>
                  </a:cubicBezTo>
                  <a:cubicBezTo>
                    <a:pt x="390" y="298"/>
                    <a:pt x="390" y="308"/>
                    <a:pt x="380" y="308"/>
                  </a:cubicBezTo>
                  <a:cubicBezTo>
                    <a:pt x="380" y="318"/>
                    <a:pt x="380" y="318"/>
                    <a:pt x="380" y="328"/>
                  </a:cubicBezTo>
                  <a:cubicBezTo>
                    <a:pt x="359" y="339"/>
                    <a:pt x="339" y="349"/>
                    <a:pt x="318" y="349"/>
                  </a:cubicBezTo>
                  <a:cubicBezTo>
                    <a:pt x="298" y="359"/>
                    <a:pt x="267" y="359"/>
                    <a:pt x="247" y="359"/>
                  </a:cubicBezTo>
                  <a:cubicBezTo>
                    <a:pt x="236" y="364"/>
                    <a:pt x="229" y="367"/>
                    <a:pt x="221" y="367"/>
                  </a:cubicBezTo>
                  <a:cubicBezTo>
                    <a:pt x="213" y="367"/>
                    <a:pt x="206" y="364"/>
                    <a:pt x="195" y="359"/>
                  </a:cubicBezTo>
                  <a:cubicBezTo>
                    <a:pt x="175" y="359"/>
                    <a:pt x="165" y="359"/>
                    <a:pt x="154" y="349"/>
                  </a:cubicBezTo>
                  <a:cubicBezTo>
                    <a:pt x="134" y="339"/>
                    <a:pt x="124" y="318"/>
                    <a:pt x="113" y="298"/>
                  </a:cubicBezTo>
                  <a:cubicBezTo>
                    <a:pt x="103" y="277"/>
                    <a:pt x="103" y="257"/>
                    <a:pt x="103" y="226"/>
                  </a:cubicBezTo>
                  <a:cubicBezTo>
                    <a:pt x="93" y="195"/>
                    <a:pt x="113" y="154"/>
                    <a:pt x="134" y="123"/>
                  </a:cubicBezTo>
                  <a:cubicBezTo>
                    <a:pt x="165" y="93"/>
                    <a:pt x="195" y="82"/>
                    <a:pt x="236" y="82"/>
                  </a:cubicBezTo>
                  <a:close/>
                  <a:moveTo>
                    <a:pt x="236" y="0"/>
                  </a:moveTo>
                  <a:cubicBezTo>
                    <a:pt x="175" y="0"/>
                    <a:pt x="113" y="21"/>
                    <a:pt x="72" y="62"/>
                  </a:cubicBezTo>
                  <a:cubicBezTo>
                    <a:pt x="31" y="113"/>
                    <a:pt x="1" y="164"/>
                    <a:pt x="11" y="226"/>
                  </a:cubicBezTo>
                  <a:cubicBezTo>
                    <a:pt x="11" y="267"/>
                    <a:pt x="11" y="298"/>
                    <a:pt x="21" y="328"/>
                  </a:cubicBezTo>
                  <a:cubicBezTo>
                    <a:pt x="42" y="359"/>
                    <a:pt x="62" y="380"/>
                    <a:pt x="83" y="400"/>
                  </a:cubicBezTo>
                  <a:cubicBezTo>
                    <a:pt x="103" y="410"/>
                    <a:pt x="124" y="421"/>
                    <a:pt x="154" y="431"/>
                  </a:cubicBezTo>
                  <a:cubicBezTo>
                    <a:pt x="168" y="431"/>
                    <a:pt x="182" y="435"/>
                    <a:pt x="199" y="435"/>
                  </a:cubicBezTo>
                  <a:cubicBezTo>
                    <a:pt x="207" y="435"/>
                    <a:pt x="216" y="434"/>
                    <a:pt x="226" y="431"/>
                  </a:cubicBezTo>
                  <a:cubicBezTo>
                    <a:pt x="232" y="434"/>
                    <a:pt x="239" y="435"/>
                    <a:pt x="246" y="435"/>
                  </a:cubicBezTo>
                  <a:cubicBezTo>
                    <a:pt x="264" y="435"/>
                    <a:pt x="283" y="428"/>
                    <a:pt x="298" y="421"/>
                  </a:cubicBezTo>
                  <a:cubicBezTo>
                    <a:pt x="329" y="421"/>
                    <a:pt x="359" y="410"/>
                    <a:pt x="380" y="390"/>
                  </a:cubicBezTo>
                  <a:lnTo>
                    <a:pt x="380" y="390"/>
                  </a:lnTo>
                  <a:cubicBezTo>
                    <a:pt x="380" y="451"/>
                    <a:pt x="359" y="503"/>
                    <a:pt x="318" y="554"/>
                  </a:cubicBezTo>
                  <a:cubicBezTo>
                    <a:pt x="285" y="588"/>
                    <a:pt x="236" y="608"/>
                    <a:pt x="192" y="608"/>
                  </a:cubicBezTo>
                  <a:cubicBezTo>
                    <a:pt x="183" y="608"/>
                    <a:pt x="174" y="607"/>
                    <a:pt x="165" y="605"/>
                  </a:cubicBezTo>
                  <a:cubicBezTo>
                    <a:pt x="154" y="610"/>
                    <a:pt x="144" y="613"/>
                    <a:pt x="135" y="613"/>
                  </a:cubicBezTo>
                  <a:cubicBezTo>
                    <a:pt x="126" y="613"/>
                    <a:pt x="119" y="610"/>
                    <a:pt x="113" y="605"/>
                  </a:cubicBezTo>
                  <a:cubicBezTo>
                    <a:pt x="103" y="605"/>
                    <a:pt x="83" y="605"/>
                    <a:pt x="72" y="595"/>
                  </a:cubicBezTo>
                  <a:lnTo>
                    <a:pt x="72" y="687"/>
                  </a:lnTo>
                  <a:lnTo>
                    <a:pt x="154" y="687"/>
                  </a:lnTo>
                  <a:cubicBezTo>
                    <a:pt x="206" y="687"/>
                    <a:pt x="247" y="677"/>
                    <a:pt x="298" y="667"/>
                  </a:cubicBezTo>
                  <a:cubicBezTo>
                    <a:pt x="339" y="646"/>
                    <a:pt x="370" y="615"/>
                    <a:pt x="400" y="585"/>
                  </a:cubicBezTo>
                  <a:cubicBezTo>
                    <a:pt x="421" y="554"/>
                    <a:pt x="442" y="513"/>
                    <a:pt x="452" y="462"/>
                  </a:cubicBezTo>
                  <a:cubicBezTo>
                    <a:pt x="472" y="410"/>
                    <a:pt x="472" y="359"/>
                    <a:pt x="472" y="308"/>
                  </a:cubicBezTo>
                  <a:cubicBezTo>
                    <a:pt x="472" y="257"/>
                    <a:pt x="472" y="205"/>
                    <a:pt x="452" y="154"/>
                  </a:cubicBezTo>
                  <a:cubicBezTo>
                    <a:pt x="442" y="123"/>
                    <a:pt x="421" y="93"/>
                    <a:pt x="390" y="62"/>
                  </a:cubicBezTo>
                  <a:cubicBezTo>
                    <a:pt x="370" y="41"/>
                    <a:pt x="349" y="31"/>
                    <a:pt x="318" y="21"/>
                  </a:cubicBezTo>
                  <a:cubicBezTo>
                    <a:pt x="298" y="11"/>
                    <a:pt x="267" y="0"/>
                    <a:pt x="236" y="0"/>
                  </a:cubicBez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05"/>
            <p:cNvSpPr/>
            <p:nvPr/>
          </p:nvSpPr>
          <p:spPr>
            <a:xfrm>
              <a:off x="3427600" y="4131350"/>
              <a:ext cx="9000" cy="16425"/>
            </a:xfrm>
            <a:custGeom>
              <a:rect b="b" l="l" r="r" t="t"/>
              <a:pathLst>
                <a:path extrusionOk="0" h="657" w="360">
                  <a:moveTo>
                    <a:pt x="155" y="1"/>
                  </a:moveTo>
                  <a:cubicBezTo>
                    <a:pt x="155" y="21"/>
                    <a:pt x="144" y="32"/>
                    <a:pt x="144" y="52"/>
                  </a:cubicBezTo>
                  <a:cubicBezTo>
                    <a:pt x="134" y="62"/>
                    <a:pt x="124" y="73"/>
                    <a:pt x="114" y="83"/>
                  </a:cubicBezTo>
                  <a:cubicBezTo>
                    <a:pt x="93" y="83"/>
                    <a:pt x="73" y="93"/>
                    <a:pt x="62" y="93"/>
                  </a:cubicBezTo>
                  <a:lnTo>
                    <a:pt x="1" y="93"/>
                  </a:lnTo>
                  <a:lnTo>
                    <a:pt x="1" y="155"/>
                  </a:lnTo>
                  <a:lnTo>
                    <a:pt x="134" y="155"/>
                  </a:lnTo>
                  <a:lnTo>
                    <a:pt x="134" y="595"/>
                  </a:lnTo>
                  <a:lnTo>
                    <a:pt x="1" y="595"/>
                  </a:lnTo>
                  <a:lnTo>
                    <a:pt x="1" y="657"/>
                  </a:lnTo>
                  <a:lnTo>
                    <a:pt x="360" y="657"/>
                  </a:lnTo>
                  <a:lnTo>
                    <a:pt x="349" y="595"/>
                  </a:lnTo>
                  <a:lnTo>
                    <a:pt x="226" y="595"/>
                  </a:lnTo>
                  <a:lnTo>
                    <a:pt x="226"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05"/>
            <p:cNvSpPr/>
            <p:nvPr/>
          </p:nvSpPr>
          <p:spPr>
            <a:xfrm>
              <a:off x="3440175" y="4131050"/>
              <a:ext cx="11800" cy="17050"/>
            </a:xfrm>
            <a:custGeom>
              <a:rect b="b" l="l" r="r" t="t"/>
              <a:pathLst>
                <a:path extrusionOk="0" h="682" w="472">
                  <a:moveTo>
                    <a:pt x="236" y="74"/>
                  </a:moveTo>
                  <a:cubicBezTo>
                    <a:pt x="256" y="74"/>
                    <a:pt x="287" y="74"/>
                    <a:pt x="308" y="85"/>
                  </a:cubicBezTo>
                  <a:cubicBezTo>
                    <a:pt x="328" y="105"/>
                    <a:pt x="338" y="115"/>
                    <a:pt x="349" y="136"/>
                  </a:cubicBezTo>
                  <a:cubicBezTo>
                    <a:pt x="359" y="167"/>
                    <a:pt x="369" y="197"/>
                    <a:pt x="369" y="228"/>
                  </a:cubicBezTo>
                  <a:cubicBezTo>
                    <a:pt x="369" y="259"/>
                    <a:pt x="379" y="300"/>
                    <a:pt x="379" y="341"/>
                  </a:cubicBezTo>
                  <a:cubicBezTo>
                    <a:pt x="379" y="382"/>
                    <a:pt x="369" y="423"/>
                    <a:pt x="369" y="454"/>
                  </a:cubicBezTo>
                  <a:cubicBezTo>
                    <a:pt x="369" y="484"/>
                    <a:pt x="359" y="515"/>
                    <a:pt x="349" y="546"/>
                  </a:cubicBezTo>
                  <a:cubicBezTo>
                    <a:pt x="338" y="566"/>
                    <a:pt x="328" y="577"/>
                    <a:pt x="308" y="597"/>
                  </a:cubicBezTo>
                  <a:cubicBezTo>
                    <a:pt x="287" y="607"/>
                    <a:pt x="256" y="607"/>
                    <a:pt x="236" y="607"/>
                  </a:cubicBezTo>
                  <a:cubicBezTo>
                    <a:pt x="215" y="607"/>
                    <a:pt x="185" y="607"/>
                    <a:pt x="164" y="587"/>
                  </a:cubicBezTo>
                  <a:cubicBezTo>
                    <a:pt x="144" y="577"/>
                    <a:pt x="133" y="556"/>
                    <a:pt x="123" y="536"/>
                  </a:cubicBezTo>
                  <a:cubicBezTo>
                    <a:pt x="113" y="515"/>
                    <a:pt x="103" y="484"/>
                    <a:pt x="103" y="454"/>
                  </a:cubicBezTo>
                  <a:cubicBezTo>
                    <a:pt x="103" y="423"/>
                    <a:pt x="103" y="382"/>
                    <a:pt x="103" y="341"/>
                  </a:cubicBezTo>
                  <a:lnTo>
                    <a:pt x="103" y="228"/>
                  </a:lnTo>
                  <a:cubicBezTo>
                    <a:pt x="103" y="197"/>
                    <a:pt x="113" y="167"/>
                    <a:pt x="123" y="136"/>
                  </a:cubicBezTo>
                  <a:cubicBezTo>
                    <a:pt x="144" y="95"/>
                    <a:pt x="185" y="74"/>
                    <a:pt x="236" y="74"/>
                  </a:cubicBezTo>
                  <a:close/>
                  <a:moveTo>
                    <a:pt x="236" y="0"/>
                  </a:moveTo>
                  <a:cubicBezTo>
                    <a:pt x="172" y="0"/>
                    <a:pt x="108" y="28"/>
                    <a:pt x="62" y="85"/>
                  </a:cubicBezTo>
                  <a:cubicBezTo>
                    <a:pt x="21" y="167"/>
                    <a:pt x="0" y="249"/>
                    <a:pt x="10" y="341"/>
                  </a:cubicBezTo>
                  <a:cubicBezTo>
                    <a:pt x="0" y="433"/>
                    <a:pt x="21" y="515"/>
                    <a:pt x="62" y="597"/>
                  </a:cubicBezTo>
                  <a:cubicBezTo>
                    <a:pt x="108" y="654"/>
                    <a:pt x="172" y="682"/>
                    <a:pt x="236" y="682"/>
                  </a:cubicBezTo>
                  <a:cubicBezTo>
                    <a:pt x="300" y="682"/>
                    <a:pt x="364" y="654"/>
                    <a:pt x="410" y="597"/>
                  </a:cubicBezTo>
                  <a:cubicBezTo>
                    <a:pt x="451" y="515"/>
                    <a:pt x="472" y="433"/>
                    <a:pt x="461" y="341"/>
                  </a:cubicBezTo>
                  <a:cubicBezTo>
                    <a:pt x="472" y="249"/>
                    <a:pt x="451" y="167"/>
                    <a:pt x="410" y="85"/>
                  </a:cubicBezTo>
                  <a:cubicBezTo>
                    <a:pt x="364" y="28"/>
                    <a:pt x="300" y="0"/>
                    <a:pt x="236" y="0"/>
                  </a:cubicBez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05"/>
            <p:cNvSpPr/>
            <p:nvPr/>
          </p:nvSpPr>
          <p:spPr>
            <a:xfrm>
              <a:off x="3456300" y="4131350"/>
              <a:ext cx="9000" cy="16425"/>
            </a:xfrm>
            <a:custGeom>
              <a:rect b="b" l="l" r="r" t="t"/>
              <a:pathLst>
                <a:path extrusionOk="0" h="657" w="360">
                  <a:moveTo>
                    <a:pt x="155" y="1"/>
                  </a:moveTo>
                  <a:cubicBezTo>
                    <a:pt x="155" y="21"/>
                    <a:pt x="144" y="32"/>
                    <a:pt x="144" y="52"/>
                  </a:cubicBezTo>
                  <a:cubicBezTo>
                    <a:pt x="134" y="62"/>
                    <a:pt x="124" y="73"/>
                    <a:pt x="103" y="83"/>
                  </a:cubicBezTo>
                  <a:cubicBezTo>
                    <a:pt x="93" y="83"/>
                    <a:pt x="73" y="93"/>
                    <a:pt x="62" y="93"/>
                  </a:cubicBezTo>
                  <a:lnTo>
                    <a:pt x="1" y="93"/>
                  </a:lnTo>
                  <a:lnTo>
                    <a:pt x="1" y="155"/>
                  </a:lnTo>
                  <a:lnTo>
                    <a:pt x="134" y="155"/>
                  </a:lnTo>
                  <a:lnTo>
                    <a:pt x="134" y="595"/>
                  </a:lnTo>
                  <a:lnTo>
                    <a:pt x="1" y="595"/>
                  </a:lnTo>
                  <a:lnTo>
                    <a:pt x="1" y="657"/>
                  </a:lnTo>
                  <a:lnTo>
                    <a:pt x="360" y="657"/>
                  </a:lnTo>
                  <a:lnTo>
                    <a:pt x="360" y="595"/>
                  </a:lnTo>
                  <a:lnTo>
                    <a:pt x="226" y="595"/>
                  </a:lnTo>
                  <a:lnTo>
                    <a:pt x="226"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05"/>
            <p:cNvSpPr/>
            <p:nvPr/>
          </p:nvSpPr>
          <p:spPr>
            <a:xfrm>
              <a:off x="3478600" y="4131350"/>
              <a:ext cx="9000" cy="16425"/>
            </a:xfrm>
            <a:custGeom>
              <a:rect b="b" l="l" r="r" t="t"/>
              <a:pathLst>
                <a:path extrusionOk="0" h="657" w="360">
                  <a:moveTo>
                    <a:pt x="155" y="1"/>
                  </a:moveTo>
                  <a:cubicBezTo>
                    <a:pt x="155" y="21"/>
                    <a:pt x="144" y="32"/>
                    <a:pt x="144" y="52"/>
                  </a:cubicBezTo>
                  <a:cubicBezTo>
                    <a:pt x="134" y="62"/>
                    <a:pt x="124" y="73"/>
                    <a:pt x="103" y="83"/>
                  </a:cubicBezTo>
                  <a:cubicBezTo>
                    <a:pt x="93" y="83"/>
                    <a:pt x="73" y="93"/>
                    <a:pt x="62" y="93"/>
                  </a:cubicBezTo>
                  <a:lnTo>
                    <a:pt x="1" y="93"/>
                  </a:lnTo>
                  <a:lnTo>
                    <a:pt x="1" y="155"/>
                  </a:lnTo>
                  <a:lnTo>
                    <a:pt x="134" y="155"/>
                  </a:lnTo>
                  <a:lnTo>
                    <a:pt x="134" y="595"/>
                  </a:lnTo>
                  <a:lnTo>
                    <a:pt x="1" y="595"/>
                  </a:lnTo>
                  <a:lnTo>
                    <a:pt x="1" y="657"/>
                  </a:lnTo>
                  <a:lnTo>
                    <a:pt x="360" y="657"/>
                  </a:lnTo>
                  <a:lnTo>
                    <a:pt x="349" y="595"/>
                  </a:lnTo>
                  <a:lnTo>
                    <a:pt x="216" y="595"/>
                  </a:lnTo>
                  <a:lnTo>
                    <a:pt x="216"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05"/>
            <p:cNvSpPr/>
            <p:nvPr/>
          </p:nvSpPr>
          <p:spPr>
            <a:xfrm>
              <a:off x="3491675" y="4131100"/>
              <a:ext cx="11050" cy="16675"/>
            </a:xfrm>
            <a:custGeom>
              <a:rect b="b" l="l" r="r" t="t"/>
              <a:pathLst>
                <a:path extrusionOk="0" h="667" w="442">
                  <a:moveTo>
                    <a:pt x="206" y="1"/>
                  </a:moveTo>
                  <a:cubicBezTo>
                    <a:pt x="165" y="1"/>
                    <a:pt x="134" y="1"/>
                    <a:pt x="103" y="11"/>
                  </a:cubicBezTo>
                  <a:cubicBezTo>
                    <a:pt x="72" y="21"/>
                    <a:pt x="42" y="31"/>
                    <a:pt x="21" y="42"/>
                  </a:cubicBezTo>
                  <a:lnTo>
                    <a:pt x="21" y="134"/>
                  </a:lnTo>
                  <a:cubicBezTo>
                    <a:pt x="72" y="103"/>
                    <a:pt x="134" y="83"/>
                    <a:pt x="195" y="72"/>
                  </a:cubicBezTo>
                  <a:cubicBezTo>
                    <a:pt x="226" y="72"/>
                    <a:pt x="267" y="83"/>
                    <a:pt x="288" y="103"/>
                  </a:cubicBezTo>
                  <a:cubicBezTo>
                    <a:pt x="318" y="124"/>
                    <a:pt x="329" y="154"/>
                    <a:pt x="329" y="185"/>
                  </a:cubicBezTo>
                  <a:cubicBezTo>
                    <a:pt x="329" y="226"/>
                    <a:pt x="318" y="257"/>
                    <a:pt x="298" y="288"/>
                  </a:cubicBezTo>
                  <a:cubicBezTo>
                    <a:pt x="257" y="339"/>
                    <a:pt x="216" y="380"/>
                    <a:pt x="175" y="421"/>
                  </a:cubicBezTo>
                  <a:cubicBezTo>
                    <a:pt x="154" y="441"/>
                    <a:pt x="124" y="472"/>
                    <a:pt x="93" y="493"/>
                  </a:cubicBezTo>
                  <a:lnTo>
                    <a:pt x="1" y="575"/>
                  </a:lnTo>
                  <a:lnTo>
                    <a:pt x="1" y="667"/>
                  </a:lnTo>
                  <a:lnTo>
                    <a:pt x="441" y="667"/>
                  </a:lnTo>
                  <a:lnTo>
                    <a:pt x="441" y="595"/>
                  </a:lnTo>
                  <a:lnTo>
                    <a:pt x="93" y="595"/>
                  </a:lnTo>
                  <a:lnTo>
                    <a:pt x="185" y="513"/>
                  </a:lnTo>
                  <a:cubicBezTo>
                    <a:pt x="216" y="482"/>
                    <a:pt x="267" y="441"/>
                    <a:pt x="288" y="421"/>
                  </a:cubicBezTo>
                  <a:cubicBezTo>
                    <a:pt x="308" y="400"/>
                    <a:pt x="329" y="380"/>
                    <a:pt x="339" y="359"/>
                  </a:cubicBezTo>
                  <a:cubicBezTo>
                    <a:pt x="359" y="349"/>
                    <a:pt x="370" y="329"/>
                    <a:pt x="380" y="308"/>
                  </a:cubicBezTo>
                  <a:cubicBezTo>
                    <a:pt x="390" y="288"/>
                    <a:pt x="400" y="267"/>
                    <a:pt x="411" y="247"/>
                  </a:cubicBezTo>
                  <a:cubicBezTo>
                    <a:pt x="411" y="226"/>
                    <a:pt x="421" y="195"/>
                    <a:pt x="421" y="175"/>
                  </a:cubicBezTo>
                  <a:cubicBezTo>
                    <a:pt x="421" y="124"/>
                    <a:pt x="400" y="83"/>
                    <a:pt x="359" y="52"/>
                  </a:cubicBezTo>
                  <a:cubicBezTo>
                    <a:pt x="318" y="11"/>
                    <a:pt x="257" y="1"/>
                    <a:pt x="206" y="1"/>
                  </a:cubicBez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05"/>
            <p:cNvSpPr/>
            <p:nvPr/>
          </p:nvSpPr>
          <p:spPr>
            <a:xfrm>
              <a:off x="3506025" y="4131100"/>
              <a:ext cx="10800" cy="16950"/>
            </a:xfrm>
            <a:custGeom>
              <a:rect b="b" l="l" r="r" t="t"/>
              <a:pathLst>
                <a:path extrusionOk="0" h="678" w="432">
                  <a:moveTo>
                    <a:pt x="206" y="1"/>
                  </a:moveTo>
                  <a:cubicBezTo>
                    <a:pt x="165" y="1"/>
                    <a:pt x="134" y="11"/>
                    <a:pt x="103" y="11"/>
                  </a:cubicBezTo>
                  <a:cubicBezTo>
                    <a:pt x="73" y="21"/>
                    <a:pt x="42" y="31"/>
                    <a:pt x="21" y="42"/>
                  </a:cubicBezTo>
                  <a:lnTo>
                    <a:pt x="21" y="134"/>
                  </a:lnTo>
                  <a:cubicBezTo>
                    <a:pt x="42" y="113"/>
                    <a:pt x="73" y="103"/>
                    <a:pt x="103" y="93"/>
                  </a:cubicBezTo>
                  <a:cubicBezTo>
                    <a:pt x="140" y="86"/>
                    <a:pt x="171" y="78"/>
                    <a:pt x="204" y="78"/>
                  </a:cubicBezTo>
                  <a:cubicBezTo>
                    <a:pt x="218" y="78"/>
                    <a:pt x="232" y="80"/>
                    <a:pt x="247" y="83"/>
                  </a:cubicBezTo>
                  <a:cubicBezTo>
                    <a:pt x="257" y="83"/>
                    <a:pt x="278" y="93"/>
                    <a:pt x="288" y="103"/>
                  </a:cubicBezTo>
                  <a:cubicBezTo>
                    <a:pt x="298" y="103"/>
                    <a:pt x="308" y="113"/>
                    <a:pt x="319" y="134"/>
                  </a:cubicBezTo>
                  <a:cubicBezTo>
                    <a:pt x="319" y="144"/>
                    <a:pt x="329" y="154"/>
                    <a:pt x="329" y="175"/>
                  </a:cubicBezTo>
                  <a:cubicBezTo>
                    <a:pt x="329" y="206"/>
                    <a:pt x="308" y="236"/>
                    <a:pt x="288" y="257"/>
                  </a:cubicBezTo>
                  <a:cubicBezTo>
                    <a:pt x="247" y="267"/>
                    <a:pt x="216" y="277"/>
                    <a:pt x="175" y="277"/>
                  </a:cubicBezTo>
                  <a:lnTo>
                    <a:pt x="144" y="277"/>
                  </a:lnTo>
                  <a:lnTo>
                    <a:pt x="144" y="349"/>
                  </a:lnTo>
                  <a:lnTo>
                    <a:pt x="247" y="349"/>
                  </a:lnTo>
                  <a:cubicBezTo>
                    <a:pt x="267" y="359"/>
                    <a:pt x="278" y="359"/>
                    <a:pt x="298" y="370"/>
                  </a:cubicBezTo>
                  <a:cubicBezTo>
                    <a:pt x="308" y="380"/>
                    <a:pt x="319" y="390"/>
                    <a:pt x="329" y="411"/>
                  </a:cubicBezTo>
                  <a:cubicBezTo>
                    <a:pt x="329" y="431"/>
                    <a:pt x="339" y="441"/>
                    <a:pt x="339" y="462"/>
                  </a:cubicBezTo>
                  <a:cubicBezTo>
                    <a:pt x="339" y="482"/>
                    <a:pt x="339" y="503"/>
                    <a:pt x="329" y="523"/>
                  </a:cubicBezTo>
                  <a:cubicBezTo>
                    <a:pt x="319" y="544"/>
                    <a:pt x="308" y="554"/>
                    <a:pt x="298" y="564"/>
                  </a:cubicBezTo>
                  <a:cubicBezTo>
                    <a:pt x="278" y="585"/>
                    <a:pt x="267" y="595"/>
                    <a:pt x="247" y="595"/>
                  </a:cubicBezTo>
                  <a:cubicBezTo>
                    <a:pt x="226" y="605"/>
                    <a:pt x="206" y="605"/>
                    <a:pt x="185" y="605"/>
                  </a:cubicBezTo>
                  <a:cubicBezTo>
                    <a:pt x="155" y="605"/>
                    <a:pt x="124" y="595"/>
                    <a:pt x="93" y="585"/>
                  </a:cubicBezTo>
                  <a:cubicBezTo>
                    <a:pt x="62" y="575"/>
                    <a:pt x="31" y="564"/>
                    <a:pt x="1" y="544"/>
                  </a:cubicBezTo>
                  <a:lnTo>
                    <a:pt x="1" y="636"/>
                  </a:lnTo>
                  <a:cubicBezTo>
                    <a:pt x="31" y="646"/>
                    <a:pt x="62" y="657"/>
                    <a:pt x="93" y="667"/>
                  </a:cubicBezTo>
                  <a:cubicBezTo>
                    <a:pt x="124" y="677"/>
                    <a:pt x="155" y="677"/>
                    <a:pt x="196" y="677"/>
                  </a:cubicBezTo>
                  <a:cubicBezTo>
                    <a:pt x="226" y="677"/>
                    <a:pt x="257" y="677"/>
                    <a:pt x="298" y="667"/>
                  </a:cubicBezTo>
                  <a:cubicBezTo>
                    <a:pt x="319" y="657"/>
                    <a:pt x="349" y="636"/>
                    <a:pt x="370" y="626"/>
                  </a:cubicBezTo>
                  <a:cubicBezTo>
                    <a:pt x="390" y="605"/>
                    <a:pt x="411" y="575"/>
                    <a:pt x="421" y="554"/>
                  </a:cubicBezTo>
                  <a:cubicBezTo>
                    <a:pt x="431" y="534"/>
                    <a:pt x="431" y="503"/>
                    <a:pt x="431" y="472"/>
                  </a:cubicBezTo>
                  <a:cubicBezTo>
                    <a:pt x="431" y="452"/>
                    <a:pt x="431" y="421"/>
                    <a:pt x="421" y="400"/>
                  </a:cubicBezTo>
                  <a:cubicBezTo>
                    <a:pt x="411" y="380"/>
                    <a:pt x="401" y="359"/>
                    <a:pt x="390" y="349"/>
                  </a:cubicBezTo>
                  <a:cubicBezTo>
                    <a:pt x="370" y="339"/>
                    <a:pt x="349" y="329"/>
                    <a:pt x="339" y="329"/>
                  </a:cubicBezTo>
                  <a:cubicBezTo>
                    <a:pt x="319" y="318"/>
                    <a:pt x="308" y="318"/>
                    <a:pt x="288" y="308"/>
                  </a:cubicBezTo>
                  <a:cubicBezTo>
                    <a:pt x="319" y="298"/>
                    <a:pt x="360" y="277"/>
                    <a:pt x="380" y="257"/>
                  </a:cubicBezTo>
                  <a:cubicBezTo>
                    <a:pt x="401" y="226"/>
                    <a:pt x="421" y="195"/>
                    <a:pt x="421" y="165"/>
                  </a:cubicBezTo>
                  <a:cubicBezTo>
                    <a:pt x="421" y="134"/>
                    <a:pt x="411" y="113"/>
                    <a:pt x="401" y="93"/>
                  </a:cubicBezTo>
                  <a:cubicBezTo>
                    <a:pt x="390" y="72"/>
                    <a:pt x="370" y="52"/>
                    <a:pt x="349" y="42"/>
                  </a:cubicBezTo>
                  <a:cubicBezTo>
                    <a:pt x="329" y="31"/>
                    <a:pt x="308" y="21"/>
                    <a:pt x="288" y="11"/>
                  </a:cubicBezTo>
                  <a:cubicBezTo>
                    <a:pt x="257" y="1"/>
                    <a:pt x="226" y="1"/>
                    <a:pt x="206" y="1"/>
                  </a:cubicBez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05"/>
            <p:cNvSpPr/>
            <p:nvPr/>
          </p:nvSpPr>
          <p:spPr>
            <a:xfrm>
              <a:off x="3519350" y="4131350"/>
              <a:ext cx="12325" cy="16425"/>
            </a:xfrm>
            <a:custGeom>
              <a:rect b="b" l="l" r="r" t="t"/>
              <a:pathLst>
                <a:path extrusionOk="0" h="657" w="493">
                  <a:moveTo>
                    <a:pt x="319" y="103"/>
                  </a:moveTo>
                  <a:lnTo>
                    <a:pt x="319" y="401"/>
                  </a:lnTo>
                  <a:lnTo>
                    <a:pt x="62" y="401"/>
                  </a:lnTo>
                  <a:lnTo>
                    <a:pt x="319" y="103"/>
                  </a:lnTo>
                  <a:close/>
                  <a:moveTo>
                    <a:pt x="319" y="1"/>
                  </a:moveTo>
                  <a:lnTo>
                    <a:pt x="1" y="380"/>
                  </a:lnTo>
                  <a:lnTo>
                    <a:pt x="1" y="472"/>
                  </a:lnTo>
                  <a:lnTo>
                    <a:pt x="319" y="472"/>
                  </a:lnTo>
                  <a:lnTo>
                    <a:pt x="319" y="657"/>
                  </a:lnTo>
                  <a:lnTo>
                    <a:pt x="401" y="657"/>
                  </a:lnTo>
                  <a:lnTo>
                    <a:pt x="401" y="472"/>
                  </a:lnTo>
                  <a:lnTo>
                    <a:pt x="493" y="472"/>
                  </a:lnTo>
                  <a:lnTo>
                    <a:pt x="493" y="411"/>
                  </a:lnTo>
                  <a:lnTo>
                    <a:pt x="401" y="411"/>
                  </a:lnTo>
                  <a:lnTo>
                    <a:pt x="401"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05"/>
            <p:cNvSpPr/>
            <p:nvPr/>
          </p:nvSpPr>
          <p:spPr>
            <a:xfrm>
              <a:off x="3282550" y="4183650"/>
              <a:ext cx="45650" cy="9250"/>
            </a:xfrm>
            <a:custGeom>
              <a:rect b="b" l="l" r="r" t="t"/>
              <a:pathLst>
                <a:path extrusionOk="0" h="370" w="1826">
                  <a:moveTo>
                    <a:pt x="175" y="0"/>
                  </a:moveTo>
                  <a:cubicBezTo>
                    <a:pt x="82" y="0"/>
                    <a:pt x="0" y="82"/>
                    <a:pt x="0" y="174"/>
                  </a:cubicBezTo>
                  <a:lnTo>
                    <a:pt x="0" y="195"/>
                  </a:lnTo>
                  <a:cubicBezTo>
                    <a:pt x="0" y="297"/>
                    <a:pt x="82" y="369"/>
                    <a:pt x="175" y="369"/>
                  </a:cubicBezTo>
                  <a:lnTo>
                    <a:pt x="1651" y="369"/>
                  </a:lnTo>
                  <a:cubicBezTo>
                    <a:pt x="1743" y="369"/>
                    <a:pt x="1825" y="297"/>
                    <a:pt x="1825" y="195"/>
                  </a:cubicBezTo>
                  <a:lnTo>
                    <a:pt x="1825" y="174"/>
                  </a:lnTo>
                  <a:cubicBezTo>
                    <a:pt x="1825" y="82"/>
                    <a:pt x="1743" y="0"/>
                    <a:pt x="16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05"/>
            <p:cNvSpPr/>
            <p:nvPr/>
          </p:nvSpPr>
          <p:spPr>
            <a:xfrm>
              <a:off x="3282550" y="4049600"/>
              <a:ext cx="82550" cy="9250"/>
            </a:xfrm>
            <a:custGeom>
              <a:rect b="b" l="l" r="r" t="t"/>
              <a:pathLst>
                <a:path extrusionOk="0" h="370" w="3302">
                  <a:moveTo>
                    <a:pt x="195" y="1"/>
                  </a:moveTo>
                  <a:cubicBezTo>
                    <a:pt x="93" y="1"/>
                    <a:pt x="0" y="83"/>
                    <a:pt x="0" y="185"/>
                  </a:cubicBezTo>
                  <a:cubicBezTo>
                    <a:pt x="0" y="288"/>
                    <a:pt x="93" y="370"/>
                    <a:pt x="195" y="370"/>
                  </a:cubicBezTo>
                  <a:lnTo>
                    <a:pt x="3117" y="370"/>
                  </a:lnTo>
                  <a:cubicBezTo>
                    <a:pt x="3219" y="370"/>
                    <a:pt x="3301" y="288"/>
                    <a:pt x="3301" y="185"/>
                  </a:cubicBezTo>
                  <a:cubicBezTo>
                    <a:pt x="3301" y="83"/>
                    <a:pt x="3219" y="1"/>
                    <a:pt x="31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05"/>
            <p:cNvSpPr/>
            <p:nvPr/>
          </p:nvSpPr>
          <p:spPr>
            <a:xfrm>
              <a:off x="3343800" y="4183650"/>
              <a:ext cx="45650" cy="9250"/>
            </a:xfrm>
            <a:custGeom>
              <a:rect b="b" l="l" r="r" t="t"/>
              <a:pathLst>
                <a:path extrusionOk="0" h="370" w="1826">
                  <a:moveTo>
                    <a:pt x="175" y="0"/>
                  </a:moveTo>
                  <a:cubicBezTo>
                    <a:pt x="83" y="0"/>
                    <a:pt x="1" y="82"/>
                    <a:pt x="1" y="174"/>
                  </a:cubicBezTo>
                  <a:lnTo>
                    <a:pt x="1" y="195"/>
                  </a:lnTo>
                  <a:cubicBezTo>
                    <a:pt x="1" y="297"/>
                    <a:pt x="83" y="369"/>
                    <a:pt x="175" y="369"/>
                  </a:cubicBezTo>
                  <a:lnTo>
                    <a:pt x="1651" y="369"/>
                  </a:lnTo>
                  <a:cubicBezTo>
                    <a:pt x="1743" y="369"/>
                    <a:pt x="1825" y="297"/>
                    <a:pt x="1825" y="195"/>
                  </a:cubicBezTo>
                  <a:lnTo>
                    <a:pt x="1825" y="174"/>
                  </a:lnTo>
                  <a:cubicBezTo>
                    <a:pt x="1825" y="82"/>
                    <a:pt x="1743" y="0"/>
                    <a:pt x="16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05"/>
            <p:cNvSpPr/>
            <p:nvPr/>
          </p:nvSpPr>
          <p:spPr>
            <a:xfrm>
              <a:off x="4631125" y="4612150"/>
              <a:ext cx="25150" cy="166600"/>
            </a:xfrm>
            <a:custGeom>
              <a:rect b="b" l="l" r="r" t="t"/>
              <a:pathLst>
                <a:path extrusionOk="0" h="6664" w="1006">
                  <a:moveTo>
                    <a:pt x="1" y="1"/>
                  </a:moveTo>
                  <a:lnTo>
                    <a:pt x="1" y="6664"/>
                  </a:lnTo>
                  <a:lnTo>
                    <a:pt x="1005" y="6664"/>
                  </a:lnTo>
                  <a:lnTo>
                    <a:pt x="10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05"/>
            <p:cNvSpPr/>
            <p:nvPr/>
          </p:nvSpPr>
          <p:spPr>
            <a:xfrm>
              <a:off x="4643700" y="4594200"/>
              <a:ext cx="25" cy="25150"/>
            </a:xfrm>
            <a:custGeom>
              <a:rect b="b" l="l" r="r" t="t"/>
              <a:pathLst>
                <a:path extrusionOk="0" fill="none" h="1006" w="1">
                  <a:moveTo>
                    <a:pt x="0" y="1006"/>
                  </a:moveTo>
                  <a:lnTo>
                    <a:pt x="0" y="1"/>
                  </a:lnTo>
                </a:path>
              </a:pathLst>
            </a:custGeom>
            <a:noFill/>
            <a:ln cap="rnd" cmpd="sng" w="1025">
              <a:solidFill>
                <a:schemeClr val="l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05"/>
            <p:cNvSpPr/>
            <p:nvPr/>
          </p:nvSpPr>
          <p:spPr>
            <a:xfrm>
              <a:off x="4643700" y="4771550"/>
              <a:ext cx="25" cy="25150"/>
            </a:xfrm>
            <a:custGeom>
              <a:rect b="b" l="l" r="r" t="t"/>
              <a:pathLst>
                <a:path extrusionOk="0" fill="none" h="1006" w="1">
                  <a:moveTo>
                    <a:pt x="0" y="1"/>
                  </a:moveTo>
                  <a:lnTo>
                    <a:pt x="0" y="1006"/>
                  </a:lnTo>
                </a:path>
              </a:pathLst>
            </a:custGeom>
            <a:noFill/>
            <a:ln cap="rnd" cmpd="sng" w="1025">
              <a:solidFill>
                <a:schemeClr val="l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05"/>
            <p:cNvSpPr/>
            <p:nvPr/>
          </p:nvSpPr>
          <p:spPr>
            <a:xfrm>
              <a:off x="2787400" y="4826925"/>
              <a:ext cx="20525" cy="92800"/>
            </a:xfrm>
            <a:custGeom>
              <a:rect b="b" l="l" r="r" t="t"/>
              <a:pathLst>
                <a:path extrusionOk="0" h="3712" w="821">
                  <a:moveTo>
                    <a:pt x="1" y="0"/>
                  </a:moveTo>
                  <a:lnTo>
                    <a:pt x="1" y="3711"/>
                  </a:lnTo>
                  <a:lnTo>
                    <a:pt x="821" y="3711"/>
                  </a:lnTo>
                  <a:lnTo>
                    <a:pt x="8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05"/>
            <p:cNvSpPr/>
            <p:nvPr/>
          </p:nvSpPr>
          <p:spPr>
            <a:xfrm>
              <a:off x="2797650" y="4812300"/>
              <a:ext cx="25" cy="20550"/>
            </a:xfrm>
            <a:custGeom>
              <a:rect b="b" l="l" r="r" t="t"/>
              <a:pathLst>
                <a:path extrusionOk="0" fill="none" h="822" w="1">
                  <a:moveTo>
                    <a:pt x="1" y="821"/>
                  </a:moveTo>
                  <a:lnTo>
                    <a:pt x="1" y="1"/>
                  </a:lnTo>
                </a:path>
              </a:pathLst>
            </a:custGeom>
            <a:noFill/>
            <a:ln cap="rnd" cmpd="sng" w="775">
              <a:solidFill>
                <a:srgbClr val="48D3A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05"/>
            <p:cNvSpPr/>
            <p:nvPr/>
          </p:nvSpPr>
          <p:spPr>
            <a:xfrm>
              <a:off x="2797650" y="4906625"/>
              <a:ext cx="25" cy="71525"/>
            </a:xfrm>
            <a:custGeom>
              <a:rect b="b" l="l" r="r" t="t"/>
              <a:pathLst>
                <a:path extrusionOk="0" fill="none" h="2861" w="1">
                  <a:moveTo>
                    <a:pt x="1" y="0"/>
                  </a:moveTo>
                  <a:lnTo>
                    <a:pt x="1" y="2861"/>
                  </a:lnTo>
                </a:path>
              </a:pathLst>
            </a:custGeom>
            <a:noFill/>
            <a:ln cap="rnd" cmpd="sng" w="775">
              <a:solidFill>
                <a:srgbClr val="48D3A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05"/>
            <p:cNvSpPr/>
            <p:nvPr/>
          </p:nvSpPr>
          <p:spPr>
            <a:xfrm>
              <a:off x="2827125" y="4061650"/>
              <a:ext cx="25150" cy="114850"/>
            </a:xfrm>
            <a:custGeom>
              <a:rect b="b" l="l" r="r" t="t"/>
              <a:pathLst>
                <a:path extrusionOk="0" h="4594" w="1006">
                  <a:moveTo>
                    <a:pt x="1" y="0"/>
                  </a:moveTo>
                  <a:lnTo>
                    <a:pt x="1" y="4593"/>
                  </a:lnTo>
                  <a:lnTo>
                    <a:pt x="1005" y="4593"/>
                  </a:lnTo>
                  <a:lnTo>
                    <a:pt x="10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05"/>
            <p:cNvSpPr/>
            <p:nvPr/>
          </p:nvSpPr>
          <p:spPr>
            <a:xfrm>
              <a:off x="2839675" y="3991675"/>
              <a:ext cx="25" cy="81025"/>
            </a:xfrm>
            <a:custGeom>
              <a:rect b="b" l="l" r="r" t="t"/>
              <a:pathLst>
                <a:path extrusionOk="0" fill="none" h="3241" w="1">
                  <a:moveTo>
                    <a:pt x="1" y="3240"/>
                  </a:moveTo>
                  <a:lnTo>
                    <a:pt x="1" y="1"/>
                  </a:lnTo>
                </a:path>
              </a:pathLst>
            </a:custGeom>
            <a:noFill/>
            <a:ln cap="rnd" cmpd="sng" w="1025">
              <a:solidFill>
                <a:srgbClr val="48D3A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05"/>
            <p:cNvSpPr/>
            <p:nvPr/>
          </p:nvSpPr>
          <p:spPr>
            <a:xfrm>
              <a:off x="2839675" y="4169025"/>
              <a:ext cx="25" cy="25150"/>
            </a:xfrm>
            <a:custGeom>
              <a:rect b="b" l="l" r="r" t="t"/>
              <a:pathLst>
                <a:path extrusionOk="0" fill="none" h="1006" w="1">
                  <a:moveTo>
                    <a:pt x="1" y="1"/>
                  </a:moveTo>
                  <a:lnTo>
                    <a:pt x="1" y="1005"/>
                  </a:lnTo>
                </a:path>
              </a:pathLst>
            </a:custGeom>
            <a:noFill/>
            <a:ln cap="rnd" cmpd="sng" w="1025">
              <a:solidFill>
                <a:srgbClr val="48D3A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05"/>
            <p:cNvSpPr/>
            <p:nvPr/>
          </p:nvSpPr>
          <p:spPr>
            <a:xfrm>
              <a:off x="4698025" y="4516825"/>
              <a:ext cx="25150" cy="100725"/>
            </a:xfrm>
            <a:custGeom>
              <a:rect b="b" l="l" r="r" t="t"/>
              <a:pathLst>
                <a:path extrusionOk="0" h="4029" w="1006">
                  <a:moveTo>
                    <a:pt x="0" y="0"/>
                  </a:moveTo>
                  <a:lnTo>
                    <a:pt x="0" y="4029"/>
                  </a:lnTo>
                  <a:lnTo>
                    <a:pt x="1005" y="4029"/>
                  </a:lnTo>
                  <a:lnTo>
                    <a:pt x="10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05"/>
            <p:cNvSpPr/>
            <p:nvPr/>
          </p:nvSpPr>
          <p:spPr>
            <a:xfrm>
              <a:off x="4710575" y="4498875"/>
              <a:ext cx="25" cy="25150"/>
            </a:xfrm>
            <a:custGeom>
              <a:rect b="b" l="l" r="r" t="t"/>
              <a:pathLst>
                <a:path extrusionOk="0" fill="none" h="1006" w="1">
                  <a:moveTo>
                    <a:pt x="1" y="1005"/>
                  </a:moveTo>
                  <a:lnTo>
                    <a:pt x="1" y="0"/>
                  </a:lnTo>
                </a:path>
              </a:pathLst>
            </a:custGeom>
            <a:noFill/>
            <a:ln cap="rnd" cmpd="sng" w="1025">
              <a:solidFill>
                <a:schemeClr val="accent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05"/>
            <p:cNvSpPr/>
            <p:nvPr/>
          </p:nvSpPr>
          <p:spPr>
            <a:xfrm>
              <a:off x="4710575" y="4597550"/>
              <a:ext cx="25" cy="103825"/>
            </a:xfrm>
            <a:custGeom>
              <a:rect b="b" l="l" r="r" t="t"/>
              <a:pathLst>
                <a:path extrusionOk="0" fill="none" h="4153" w="1">
                  <a:moveTo>
                    <a:pt x="1" y="0"/>
                  </a:moveTo>
                  <a:lnTo>
                    <a:pt x="1" y="4152"/>
                  </a:lnTo>
                </a:path>
              </a:pathLst>
            </a:custGeom>
            <a:noFill/>
            <a:ln cap="rnd" cmpd="sng" w="1025">
              <a:solidFill>
                <a:schemeClr val="accent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05"/>
            <p:cNvSpPr/>
            <p:nvPr/>
          </p:nvSpPr>
          <p:spPr>
            <a:xfrm>
              <a:off x="4668800" y="4079850"/>
              <a:ext cx="25150" cy="101000"/>
            </a:xfrm>
            <a:custGeom>
              <a:rect b="b" l="l" r="r" t="t"/>
              <a:pathLst>
                <a:path extrusionOk="0" h="4040" w="1006">
                  <a:moveTo>
                    <a:pt x="1" y="0"/>
                  </a:moveTo>
                  <a:lnTo>
                    <a:pt x="1" y="4039"/>
                  </a:lnTo>
                  <a:lnTo>
                    <a:pt x="1005" y="4039"/>
                  </a:lnTo>
                  <a:lnTo>
                    <a:pt x="10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05"/>
            <p:cNvSpPr/>
            <p:nvPr/>
          </p:nvSpPr>
          <p:spPr>
            <a:xfrm>
              <a:off x="4681375" y="4061900"/>
              <a:ext cx="25" cy="25150"/>
            </a:xfrm>
            <a:custGeom>
              <a:rect b="b" l="l" r="r" t="t"/>
              <a:pathLst>
                <a:path extrusionOk="0" fill="none" h="1006" w="1">
                  <a:moveTo>
                    <a:pt x="0" y="1005"/>
                  </a:moveTo>
                  <a:lnTo>
                    <a:pt x="0" y="1"/>
                  </a:lnTo>
                </a:path>
              </a:pathLst>
            </a:custGeom>
            <a:noFill/>
            <a:ln cap="rnd" cmpd="sng" w="1025">
              <a:solidFill>
                <a:schemeClr val="accent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05"/>
            <p:cNvSpPr/>
            <p:nvPr/>
          </p:nvSpPr>
          <p:spPr>
            <a:xfrm>
              <a:off x="4681375" y="4160575"/>
              <a:ext cx="25" cy="103825"/>
            </a:xfrm>
            <a:custGeom>
              <a:rect b="b" l="l" r="r" t="t"/>
              <a:pathLst>
                <a:path extrusionOk="0" fill="none" h="4153" w="1">
                  <a:moveTo>
                    <a:pt x="0" y="0"/>
                  </a:moveTo>
                  <a:lnTo>
                    <a:pt x="0" y="4152"/>
                  </a:lnTo>
                </a:path>
              </a:pathLst>
            </a:custGeom>
            <a:solidFill>
              <a:schemeClr val="accent6"/>
            </a:solidFill>
            <a:ln cap="rnd" cmpd="sng" w="1025">
              <a:solidFill>
                <a:schemeClr val="accent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05"/>
            <p:cNvSpPr/>
            <p:nvPr/>
          </p:nvSpPr>
          <p:spPr>
            <a:xfrm>
              <a:off x="2927850" y="3948125"/>
              <a:ext cx="22825" cy="92025"/>
            </a:xfrm>
            <a:custGeom>
              <a:rect b="b" l="l" r="r" t="t"/>
              <a:pathLst>
                <a:path extrusionOk="0" h="3681" w="913">
                  <a:moveTo>
                    <a:pt x="0" y="0"/>
                  </a:moveTo>
                  <a:lnTo>
                    <a:pt x="0" y="3680"/>
                  </a:lnTo>
                  <a:lnTo>
                    <a:pt x="913" y="3680"/>
                  </a:lnTo>
                  <a:lnTo>
                    <a:pt x="9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05"/>
            <p:cNvSpPr/>
            <p:nvPr/>
          </p:nvSpPr>
          <p:spPr>
            <a:xfrm>
              <a:off x="2939375" y="3931700"/>
              <a:ext cx="25" cy="23100"/>
            </a:xfrm>
            <a:custGeom>
              <a:rect b="b" l="l" r="r" t="t"/>
              <a:pathLst>
                <a:path extrusionOk="0" fill="none" h="924" w="1">
                  <a:moveTo>
                    <a:pt x="1" y="924"/>
                  </a:moveTo>
                  <a:lnTo>
                    <a:pt x="1" y="1"/>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05"/>
            <p:cNvSpPr/>
            <p:nvPr/>
          </p:nvSpPr>
          <p:spPr>
            <a:xfrm>
              <a:off x="2939375" y="4021675"/>
              <a:ext cx="25" cy="94850"/>
            </a:xfrm>
            <a:custGeom>
              <a:rect b="b" l="l" r="r" t="t"/>
              <a:pathLst>
                <a:path extrusionOk="0" fill="none" h="3794" w="1">
                  <a:moveTo>
                    <a:pt x="1" y="0"/>
                  </a:moveTo>
                  <a:lnTo>
                    <a:pt x="1" y="3793"/>
                  </a:lnTo>
                </a:path>
              </a:pathLst>
            </a:custGeom>
            <a:noFill/>
            <a:ln cap="rnd" cmpd="sng" w="775">
              <a:solidFill>
                <a:schemeClr val="l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4" name="Google Shape;3334;p105"/>
          <p:cNvSpPr txBox="1"/>
          <p:nvPr>
            <p:ph type="title"/>
          </p:nvPr>
        </p:nvSpPr>
        <p:spPr>
          <a:xfrm>
            <a:off x="4815300" y="1598100"/>
            <a:ext cx="387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05 Conclusion</a:t>
            </a:r>
            <a:endParaRPr sz="3000"/>
          </a:p>
          <a:p>
            <a:pPr indent="0" lvl="0" marL="0" rtl="0" algn="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8" name="Shape 3338"/>
        <p:cNvGrpSpPr/>
        <p:nvPr/>
      </p:nvGrpSpPr>
      <p:grpSpPr>
        <a:xfrm>
          <a:off x="0" y="0"/>
          <a:ext cx="0" cy="0"/>
          <a:chOff x="0" y="0"/>
          <a:chExt cx="0" cy="0"/>
        </a:xfrm>
      </p:grpSpPr>
      <p:sp>
        <p:nvSpPr>
          <p:cNvPr id="3339" name="Google Shape;3339;p106"/>
          <p:cNvSpPr txBox="1"/>
          <p:nvPr>
            <p:ph type="title"/>
          </p:nvPr>
        </p:nvSpPr>
        <p:spPr>
          <a:xfrm>
            <a:off x="3806550" y="114900"/>
            <a:ext cx="4594500" cy="52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t>Conclusion</a:t>
            </a:r>
            <a:endParaRPr sz="2000"/>
          </a:p>
          <a:p>
            <a:pPr indent="0" lvl="0" marL="0" rtl="0" algn="r">
              <a:spcBef>
                <a:spcPts val="0"/>
              </a:spcBef>
              <a:spcAft>
                <a:spcPts val="0"/>
              </a:spcAft>
              <a:buNone/>
            </a:pPr>
            <a:r>
              <a:t/>
            </a:r>
            <a:endParaRPr/>
          </a:p>
        </p:txBody>
      </p:sp>
      <p:sp>
        <p:nvSpPr>
          <p:cNvPr id="3340" name="Google Shape;3340;p106"/>
          <p:cNvSpPr txBox="1"/>
          <p:nvPr>
            <p:ph idx="2" type="title"/>
          </p:nvPr>
        </p:nvSpPr>
        <p:spPr>
          <a:xfrm>
            <a:off x="3208125" y="772993"/>
            <a:ext cx="22590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Customized Learning Environment</a:t>
            </a:r>
            <a:endParaRPr sz="1200"/>
          </a:p>
        </p:txBody>
      </p:sp>
      <p:sp>
        <p:nvSpPr>
          <p:cNvPr id="3341" name="Google Shape;3341;p106"/>
          <p:cNvSpPr txBox="1"/>
          <p:nvPr>
            <p:ph idx="1" type="subTitle"/>
          </p:nvPr>
        </p:nvSpPr>
        <p:spPr>
          <a:xfrm>
            <a:off x="2962150" y="1345600"/>
            <a:ext cx="2823000" cy="7944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lang="en" sz="1200"/>
              <a:t>By incorporating techniques such as Recursive Feature Elimination (RFE) and Real Time Learning Rate Reduction, the project was able to build a customized learning environment for each stock and recognize each stock’s unique momentum. </a:t>
            </a:r>
            <a:endParaRPr/>
          </a:p>
        </p:txBody>
      </p:sp>
      <p:grpSp>
        <p:nvGrpSpPr>
          <p:cNvPr id="3342" name="Google Shape;3342;p106"/>
          <p:cNvGrpSpPr/>
          <p:nvPr/>
        </p:nvGrpSpPr>
        <p:grpSpPr>
          <a:xfrm>
            <a:off x="491448" y="762888"/>
            <a:ext cx="1775269" cy="3325722"/>
            <a:chOff x="991475" y="307619"/>
            <a:chExt cx="2440903" cy="4400849"/>
          </a:xfrm>
        </p:grpSpPr>
        <p:sp>
          <p:nvSpPr>
            <p:cNvPr id="3343" name="Google Shape;3343;p106"/>
            <p:cNvSpPr/>
            <p:nvPr/>
          </p:nvSpPr>
          <p:spPr>
            <a:xfrm flipH="1">
              <a:off x="1389910" y="2113695"/>
              <a:ext cx="802279" cy="535497"/>
            </a:xfrm>
            <a:custGeom>
              <a:rect b="b" l="l" r="r" t="t"/>
              <a:pathLst>
                <a:path extrusionOk="0" h="5263" w="7885">
                  <a:moveTo>
                    <a:pt x="6688" y="0"/>
                  </a:moveTo>
                  <a:cubicBezTo>
                    <a:pt x="6313" y="0"/>
                    <a:pt x="5948" y="195"/>
                    <a:pt x="5752" y="539"/>
                  </a:cubicBezTo>
                  <a:lnTo>
                    <a:pt x="4224" y="3030"/>
                  </a:lnTo>
                  <a:lnTo>
                    <a:pt x="267" y="1677"/>
                  </a:lnTo>
                  <a:lnTo>
                    <a:pt x="1" y="2794"/>
                  </a:lnTo>
                  <a:cubicBezTo>
                    <a:pt x="1" y="2794"/>
                    <a:pt x="2815" y="5263"/>
                    <a:pt x="4589" y="5263"/>
                  </a:cubicBezTo>
                  <a:cubicBezTo>
                    <a:pt x="4698" y="5263"/>
                    <a:pt x="4802" y="5254"/>
                    <a:pt x="4901" y="5234"/>
                  </a:cubicBezTo>
                  <a:cubicBezTo>
                    <a:pt x="6101" y="4988"/>
                    <a:pt x="7095" y="2702"/>
                    <a:pt x="7648" y="1441"/>
                  </a:cubicBezTo>
                  <a:cubicBezTo>
                    <a:pt x="7884" y="908"/>
                    <a:pt x="7669" y="293"/>
                    <a:pt x="7156" y="27"/>
                  </a:cubicBezTo>
                  <a:lnTo>
                    <a:pt x="7156" y="27"/>
                  </a:lnTo>
                  <a:lnTo>
                    <a:pt x="7197" y="129"/>
                  </a:lnTo>
                  <a:cubicBezTo>
                    <a:pt x="7036" y="42"/>
                    <a:pt x="6861" y="0"/>
                    <a:pt x="66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06"/>
            <p:cNvSpPr/>
            <p:nvPr/>
          </p:nvSpPr>
          <p:spPr>
            <a:xfrm flipH="1">
              <a:off x="2059611" y="1747148"/>
              <a:ext cx="319284" cy="631140"/>
            </a:xfrm>
            <a:custGeom>
              <a:rect b="b" l="l" r="r" t="t"/>
              <a:pathLst>
                <a:path extrusionOk="0" h="6203" w="3138">
                  <a:moveTo>
                    <a:pt x="831" y="0"/>
                  </a:moveTo>
                  <a:lnTo>
                    <a:pt x="1" y="328"/>
                  </a:lnTo>
                  <a:lnTo>
                    <a:pt x="2307" y="6202"/>
                  </a:lnTo>
                  <a:lnTo>
                    <a:pt x="3138" y="5874"/>
                  </a:lnTo>
                  <a:lnTo>
                    <a:pt x="8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06"/>
            <p:cNvSpPr/>
            <p:nvPr/>
          </p:nvSpPr>
          <p:spPr>
            <a:xfrm flipH="1">
              <a:off x="1860389" y="1888171"/>
              <a:ext cx="484013" cy="928344"/>
            </a:xfrm>
            <a:custGeom>
              <a:rect b="b" l="l" r="r" t="t"/>
              <a:pathLst>
                <a:path extrusionOk="0" h="9124" w="4757">
                  <a:moveTo>
                    <a:pt x="1085" y="1"/>
                  </a:moveTo>
                  <a:cubicBezTo>
                    <a:pt x="1017" y="1"/>
                    <a:pt x="948" y="13"/>
                    <a:pt x="882" y="39"/>
                  </a:cubicBezTo>
                  <a:lnTo>
                    <a:pt x="441" y="213"/>
                  </a:lnTo>
                  <a:cubicBezTo>
                    <a:pt x="144" y="336"/>
                    <a:pt x="0" y="665"/>
                    <a:pt x="113" y="962"/>
                  </a:cubicBezTo>
                  <a:lnTo>
                    <a:pt x="3137" y="8763"/>
                  </a:lnTo>
                  <a:cubicBezTo>
                    <a:pt x="3223" y="8982"/>
                    <a:pt x="3441" y="9124"/>
                    <a:pt x="3671" y="9124"/>
                  </a:cubicBezTo>
                  <a:cubicBezTo>
                    <a:pt x="3742" y="9124"/>
                    <a:pt x="3815" y="9110"/>
                    <a:pt x="3885" y="9081"/>
                  </a:cubicBezTo>
                  <a:lnTo>
                    <a:pt x="4316" y="8907"/>
                  </a:lnTo>
                  <a:cubicBezTo>
                    <a:pt x="4613" y="8794"/>
                    <a:pt x="4757" y="8466"/>
                    <a:pt x="4644" y="8169"/>
                  </a:cubicBezTo>
                  <a:lnTo>
                    <a:pt x="1620" y="367"/>
                  </a:lnTo>
                  <a:cubicBezTo>
                    <a:pt x="1533" y="139"/>
                    <a:pt x="1313" y="1"/>
                    <a:pt x="10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06"/>
            <p:cNvSpPr/>
            <p:nvPr/>
          </p:nvSpPr>
          <p:spPr>
            <a:xfrm flipH="1">
              <a:off x="2254660" y="1644892"/>
              <a:ext cx="194032" cy="164933"/>
            </a:xfrm>
            <a:custGeom>
              <a:rect b="b" l="l" r="r" t="t"/>
              <a:pathLst>
                <a:path extrusionOk="0" h="1621" w="1907">
                  <a:moveTo>
                    <a:pt x="1507" y="1"/>
                  </a:moveTo>
                  <a:lnTo>
                    <a:pt x="0" y="595"/>
                  </a:lnTo>
                  <a:lnTo>
                    <a:pt x="400" y="1620"/>
                  </a:lnTo>
                  <a:lnTo>
                    <a:pt x="1907" y="1026"/>
                  </a:lnTo>
                  <a:lnTo>
                    <a:pt x="15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06"/>
            <p:cNvSpPr/>
            <p:nvPr/>
          </p:nvSpPr>
          <p:spPr>
            <a:xfrm flipH="1">
              <a:off x="1817544" y="307619"/>
              <a:ext cx="1614835" cy="1460687"/>
            </a:xfrm>
            <a:custGeom>
              <a:rect b="b" l="l" r="r" t="t"/>
              <a:pathLst>
                <a:path extrusionOk="0" h="14356" w="15871">
                  <a:moveTo>
                    <a:pt x="7756" y="1651"/>
                  </a:moveTo>
                  <a:cubicBezTo>
                    <a:pt x="7781" y="1651"/>
                    <a:pt x="7807" y="1651"/>
                    <a:pt x="7833" y="1652"/>
                  </a:cubicBezTo>
                  <a:cubicBezTo>
                    <a:pt x="10068" y="1693"/>
                    <a:pt x="12057" y="3077"/>
                    <a:pt x="12877" y="5158"/>
                  </a:cubicBezTo>
                  <a:cubicBezTo>
                    <a:pt x="13994" y="7987"/>
                    <a:pt x="12600" y="11196"/>
                    <a:pt x="9760" y="12323"/>
                  </a:cubicBezTo>
                  <a:cubicBezTo>
                    <a:pt x="9105" y="12578"/>
                    <a:pt x="8422" y="12702"/>
                    <a:pt x="7745" y="12702"/>
                  </a:cubicBezTo>
                  <a:cubicBezTo>
                    <a:pt x="6270" y="12702"/>
                    <a:pt x="4824" y="12114"/>
                    <a:pt x="3763" y="11011"/>
                  </a:cubicBezTo>
                  <a:cubicBezTo>
                    <a:pt x="2215" y="9412"/>
                    <a:pt x="1785" y="7023"/>
                    <a:pt x="2666" y="4973"/>
                  </a:cubicBezTo>
                  <a:cubicBezTo>
                    <a:pt x="3548" y="2947"/>
                    <a:pt x="5551" y="1651"/>
                    <a:pt x="7756" y="1651"/>
                  </a:cubicBezTo>
                  <a:close/>
                  <a:moveTo>
                    <a:pt x="7737" y="0"/>
                  </a:moveTo>
                  <a:cubicBezTo>
                    <a:pt x="4886" y="0"/>
                    <a:pt x="2301" y="1701"/>
                    <a:pt x="1159" y="4317"/>
                  </a:cubicBezTo>
                  <a:cubicBezTo>
                    <a:pt x="1" y="6982"/>
                    <a:pt x="565" y="10078"/>
                    <a:pt x="2574" y="12159"/>
                  </a:cubicBezTo>
                  <a:cubicBezTo>
                    <a:pt x="3957" y="13592"/>
                    <a:pt x="5836" y="14356"/>
                    <a:pt x="7748" y="14356"/>
                  </a:cubicBezTo>
                  <a:cubicBezTo>
                    <a:pt x="8628" y="14356"/>
                    <a:pt x="9516" y="14194"/>
                    <a:pt x="10365" y="13861"/>
                  </a:cubicBezTo>
                  <a:cubicBezTo>
                    <a:pt x="14056" y="12406"/>
                    <a:pt x="15870" y="8233"/>
                    <a:pt x="14414" y="4543"/>
                  </a:cubicBezTo>
                  <a:cubicBezTo>
                    <a:pt x="13348" y="1847"/>
                    <a:pt x="10765" y="53"/>
                    <a:pt x="7864" y="1"/>
                  </a:cubicBezTo>
                  <a:cubicBezTo>
                    <a:pt x="7821" y="1"/>
                    <a:pt x="7779" y="0"/>
                    <a:pt x="77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06"/>
            <p:cNvSpPr/>
            <p:nvPr/>
          </p:nvSpPr>
          <p:spPr>
            <a:xfrm flipH="1">
              <a:off x="2042916" y="475605"/>
              <a:ext cx="1204792" cy="1124513"/>
            </a:xfrm>
            <a:custGeom>
              <a:rect b="b" l="l" r="r" t="t"/>
              <a:pathLst>
                <a:path extrusionOk="0" h="11052" w="11841">
                  <a:moveTo>
                    <a:pt x="5918" y="1"/>
                  </a:moveTo>
                  <a:cubicBezTo>
                    <a:pt x="3224" y="1"/>
                    <a:pt x="871" y="1960"/>
                    <a:pt x="462" y="4706"/>
                  </a:cubicBezTo>
                  <a:cubicBezTo>
                    <a:pt x="0" y="7720"/>
                    <a:pt x="2081" y="10529"/>
                    <a:pt x="5095" y="10990"/>
                  </a:cubicBezTo>
                  <a:cubicBezTo>
                    <a:pt x="5373" y="11032"/>
                    <a:pt x="5648" y="11052"/>
                    <a:pt x="5920" y="11052"/>
                  </a:cubicBezTo>
                  <a:cubicBezTo>
                    <a:pt x="8615" y="11052"/>
                    <a:pt x="10970" y="9084"/>
                    <a:pt x="11380" y="6346"/>
                  </a:cubicBezTo>
                  <a:cubicBezTo>
                    <a:pt x="11841" y="3332"/>
                    <a:pt x="9760" y="513"/>
                    <a:pt x="6746" y="62"/>
                  </a:cubicBezTo>
                  <a:cubicBezTo>
                    <a:pt x="6467" y="21"/>
                    <a:pt x="6191" y="1"/>
                    <a:pt x="59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06"/>
            <p:cNvSpPr/>
            <p:nvPr/>
          </p:nvSpPr>
          <p:spPr>
            <a:xfrm flipH="1">
              <a:off x="1103089" y="2086884"/>
              <a:ext cx="563376" cy="961005"/>
            </a:xfrm>
            <a:custGeom>
              <a:rect b="b" l="l" r="r" t="t"/>
              <a:pathLst>
                <a:path extrusionOk="0" h="9445" w="5537">
                  <a:moveTo>
                    <a:pt x="2412" y="1"/>
                  </a:moveTo>
                  <a:cubicBezTo>
                    <a:pt x="1857" y="1"/>
                    <a:pt x="1549" y="280"/>
                    <a:pt x="1549" y="280"/>
                  </a:cubicBezTo>
                  <a:cubicBezTo>
                    <a:pt x="1549" y="280"/>
                    <a:pt x="185" y="547"/>
                    <a:pt x="113" y="3519"/>
                  </a:cubicBezTo>
                  <a:cubicBezTo>
                    <a:pt x="52" y="5765"/>
                    <a:pt x="1" y="9445"/>
                    <a:pt x="1" y="9445"/>
                  </a:cubicBezTo>
                  <a:lnTo>
                    <a:pt x="4891" y="9445"/>
                  </a:lnTo>
                  <a:cubicBezTo>
                    <a:pt x="4891" y="9445"/>
                    <a:pt x="5536" y="1982"/>
                    <a:pt x="4152" y="793"/>
                  </a:cubicBezTo>
                  <a:cubicBezTo>
                    <a:pt x="3439" y="174"/>
                    <a:pt x="2849" y="1"/>
                    <a:pt x="24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06"/>
            <p:cNvSpPr/>
            <p:nvPr/>
          </p:nvSpPr>
          <p:spPr>
            <a:xfrm flipH="1">
              <a:off x="1363868" y="1749183"/>
              <a:ext cx="303615" cy="402717"/>
            </a:xfrm>
            <a:custGeom>
              <a:rect b="b" l="l" r="r" t="t"/>
              <a:pathLst>
                <a:path extrusionOk="0" h="3958" w="2984">
                  <a:moveTo>
                    <a:pt x="298" y="1"/>
                  </a:moveTo>
                  <a:cubicBezTo>
                    <a:pt x="298" y="1"/>
                    <a:pt x="0" y="2051"/>
                    <a:pt x="339" y="2533"/>
                  </a:cubicBezTo>
                  <a:cubicBezTo>
                    <a:pt x="677" y="3025"/>
                    <a:pt x="1518" y="3066"/>
                    <a:pt x="1518" y="3066"/>
                  </a:cubicBezTo>
                  <a:lnTo>
                    <a:pt x="1559" y="3958"/>
                  </a:lnTo>
                  <a:lnTo>
                    <a:pt x="2748" y="3548"/>
                  </a:lnTo>
                  <a:lnTo>
                    <a:pt x="2789" y="2533"/>
                  </a:lnTo>
                  <a:lnTo>
                    <a:pt x="2984" y="73"/>
                  </a:lnTo>
                  <a:lnTo>
                    <a:pt x="298" y="1"/>
                  </a:ln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06"/>
            <p:cNvSpPr/>
            <p:nvPr/>
          </p:nvSpPr>
          <p:spPr>
            <a:xfrm flipH="1">
              <a:off x="1276263" y="1660764"/>
              <a:ext cx="417266" cy="331595"/>
            </a:xfrm>
            <a:custGeom>
              <a:rect b="b" l="l" r="r" t="t"/>
              <a:pathLst>
                <a:path extrusionOk="0" h="3259" w="4101">
                  <a:moveTo>
                    <a:pt x="1771" y="0"/>
                  </a:moveTo>
                  <a:cubicBezTo>
                    <a:pt x="1023" y="0"/>
                    <a:pt x="215" y="60"/>
                    <a:pt x="215" y="60"/>
                  </a:cubicBezTo>
                  <a:cubicBezTo>
                    <a:pt x="215" y="60"/>
                    <a:pt x="0" y="439"/>
                    <a:pt x="564" y="870"/>
                  </a:cubicBezTo>
                  <a:lnTo>
                    <a:pt x="2061" y="911"/>
                  </a:lnTo>
                  <a:cubicBezTo>
                    <a:pt x="1938" y="1249"/>
                    <a:pt x="1938" y="1618"/>
                    <a:pt x="2081" y="1956"/>
                  </a:cubicBezTo>
                  <a:cubicBezTo>
                    <a:pt x="2163" y="2120"/>
                    <a:pt x="2286" y="2264"/>
                    <a:pt x="2440" y="2377"/>
                  </a:cubicBezTo>
                  <a:cubicBezTo>
                    <a:pt x="2440" y="2377"/>
                    <a:pt x="2519" y="1905"/>
                    <a:pt x="2801" y="1905"/>
                  </a:cubicBezTo>
                  <a:cubicBezTo>
                    <a:pt x="2807" y="1905"/>
                    <a:pt x="2813" y="1905"/>
                    <a:pt x="2819" y="1905"/>
                  </a:cubicBezTo>
                  <a:cubicBezTo>
                    <a:pt x="3014" y="1926"/>
                    <a:pt x="3096" y="2295"/>
                    <a:pt x="2973" y="2592"/>
                  </a:cubicBezTo>
                  <a:cubicBezTo>
                    <a:pt x="2935" y="2743"/>
                    <a:pt x="2802" y="2851"/>
                    <a:pt x="2653" y="2851"/>
                  </a:cubicBezTo>
                  <a:cubicBezTo>
                    <a:pt x="2640" y="2851"/>
                    <a:pt x="2627" y="2850"/>
                    <a:pt x="2614" y="2848"/>
                  </a:cubicBezTo>
                  <a:lnTo>
                    <a:pt x="2614" y="2848"/>
                  </a:lnTo>
                  <a:lnTo>
                    <a:pt x="3055" y="3258"/>
                  </a:lnTo>
                  <a:cubicBezTo>
                    <a:pt x="3055" y="3258"/>
                    <a:pt x="4101" y="1331"/>
                    <a:pt x="3424" y="849"/>
                  </a:cubicBezTo>
                  <a:cubicBezTo>
                    <a:pt x="3404" y="531"/>
                    <a:pt x="3219" y="244"/>
                    <a:pt x="2922" y="111"/>
                  </a:cubicBezTo>
                  <a:cubicBezTo>
                    <a:pt x="2727" y="26"/>
                    <a:pt x="2261" y="0"/>
                    <a:pt x="1771" y="0"/>
                  </a:cubicBezTo>
                  <a:close/>
                </a:path>
              </a:pathLst>
            </a:custGeom>
            <a:solidFill>
              <a:srgbClr val="0017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06"/>
            <p:cNvSpPr/>
            <p:nvPr/>
          </p:nvSpPr>
          <p:spPr>
            <a:xfrm flipH="1">
              <a:off x="1448320" y="1995362"/>
              <a:ext cx="64813" cy="85570"/>
            </a:xfrm>
            <a:custGeom>
              <a:rect b="b" l="l" r="r" t="t"/>
              <a:pathLst>
                <a:path extrusionOk="0" h="841" w="637">
                  <a:moveTo>
                    <a:pt x="626" y="0"/>
                  </a:moveTo>
                  <a:cubicBezTo>
                    <a:pt x="575" y="308"/>
                    <a:pt x="1" y="472"/>
                    <a:pt x="1" y="472"/>
                  </a:cubicBezTo>
                  <a:lnTo>
                    <a:pt x="21" y="841"/>
                  </a:lnTo>
                  <a:cubicBezTo>
                    <a:pt x="636" y="697"/>
                    <a:pt x="626" y="1"/>
                    <a:pt x="626" y="0"/>
                  </a:cubicBez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06"/>
            <p:cNvSpPr/>
            <p:nvPr/>
          </p:nvSpPr>
          <p:spPr>
            <a:xfrm flipH="1">
              <a:off x="1356543" y="2049594"/>
              <a:ext cx="165950" cy="107547"/>
            </a:xfrm>
            <a:custGeom>
              <a:rect b="b" l="l" r="r" t="t"/>
              <a:pathLst>
                <a:path extrusionOk="0" h="1057" w="1631">
                  <a:moveTo>
                    <a:pt x="1374" y="0"/>
                  </a:moveTo>
                  <a:lnTo>
                    <a:pt x="287" y="667"/>
                  </a:lnTo>
                  <a:lnTo>
                    <a:pt x="123" y="410"/>
                  </a:lnTo>
                  <a:lnTo>
                    <a:pt x="0" y="585"/>
                  </a:lnTo>
                  <a:lnTo>
                    <a:pt x="0" y="933"/>
                  </a:lnTo>
                  <a:lnTo>
                    <a:pt x="277" y="800"/>
                  </a:lnTo>
                  <a:lnTo>
                    <a:pt x="790" y="1056"/>
                  </a:lnTo>
                  <a:lnTo>
                    <a:pt x="1630" y="298"/>
                  </a:lnTo>
                  <a:lnTo>
                    <a:pt x="13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06"/>
            <p:cNvSpPr/>
            <p:nvPr/>
          </p:nvSpPr>
          <p:spPr>
            <a:xfrm flipH="1">
              <a:off x="1002969" y="3047791"/>
              <a:ext cx="663495" cy="1467708"/>
            </a:xfrm>
            <a:custGeom>
              <a:rect b="b" l="l" r="r" t="t"/>
              <a:pathLst>
                <a:path extrusionOk="0" h="14425" w="6521">
                  <a:moveTo>
                    <a:pt x="1" y="1"/>
                  </a:moveTo>
                  <a:lnTo>
                    <a:pt x="1128" y="14425"/>
                  </a:lnTo>
                  <a:lnTo>
                    <a:pt x="2912" y="14425"/>
                  </a:lnTo>
                  <a:lnTo>
                    <a:pt x="2912" y="6223"/>
                  </a:lnTo>
                  <a:lnTo>
                    <a:pt x="4593" y="14425"/>
                  </a:lnTo>
                  <a:lnTo>
                    <a:pt x="6521" y="14425"/>
                  </a:lnTo>
                  <a:lnTo>
                    <a:pt x="5495" y="6193"/>
                  </a:lnTo>
                  <a:lnTo>
                    <a:pt x="48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06"/>
            <p:cNvSpPr/>
            <p:nvPr/>
          </p:nvSpPr>
          <p:spPr>
            <a:xfrm flipH="1">
              <a:off x="1023832" y="4449724"/>
              <a:ext cx="137766" cy="80381"/>
            </a:xfrm>
            <a:custGeom>
              <a:rect b="b" l="l" r="r" t="t"/>
              <a:pathLst>
                <a:path extrusionOk="0" h="790" w="1354">
                  <a:moveTo>
                    <a:pt x="0" y="0"/>
                  </a:moveTo>
                  <a:lnTo>
                    <a:pt x="185" y="789"/>
                  </a:lnTo>
                  <a:lnTo>
                    <a:pt x="1354" y="789"/>
                  </a:lnTo>
                  <a:lnTo>
                    <a:pt x="124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06"/>
            <p:cNvSpPr/>
            <p:nvPr/>
          </p:nvSpPr>
          <p:spPr>
            <a:xfrm flipH="1">
              <a:off x="991475" y="4530003"/>
              <a:ext cx="343296" cy="178465"/>
            </a:xfrm>
            <a:custGeom>
              <a:rect b="b" l="l" r="r" t="t"/>
              <a:pathLst>
                <a:path extrusionOk="0" h="1754" w="3374">
                  <a:moveTo>
                    <a:pt x="1887" y="0"/>
                  </a:moveTo>
                  <a:lnTo>
                    <a:pt x="1805" y="103"/>
                  </a:lnTo>
                  <a:cubicBezTo>
                    <a:pt x="180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06"/>
            <p:cNvSpPr/>
            <p:nvPr/>
          </p:nvSpPr>
          <p:spPr>
            <a:xfrm flipH="1">
              <a:off x="1397242" y="4448605"/>
              <a:ext cx="120062" cy="81500"/>
            </a:xfrm>
            <a:custGeom>
              <a:rect b="b" l="l" r="r" t="t"/>
              <a:pathLst>
                <a:path extrusionOk="0" h="801" w="1180">
                  <a:moveTo>
                    <a:pt x="1" y="1"/>
                  </a:moveTo>
                  <a:lnTo>
                    <a:pt x="1" y="800"/>
                  </a:lnTo>
                  <a:lnTo>
                    <a:pt x="1180" y="800"/>
                  </a:lnTo>
                  <a:lnTo>
                    <a:pt x="11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06"/>
            <p:cNvSpPr/>
            <p:nvPr/>
          </p:nvSpPr>
          <p:spPr>
            <a:xfrm flipH="1">
              <a:off x="1364885" y="4530003"/>
              <a:ext cx="343296" cy="178465"/>
            </a:xfrm>
            <a:custGeom>
              <a:rect b="b" l="l" r="r" t="t"/>
              <a:pathLst>
                <a:path extrusionOk="0" h="1754" w="3374">
                  <a:moveTo>
                    <a:pt x="1877" y="0"/>
                  </a:moveTo>
                  <a:lnTo>
                    <a:pt x="1795" y="103"/>
                  </a:lnTo>
                  <a:cubicBezTo>
                    <a:pt x="179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06"/>
            <p:cNvSpPr/>
            <p:nvPr/>
          </p:nvSpPr>
          <p:spPr>
            <a:xfrm flipH="1">
              <a:off x="1181329" y="2151596"/>
              <a:ext cx="840841" cy="569176"/>
            </a:xfrm>
            <a:custGeom>
              <a:rect b="b" l="l" r="r" t="t"/>
              <a:pathLst>
                <a:path extrusionOk="0" h="5594" w="8264">
                  <a:moveTo>
                    <a:pt x="7070" y="1"/>
                  </a:moveTo>
                  <a:cubicBezTo>
                    <a:pt x="6609" y="1"/>
                    <a:pt x="6180" y="296"/>
                    <a:pt x="6029" y="751"/>
                  </a:cubicBezTo>
                  <a:lnTo>
                    <a:pt x="5106" y="3581"/>
                  </a:lnTo>
                  <a:lnTo>
                    <a:pt x="103" y="2955"/>
                  </a:lnTo>
                  <a:lnTo>
                    <a:pt x="1" y="4462"/>
                  </a:lnTo>
                  <a:cubicBezTo>
                    <a:pt x="1" y="4462"/>
                    <a:pt x="3056" y="5593"/>
                    <a:pt x="5033" y="5593"/>
                  </a:cubicBezTo>
                  <a:cubicBezTo>
                    <a:pt x="5445" y="5593"/>
                    <a:pt x="5810" y="5544"/>
                    <a:pt x="6090" y="5426"/>
                  </a:cubicBezTo>
                  <a:cubicBezTo>
                    <a:pt x="7218" y="4944"/>
                    <a:pt x="7854" y="2668"/>
                    <a:pt x="8141" y="1325"/>
                  </a:cubicBezTo>
                  <a:cubicBezTo>
                    <a:pt x="8264" y="761"/>
                    <a:pt x="7925" y="198"/>
                    <a:pt x="7372" y="44"/>
                  </a:cubicBezTo>
                  <a:cubicBezTo>
                    <a:pt x="7271" y="15"/>
                    <a:pt x="7170" y="1"/>
                    <a:pt x="70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06"/>
            <p:cNvSpPr/>
            <p:nvPr/>
          </p:nvSpPr>
          <p:spPr>
            <a:xfrm flipH="1">
              <a:off x="2008433" y="2402099"/>
              <a:ext cx="196271" cy="203597"/>
            </a:xfrm>
            <a:custGeom>
              <a:rect b="b" l="l" r="r" t="t"/>
              <a:pathLst>
                <a:path extrusionOk="0" h="2001" w="1929">
                  <a:moveTo>
                    <a:pt x="781" y="1"/>
                  </a:moveTo>
                  <a:cubicBezTo>
                    <a:pt x="728" y="1"/>
                    <a:pt x="687" y="7"/>
                    <a:pt x="667" y="22"/>
                  </a:cubicBezTo>
                  <a:cubicBezTo>
                    <a:pt x="585" y="83"/>
                    <a:pt x="698" y="268"/>
                    <a:pt x="852" y="288"/>
                  </a:cubicBezTo>
                  <a:cubicBezTo>
                    <a:pt x="964" y="309"/>
                    <a:pt x="1067" y="350"/>
                    <a:pt x="1159" y="401"/>
                  </a:cubicBezTo>
                  <a:cubicBezTo>
                    <a:pt x="1159" y="401"/>
                    <a:pt x="541" y="232"/>
                    <a:pt x="259" y="232"/>
                  </a:cubicBezTo>
                  <a:cubicBezTo>
                    <a:pt x="200" y="232"/>
                    <a:pt x="155" y="240"/>
                    <a:pt x="134" y="257"/>
                  </a:cubicBezTo>
                  <a:cubicBezTo>
                    <a:pt x="1" y="350"/>
                    <a:pt x="83" y="575"/>
                    <a:pt x="298" y="626"/>
                  </a:cubicBezTo>
                  <a:cubicBezTo>
                    <a:pt x="298" y="626"/>
                    <a:pt x="73" y="647"/>
                    <a:pt x="73" y="852"/>
                  </a:cubicBezTo>
                  <a:cubicBezTo>
                    <a:pt x="62" y="1047"/>
                    <a:pt x="319" y="1108"/>
                    <a:pt x="319" y="1108"/>
                  </a:cubicBezTo>
                  <a:cubicBezTo>
                    <a:pt x="257" y="1242"/>
                    <a:pt x="308" y="1395"/>
                    <a:pt x="421" y="1488"/>
                  </a:cubicBezTo>
                  <a:cubicBezTo>
                    <a:pt x="442" y="1631"/>
                    <a:pt x="534" y="1754"/>
                    <a:pt x="667" y="1805"/>
                  </a:cubicBezTo>
                  <a:cubicBezTo>
                    <a:pt x="1036" y="1887"/>
                    <a:pt x="1416" y="1959"/>
                    <a:pt x="1795" y="2000"/>
                  </a:cubicBezTo>
                  <a:lnTo>
                    <a:pt x="1928" y="503"/>
                  </a:lnTo>
                  <a:cubicBezTo>
                    <a:pt x="1928" y="503"/>
                    <a:pt x="1549" y="165"/>
                    <a:pt x="1303" y="93"/>
                  </a:cubicBezTo>
                  <a:cubicBezTo>
                    <a:pt x="1133" y="42"/>
                    <a:pt x="916" y="1"/>
                    <a:pt x="781" y="1"/>
                  </a:cubicBez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06"/>
            <p:cNvSpPr/>
            <p:nvPr/>
          </p:nvSpPr>
          <p:spPr>
            <a:xfrm flipH="1">
              <a:off x="2112826" y="2240524"/>
              <a:ext cx="139801" cy="179788"/>
            </a:xfrm>
            <a:custGeom>
              <a:rect b="b" l="l" r="r" t="t"/>
              <a:pathLst>
                <a:path extrusionOk="0" h="1767" w="1374">
                  <a:moveTo>
                    <a:pt x="321" y="0"/>
                  </a:moveTo>
                  <a:cubicBezTo>
                    <a:pt x="237" y="0"/>
                    <a:pt x="153" y="43"/>
                    <a:pt x="113" y="123"/>
                  </a:cubicBezTo>
                  <a:cubicBezTo>
                    <a:pt x="82" y="246"/>
                    <a:pt x="93" y="379"/>
                    <a:pt x="144" y="492"/>
                  </a:cubicBezTo>
                  <a:cubicBezTo>
                    <a:pt x="144" y="492"/>
                    <a:pt x="0" y="605"/>
                    <a:pt x="113" y="841"/>
                  </a:cubicBezTo>
                  <a:cubicBezTo>
                    <a:pt x="82" y="913"/>
                    <a:pt x="93" y="1015"/>
                    <a:pt x="144" y="1087"/>
                  </a:cubicBezTo>
                  <a:cubicBezTo>
                    <a:pt x="144" y="1087"/>
                    <a:pt x="21" y="1353"/>
                    <a:pt x="349" y="1579"/>
                  </a:cubicBezTo>
                  <a:cubicBezTo>
                    <a:pt x="540" y="1697"/>
                    <a:pt x="755" y="1767"/>
                    <a:pt x="973" y="1767"/>
                  </a:cubicBezTo>
                  <a:cubicBezTo>
                    <a:pt x="1000" y="1767"/>
                    <a:pt x="1028" y="1766"/>
                    <a:pt x="1056" y="1763"/>
                  </a:cubicBezTo>
                  <a:lnTo>
                    <a:pt x="943" y="1446"/>
                  </a:lnTo>
                  <a:cubicBezTo>
                    <a:pt x="1087" y="1446"/>
                    <a:pt x="1230" y="1364"/>
                    <a:pt x="1179" y="1251"/>
                  </a:cubicBezTo>
                  <a:cubicBezTo>
                    <a:pt x="1138" y="1148"/>
                    <a:pt x="882" y="1128"/>
                    <a:pt x="882" y="1128"/>
                  </a:cubicBezTo>
                  <a:lnTo>
                    <a:pt x="882" y="1128"/>
                  </a:lnTo>
                  <a:cubicBezTo>
                    <a:pt x="882" y="1128"/>
                    <a:pt x="901" y="1129"/>
                    <a:pt x="931" y="1129"/>
                  </a:cubicBezTo>
                  <a:cubicBezTo>
                    <a:pt x="1019" y="1129"/>
                    <a:pt x="1200" y="1118"/>
                    <a:pt x="1230" y="1025"/>
                  </a:cubicBezTo>
                  <a:cubicBezTo>
                    <a:pt x="1251" y="954"/>
                    <a:pt x="1220" y="882"/>
                    <a:pt x="1159" y="841"/>
                  </a:cubicBezTo>
                  <a:cubicBezTo>
                    <a:pt x="1292" y="841"/>
                    <a:pt x="1374" y="687"/>
                    <a:pt x="1200" y="595"/>
                  </a:cubicBezTo>
                  <a:cubicBezTo>
                    <a:pt x="1086" y="531"/>
                    <a:pt x="845" y="521"/>
                    <a:pt x="707" y="521"/>
                  </a:cubicBezTo>
                  <a:cubicBezTo>
                    <a:pt x="646" y="521"/>
                    <a:pt x="605" y="523"/>
                    <a:pt x="605" y="523"/>
                  </a:cubicBezTo>
                  <a:lnTo>
                    <a:pt x="574" y="451"/>
                  </a:lnTo>
                  <a:cubicBezTo>
                    <a:pt x="605" y="448"/>
                    <a:pt x="635" y="447"/>
                    <a:pt x="665" y="447"/>
                  </a:cubicBezTo>
                  <a:cubicBezTo>
                    <a:pt x="748" y="447"/>
                    <a:pt x="830" y="457"/>
                    <a:pt x="913" y="472"/>
                  </a:cubicBezTo>
                  <a:cubicBezTo>
                    <a:pt x="927" y="473"/>
                    <a:pt x="942" y="474"/>
                    <a:pt x="957" y="474"/>
                  </a:cubicBezTo>
                  <a:cubicBezTo>
                    <a:pt x="1133" y="474"/>
                    <a:pt x="1325" y="364"/>
                    <a:pt x="1107" y="185"/>
                  </a:cubicBezTo>
                  <a:cubicBezTo>
                    <a:pt x="918" y="27"/>
                    <a:pt x="595" y="9"/>
                    <a:pt x="457" y="9"/>
                  </a:cubicBezTo>
                  <a:cubicBezTo>
                    <a:pt x="415" y="9"/>
                    <a:pt x="390" y="10"/>
                    <a:pt x="390" y="10"/>
                  </a:cubicBezTo>
                  <a:cubicBezTo>
                    <a:pt x="368" y="4"/>
                    <a:pt x="344" y="0"/>
                    <a:pt x="321" y="0"/>
                  </a:cubicBez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2" name="Google Shape;3362;p106"/>
          <p:cNvSpPr txBox="1"/>
          <p:nvPr>
            <p:ph idx="2" type="title"/>
          </p:nvPr>
        </p:nvSpPr>
        <p:spPr>
          <a:xfrm>
            <a:off x="6408525" y="772993"/>
            <a:ext cx="22590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Incorporating Sentiment Analysis</a:t>
            </a:r>
            <a:endParaRPr sz="1200"/>
          </a:p>
        </p:txBody>
      </p:sp>
      <p:sp>
        <p:nvSpPr>
          <p:cNvPr id="3363" name="Google Shape;3363;p106"/>
          <p:cNvSpPr txBox="1"/>
          <p:nvPr>
            <p:ph idx="1" type="subTitle"/>
          </p:nvPr>
        </p:nvSpPr>
        <p:spPr>
          <a:xfrm>
            <a:off x="6162550" y="1345600"/>
            <a:ext cx="2823000" cy="794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sz="1200"/>
              <a:t>B</a:t>
            </a:r>
            <a:r>
              <a:rPr lang="en" sz="1200"/>
              <a:t>y including sentiment analysis, the project was able to capture the random bullish and bearish swings and helped deliver satisfactory results during times of high volatility.  </a:t>
            </a:r>
            <a:endParaRPr/>
          </a:p>
        </p:txBody>
      </p:sp>
      <p:sp>
        <p:nvSpPr>
          <p:cNvPr id="3364" name="Google Shape;3364;p106"/>
          <p:cNvSpPr/>
          <p:nvPr/>
        </p:nvSpPr>
        <p:spPr>
          <a:xfrm>
            <a:off x="7179800" y="3695750"/>
            <a:ext cx="1613100" cy="1140900"/>
          </a:xfrm>
          <a:prstGeom prst="roundRect">
            <a:avLst>
              <a:gd fmla="val 16667" name="adj"/>
            </a:avLst>
          </a:prstGeom>
          <a:solidFill>
            <a:srgbClr val="F7E19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latin typeface="Open Sans"/>
              <a:ea typeface="Open Sans"/>
              <a:cs typeface="Open Sans"/>
              <a:sym typeface="Open Sans"/>
            </a:endParaRPr>
          </a:p>
          <a:p>
            <a:pPr indent="0" lvl="0" marL="0" rtl="0" algn="ctr">
              <a:spcBef>
                <a:spcPts val="0"/>
              </a:spcBef>
              <a:spcAft>
                <a:spcPts val="0"/>
              </a:spcAft>
              <a:buNone/>
            </a:pPr>
            <a:r>
              <a:t/>
            </a:r>
            <a:endParaRPr b="1" sz="1200">
              <a:latin typeface="Open Sans"/>
              <a:ea typeface="Open Sans"/>
              <a:cs typeface="Open Sans"/>
              <a:sym typeface="Open Sans"/>
            </a:endParaRPr>
          </a:p>
          <a:p>
            <a:pPr indent="0" lvl="0" marL="0" rtl="0" algn="ctr">
              <a:spcBef>
                <a:spcPts val="0"/>
              </a:spcBef>
              <a:spcAft>
                <a:spcPts val="0"/>
              </a:spcAft>
              <a:buNone/>
            </a:pPr>
            <a:r>
              <a:rPr b="1" lang="en" sz="1200">
                <a:latin typeface="Open Sans"/>
                <a:ea typeface="Open Sans"/>
                <a:cs typeface="Open Sans"/>
                <a:sym typeface="Open Sans"/>
              </a:rPr>
              <a:t>Incorporating Price Prediction and Sentiment Analysis</a:t>
            </a:r>
            <a:endParaRPr b="1" sz="1200">
              <a:latin typeface="Open Sans"/>
              <a:ea typeface="Open Sans"/>
              <a:cs typeface="Open Sans"/>
              <a:sym typeface="Open Sans"/>
            </a:endParaRPr>
          </a:p>
          <a:p>
            <a:pPr indent="0" lvl="0" marL="0" rtl="0" algn="ctr">
              <a:spcBef>
                <a:spcPts val="0"/>
              </a:spcBef>
              <a:spcAft>
                <a:spcPts val="0"/>
              </a:spcAft>
              <a:buNone/>
            </a:pPr>
            <a:r>
              <a:t/>
            </a:r>
            <a:endParaRPr b="1" sz="1200">
              <a:latin typeface="Open Sans"/>
              <a:ea typeface="Open Sans"/>
              <a:cs typeface="Open Sans"/>
              <a:sym typeface="Open Sans"/>
            </a:endParaRPr>
          </a:p>
          <a:p>
            <a:pPr indent="0" lvl="0" marL="0" rtl="0" algn="l">
              <a:spcBef>
                <a:spcPts val="0"/>
              </a:spcBef>
              <a:spcAft>
                <a:spcPts val="0"/>
              </a:spcAft>
              <a:buNone/>
            </a:pPr>
            <a:r>
              <a:t/>
            </a:r>
            <a:endParaRPr/>
          </a:p>
        </p:txBody>
      </p:sp>
      <p:sp>
        <p:nvSpPr>
          <p:cNvPr id="3365" name="Google Shape;3365;p106"/>
          <p:cNvSpPr/>
          <p:nvPr/>
        </p:nvSpPr>
        <p:spPr>
          <a:xfrm>
            <a:off x="5297250" y="3695750"/>
            <a:ext cx="1613100" cy="1140900"/>
          </a:xfrm>
          <a:prstGeom prst="roundRect">
            <a:avLst>
              <a:gd fmla="val 16667" name="adj"/>
            </a:avLst>
          </a:prstGeom>
          <a:solidFill>
            <a:srgbClr val="F7E19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latin typeface="Open Sans"/>
              <a:ea typeface="Open Sans"/>
              <a:cs typeface="Open Sans"/>
              <a:sym typeface="Open Sans"/>
            </a:endParaRPr>
          </a:p>
          <a:p>
            <a:pPr indent="0" lvl="0" marL="0" rtl="0" algn="ctr">
              <a:spcBef>
                <a:spcPts val="0"/>
              </a:spcBef>
              <a:spcAft>
                <a:spcPts val="0"/>
              </a:spcAft>
              <a:buNone/>
            </a:pPr>
            <a:r>
              <a:t/>
            </a:r>
            <a:endParaRPr b="1" sz="1200">
              <a:latin typeface="Open Sans"/>
              <a:ea typeface="Open Sans"/>
              <a:cs typeface="Open Sans"/>
              <a:sym typeface="Open Sans"/>
            </a:endParaRPr>
          </a:p>
          <a:p>
            <a:pPr indent="0" lvl="0" marL="0" rtl="0" algn="ctr">
              <a:spcBef>
                <a:spcPts val="0"/>
              </a:spcBef>
              <a:spcAft>
                <a:spcPts val="0"/>
              </a:spcAft>
              <a:buNone/>
            </a:pPr>
            <a:r>
              <a:t/>
            </a:r>
            <a:endParaRPr b="1" sz="1200">
              <a:latin typeface="Open Sans"/>
              <a:ea typeface="Open Sans"/>
              <a:cs typeface="Open Sans"/>
              <a:sym typeface="Open Sans"/>
            </a:endParaRPr>
          </a:p>
          <a:p>
            <a:pPr indent="0" lvl="0" marL="0" rtl="0" algn="ctr">
              <a:spcBef>
                <a:spcPts val="0"/>
              </a:spcBef>
              <a:spcAft>
                <a:spcPts val="0"/>
              </a:spcAft>
              <a:buNone/>
            </a:pPr>
            <a:r>
              <a:rPr b="1" lang="en" sz="1200">
                <a:latin typeface="Open Sans"/>
                <a:ea typeface="Open Sans"/>
                <a:cs typeface="Open Sans"/>
                <a:sym typeface="Open Sans"/>
              </a:rPr>
              <a:t>Real-time learning rate tuning</a:t>
            </a:r>
            <a:endParaRPr b="1" sz="1200">
              <a:latin typeface="Open Sans"/>
              <a:ea typeface="Open Sans"/>
              <a:cs typeface="Open Sans"/>
              <a:sym typeface="Open Sans"/>
            </a:endParaRPr>
          </a:p>
          <a:p>
            <a:pPr indent="0" lvl="0" marL="0" rtl="0" algn="ctr">
              <a:spcBef>
                <a:spcPts val="0"/>
              </a:spcBef>
              <a:spcAft>
                <a:spcPts val="0"/>
              </a:spcAft>
              <a:buNone/>
            </a:pPr>
            <a:r>
              <a:t/>
            </a:r>
            <a:endParaRPr b="1" sz="1200">
              <a:latin typeface="Open Sans"/>
              <a:ea typeface="Open Sans"/>
              <a:cs typeface="Open Sans"/>
              <a:sym typeface="Open Sans"/>
            </a:endParaRPr>
          </a:p>
          <a:p>
            <a:pPr indent="0" lvl="0" marL="0" rtl="0" algn="ctr">
              <a:spcBef>
                <a:spcPts val="0"/>
              </a:spcBef>
              <a:spcAft>
                <a:spcPts val="0"/>
              </a:spcAft>
              <a:buNone/>
            </a:pPr>
            <a:r>
              <a:t/>
            </a:r>
            <a:endParaRPr b="1" sz="1200">
              <a:latin typeface="Open Sans"/>
              <a:ea typeface="Open Sans"/>
              <a:cs typeface="Open Sans"/>
              <a:sym typeface="Open Sans"/>
            </a:endParaRPr>
          </a:p>
          <a:p>
            <a:pPr indent="0" lvl="0" marL="0" rtl="0" algn="l">
              <a:spcBef>
                <a:spcPts val="0"/>
              </a:spcBef>
              <a:spcAft>
                <a:spcPts val="0"/>
              </a:spcAft>
              <a:buNone/>
            </a:pPr>
            <a:r>
              <a:t/>
            </a:r>
            <a:endParaRPr/>
          </a:p>
        </p:txBody>
      </p:sp>
      <p:sp>
        <p:nvSpPr>
          <p:cNvPr id="3366" name="Google Shape;3366;p106"/>
          <p:cNvSpPr/>
          <p:nvPr/>
        </p:nvSpPr>
        <p:spPr>
          <a:xfrm>
            <a:off x="3414700" y="3695750"/>
            <a:ext cx="1613100" cy="1140900"/>
          </a:xfrm>
          <a:prstGeom prst="roundRect">
            <a:avLst>
              <a:gd fmla="val 16667" name="adj"/>
            </a:avLst>
          </a:prstGeom>
          <a:solidFill>
            <a:srgbClr val="F7E19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latin typeface="Open Sans"/>
              <a:ea typeface="Open Sans"/>
              <a:cs typeface="Open Sans"/>
              <a:sym typeface="Open Sans"/>
            </a:endParaRPr>
          </a:p>
          <a:p>
            <a:pPr indent="0" lvl="0" marL="0" rtl="0" algn="ctr">
              <a:spcBef>
                <a:spcPts val="0"/>
              </a:spcBef>
              <a:spcAft>
                <a:spcPts val="0"/>
              </a:spcAft>
              <a:buNone/>
            </a:pPr>
            <a:r>
              <a:t/>
            </a:r>
            <a:endParaRPr b="1" sz="1200">
              <a:latin typeface="Open Sans"/>
              <a:ea typeface="Open Sans"/>
              <a:cs typeface="Open Sans"/>
              <a:sym typeface="Open Sans"/>
            </a:endParaRPr>
          </a:p>
          <a:p>
            <a:pPr indent="0" lvl="0" marL="0" rtl="0" algn="ctr">
              <a:spcBef>
                <a:spcPts val="0"/>
              </a:spcBef>
              <a:spcAft>
                <a:spcPts val="0"/>
              </a:spcAft>
              <a:buNone/>
            </a:pPr>
            <a:r>
              <a:t/>
            </a:r>
            <a:endParaRPr b="1" sz="1200">
              <a:latin typeface="Open Sans"/>
              <a:ea typeface="Open Sans"/>
              <a:cs typeface="Open Sans"/>
              <a:sym typeface="Open Sans"/>
            </a:endParaRPr>
          </a:p>
          <a:p>
            <a:pPr indent="0" lvl="0" marL="0" rtl="0" algn="ctr">
              <a:spcBef>
                <a:spcPts val="0"/>
              </a:spcBef>
              <a:spcAft>
                <a:spcPts val="0"/>
              </a:spcAft>
              <a:buNone/>
            </a:pPr>
            <a:r>
              <a:rPr b="1" lang="en" sz="1200">
                <a:latin typeface="Open Sans"/>
                <a:ea typeface="Open Sans"/>
                <a:cs typeface="Open Sans"/>
                <a:sym typeface="Open Sans"/>
              </a:rPr>
              <a:t>Customized Feature Selection</a:t>
            </a:r>
            <a:endParaRPr b="1" sz="1200">
              <a:latin typeface="Open Sans"/>
              <a:ea typeface="Open Sans"/>
              <a:cs typeface="Open Sans"/>
              <a:sym typeface="Open Sans"/>
            </a:endParaRPr>
          </a:p>
          <a:p>
            <a:pPr indent="0" lvl="0" marL="0" rtl="0" algn="ctr">
              <a:spcBef>
                <a:spcPts val="0"/>
              </a:spcBef>
              <a:spcAft>
                <a:spcPts val="0"/>
              </a:spcAft>
              <a:buNone/>
            </a:pPr>
            <a:r>
              <a:t/>
            </a:r>
            <a:endParaRPr b="1" sz="1200">
              <a:latin typeface="Open Sans"/>
              <a:ea typeface="Open Sans"/>
              <a:cs typeface="Open Sans"/>
              <a:sym typeface="Open Sans"/>
            </a:endParaRPr>
          </a:p>
          <a:p>
            <a:pPr indent="0" lvl="0" marL="0" rtl="0" algn="ctr">
              <a:spcBef>
                <a:spcPts val="0"/>
              </a:spcBef>
              <a:spcAft>
                <a:spcPts val="0"/>
              </a:spcAft>
              <a:buNone/>
            </a:pPr>
            <a:r>
              <a:t/>
            </a:r>
            <a:endParaRPr b="1" sz="1200">
              <a:latin typeface="Open Sans"/>
              <a:ea typeface="Open Sans"/>
              <a:cs typeface="Open Sans"/>
              <a:sym typeface="Open Sans"/>
            </a:endParaRPr>
          </a:p>
          <a:p>
            <a:pPr indent="0" lvl="0" marL="0" rtl="0" algn="ctr">
              <a:spcBef>
                <a:spcPts val="0"/>
              </a:spcBef>
              <a:spcAft>
                <a:spcPts val="0"/>
              </a:spcAft>
              <a:buNone/>
            </a:pPr>
            <a:r>
              <a:t/>
            </a:r>
            <a:endParaRPr b="1" sz="1200">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0" name="Shape 3370"/>
        <p:cNvGrpSpPr/>
        <p:nvPr/>
      </p:nvGrpSpPr>
      <p:grpSpPr>
        <a:xfrm>
          <a:off x="0" y="0"/>
          <a:ext cx="0" cy="0"/>
          <a:chOff x="0" y="0"/>
          <a:chExt cx="0" cy="0"/>
        </a:xfrm>
      </p:grpSpPr>
      <p:sp>
        <p:nvSpPr>
          <p:cNvPr id="3371" name="Google Shape;3371;p107"/>
          <p:cNvSpPr txBox="1"/>
          <p:nvPr>
            <p:ph idx="1" type="subTitle"/>
          </p:nvPr>
        </p:nvSpPr>
        <p:spPr>
          <a:xfrm>
            <a:off x="5086550" y="1711638"/>
            <a:ext cx="3759900" cy="79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Do you have any questions?</a:t>
            </a:r>
            <a:endParaRPr b="1"/>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372" name="Google Shape;3372;p107"/>
          <p:cNvSpPr txBox="1"/>
          <p:nvPr>
            <p:ph type="title"/>
          </p:nvPr>
        </p:nvSpPr>
        <p:spPr>
          <a:xfrm>
            <a:off x="5001175" y="932100"/>
            <a:ext cx="375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3373" name="Google Shape;3373;p107"/>
          <p:cNvSpPr/>
          <p:nvPr/>
        </p:nvSpPr>
        <p:spPr>
          <a:xfrm>
            <a:off x="421400" y="3544675"/>
            <a:ext cx="3798900" cy="867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07"/>
          <p:cNvSpPr/>
          <p:nvPr/>
        </p:nvSpPr>
        <p:spPr>
          <a:xfrm>
            <a:off x="4704322" y="2923846"/>
            <a:ext cx="5957" cy="5957"/>
          </a:xfrm>
          <a:custGeom>
            <a:rect b="b" l="l" r="r" t="t"/>
            <a:pathLst>
              <a:path extrusionOk="0" fill="none" h="124" w="124">
                <a:moveTo>
                  <a:pt x="124" y="1"/>
                </a:moveTo>
                <a:lnTo>
                  <a:pt x="124" y="124"/>
                </a:lnTo>
                <a:lnTo>
                  <a:pt x="1" y="124"/>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07"/>
          <p:cNvSpPr/>
          <p:nvPr/>
        </p:nvSpPr>
        <p:spPr>
          <a:xfrm>
            <a:off x="4703842" y="2630859"/>
            <a:ext cx="6437" cy="48"/>
          </a:xfrm>
          <a:custGeom>
            <a:rect b="b" l="l" r="r" t="t"/>
            <a:pathLst>
              <a:path extrusionOk="0" fill="none" h="1" w="134">
                <a:moveTo>
                  <a:pt x="0" y="0"/>
                </a:moveTo>
                <a:lnTo>
                  <a:pt x="134" y="0"/>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07"/>
          <p:cNvSpPr/>
          <p:nvPr/>
        </p:nvSpPr>
        <p:spPr>
          <a:xfrm>
            <a:off x="4703842" y="2331434"/>
            <a:ext cx="6437" cy="48"/>
          </a:xfrm>
          <a:custGeom>
            <a:rect b="b" l="l" r="r" t="t"/>
            <a:pathLst>
              <a:path extrusionOk="0" fill="none" h="1" w="134">
                <a:moveTo>
                  <a:pt x="0" y="0"/>
                </a:moveTo>
                <a:lnTo>
                  <a:pt x="134" y="0"/>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07"/>
          <p:cNvSpPr/>
          <p:nvPr/>
        </p:nvSpPr>
        <p:spPr>
          <a:xfrm>
            <a:off x="830580" y="2032490"/>
            <a:ext cx="6437" cy="48"/>
          </a:xfrm>
          <a:custGeom>
            <a:rect b="b" l="l" r="r" t="t"/>
            <a:pathLst>
              <a:path extrusionOk="0" fill="none" h="1" w="134">
                <a:moveTo>
                  <a:pt x="0" y="1"/>
                </a:moveTo>
                <a:lnTo>
                  <a:pt x="134" y="1"/>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07"/>
          <p:cNvSpPr/>
          <p:nvPr/>
        </p:nvSpPr>
        <p:spPr>
          <a:xfrm>
            <a:off x="4703842" y="2032490"/>
            <a:ext cx="6437" cy="48"/>
          </a:xfrm>
          <a:custGeom>
            <a:rect b="b" l="l" r="r" t="t"/>
            <a:pathLst>
              <a:path extrusionOk="0" fill="none" h="1" w="134">
                <a:moveTo>
                  <a:pt x="0" y="1"/>
                </a:moveTo>
                <a:lnTo>
                  <a:pt x="134" y="1"/>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07"/>
          <p:cNvSpPr/>
          <p:nvPr/>
        </p:nvSpPr>
        <p:spPr>
          <a:xfrm>
            <a:off x="830580" y="1733546"/>
            <a:ext cx="6437" cy="48"/>
          </a:xfrm>
          <a:custGeom>
            <a:rect b="b" l="l" r="r" t="t"/>
            <a:pathLst>
              <a:path extrusionOk="0" fill="none" h="1" w="134">
                <a:moveTo>
                  <a:pt x="0" y="1"/>
                </a:moveTo>
                <a:lnTo>
                  <a:pt x="134" y="1"/>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07"/>
          <p:cNvSpPr/>
          <p:nvPr/>
        </p:nvSpPr>
        <p:spPr>
          <a:xfrm>
            <a:off x="4703842" y="1733546"/>
            <a:ext cx="6437" cy="48"/>
          </a:xfrm>
          <a:custGeom>
            <a:rect b="b" l="l" r="r" t="t"/>
            <a:pathLst>
              <a:path extrusionOk="0" fill="none" h="1" w="134">
                <a:moveTo>
                  <a:pt x="0" y="1"/>
                </a:moveTo>
                <a:lnTo>
                  <a:pt x="134" y="1"/>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07"/>
          <p:cNvSpPr/>
          <p:nvPr/>
        </p:nvSpPr>
        <p:spPr>
          <a:xfrm>
            <a:off x="830580" y="1434122"/>
            <a:ext cx="6437" cy="48"/>
          </a:xfrm>
          <a:custGeom>
            <a:rect b="b" l="l" r="r" t="t"/>
            <a:pathLst>
              <a:path extrusionOk="0" fill="none" h="1" w="134">
                <a:moveTo>
                  <a:pt x="0" y="1"/>
                </a:moveTo>
                <a:lnTo>
                  <a:pt x="134" y="1"/>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07"/>
          <p:cNvSpPr/>
          <p:nvPr/>
        </p:nvSpPr>
        <p:spPr>
          <a:xfrm>
            <a:off x="4703842" y="1434122"/>
            <a:ext cx="6437" cy="48"/>
          </a:xfrm>
          <a:custGeom>
            <a:rect b="b" l="l" r="r" t="t"/>
            <a:pathLst>
              <a:path extrusionOk="0" fill="none" h="1" w="134">
                <a:moveTo>
                  <a:pt x="0" y="1"/>
                </a:moveTo>
                <a:lnTo>
                  <a:pt x="134" y="1"/>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07"/>
          <p:cNvSpPr/>
          <p:nvPr/>
        </p:nvSpPr>
        <p:spPr>
          <a:xfrm>
            <a:off x="4387171" y="2923846"/>
            <a:ext cx="48" cy="5957"/>
          </a:xfrm>
          <a:custGeom>
            <a:rect b="b" l="l" r="r" t="t"/>
            <a:pathLst>
              <a:path extrusionOk="0" fill="none" h="124" w="1">
                <a:moveTo>
                  <a:pt x="1" y="1"/>
                </a:moveTo>
                <a:lnTo>
                  <a:pt x="1" y="124"/>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07"/>
          <p:cNvSpPr/>
          <p:nvPr/>
        </p:nvSpPr>
        <p:spPr>
          <a:xfrm>
            <a:off x="4063631" y="2923846"/>
            <a:ext cx="48" cy="5957"/>
          </a:xfrm>
          <a:custGeom>
            <a:rect b="b" l="l" r="r" t="t"/>
            <a:pathLst>
              <a:path extrusionOk="0" fill="none" h="124" w="1">
                <a:moveTo>
                  <a:pt x="0" y="1"/>
                </a:moveTo>
                <a:lnTo>
                  <a:pt x="0" y="124"/>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07"/>
          <p:cNvSpPr/>
          <p:nvPr/>
        </p:nvSpPr>
        <p:spPr>
          <a:xfrm>
            <a:off x="3740570" y="2923846"/>
            <a:ext cx="48" cy="5957"/>
          </a:xfrm>
          <a:custGeom>
            <a:rect b="b" l="l" r="r" t="t"/>
            <a:pathLst>
              <a:path extrusionOk="0" fill="none" h="124" w="1">
                <a:moveTo>
                  <a:pt x="0" y="1"/>
                </a:moveTo>
                <a:lnTo>
                  <a:pt x="0" y="124"/>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07"/>
          <p:cNvSpPr/>
          <p:nvPr/>
        </p:nvSpPr>
        <p:spPr>
          <a:xfrm>
            <a:off x="3417030" y="2923846"/>
            <a:ext cx="48" cy="5957"/>
          </a:xfrm>
          <a:custGeom>
            <a:rect b="b" l="l" r="r" t="t"/>
            <a:pathLst>
              <a:path extrusionOk="0" fill="none" h="124" w="1">
                <a:moveTo>
                  <a:pt x="0" y="1"/>
                </a:moveTo>
                <a:lnTo>
                  <a:pt x="0" y="124"/>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07"/>
          <p:cNvSpPr/>
          <p:nvPr/>
        </p:nvSpPr>
        <p:spPr>
          <a:xfrm>
            <a:off x="3093970" y="2923846"/>
            <a:ext cx="48" cy="5957"/>
          </a:xfrm>
          <a:custGeom>
            <a:rect b="b" l="l" r="r" t="t"/>
            <a:pathLst>
              <a:path extrusionOk="0" fill="none" h="124" w="1">
                <a:moveTo>
                  <a:pt x="0" y="1"/>
                </a:moveTo>
                <a:lnTo>
                  <a:pt x="0" y="124"/>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07"/>
          <p:cNvSpPr/>
          <p:nvPr/>
        </p:nvSpPr>
        <p:spPr>
          <a:xfrm>
            <a:off x="2770382" y="2923846"/>
            <a:ext cx="48" cy="5957"/>
          </a:xfrm>
          <a:custGeom>
            <a:rect b="b" l="l" r="r" t="t"/>
            <a:pathLst>
              <a:path extrusionOk="0" fill="none" h="124" w="1">
                <a:moveTo>
                  <a:pt x="1" y="1"/>
                </a:moveTo>
                <a:lnTo>
                  <a:pt x="1" y="124"/>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07"/>
          <p:cNvSpPr/>
          <p:nvPr/>
        </p:nvSpPr>
        <p:spPr>
          <a:xfrm>
            <a:off x="2447370" y="2923846"/>
            <a:ext cx="0" cy="5957"/>
          </a:xfrm>
          <a:custGeom>
            <a:rect b="b" l="l" r="r" t="t"/>
            <a:pathLst>
              <a:path extrusionOk="0" fill="none" h="124" w="0">
                <a:moveTo>
                  <a:pt x="0" y="1"/>
                </a:moveTo>
                <a:lnTo>
                  <a:pt x="0" y="124"/>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07"/>
          <p:cNvSpPr/>
          <p:nvPr/>
        </p:nvSpPr>
        <p:spPr>
          <a:xfrm>
            <a:off x="2123781" y="2923846"/>
            <a:ext cx="48" cy="5957"/>
          </a:xfrm>
          <a:custGeom>
            <a:rect b="b" l="l" r="r" t="t"/>
            <a:pathLst>
              <a:path extrusionOk="0" fill="none" h="124" w="1">
                <a:moveTo>
                  <a:pt x="1" y="1"/>
                </a:moveTo>
                <a:lnTo>
                  <a:pt x="1" y="124"/>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07"/>
          <p:cNvSpPr/>
          <p:nvPr/>
        </p:nvSpPr>
        <p:spPr>
          <a:xfrm>
            <a:off x="1800721" y="2923846"/>
            <a:ext cx="48" cy="5957"/>
          </a:xfrm>
          <a:custGeom>
            <a:rect b="b" l="l" r="r" t="t"/>
            <a:pathLst>
              <a:path extrusionOk="0" fill="none" h="124" w="1">
                <a:moveTo>
                  <a:pt x="1" y="1"/>
                </a:moveTo>
                <a:lnTo>
                  <a:pt x="1" y="124"/>
                </a:lnTo>
              </a:path>
            </a:pathLst>
          </a:custGeom>
          <a:noFill/>
          <a:ln cap="rnd" cmpd="sng" w="3325">
            <a:solidFill>
              <a:srgbClr val="8C4A3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07"/>
          <p:cNvSpPr/>
          <p:nvPr/>
        </p:nvSpPr>
        <p:spPr>
          <a:xfrm>
            <a:off x="831541" y="1421824"/>
            <a:ext cx="3870487" cy="1415857"/>
          </a:xfrm>
          <a:custGeom>
            <a:rect b="b" l="l" r="r" t="t"/>
            <a:pathLst>
              <a:path extrusionOk="0" fill="none" h="29474" w="80568">
                <a:moveTo>
                  <a:pt x="1" y="27352"/>
                </a:moveTo>
                <a:cubicBezTo>
                  <a:pt x="452" y="28561"/>
                  <a:pt x="1713" y="29207"/>
                  <a:pt x="2933" y="29330"/>
                </a:cubicBezTo>
                <a:cubicBezTo>
                  <a:pt x="4460" y="29474"/>
                  <a:pt x="5854" y="28766"/>
                  <a:pt x="7023" y="27844"/>
                </a:cubicBezTo>
                <a:cubicBezTo>
                  <a:pt x="8438" y="26726"/>
                  <a:pt x="9668" y="25353"/>
                  <a:pt x="10949" y="24081"/>
                </a:cubicBezTo>
                <a:lnTo>
                  <a:pt x="15163" y="19878"/>
                </a:lnTo>
                <a:cubicBezTo>
                  <a:pt x="16229" y="18812"/>
                  <a:pt x="17510" y="17172"/>
                  <a:pt x="19140" y="17100"/>
                </a:cubicBezTo>
                <a:cubicBezTo>
                  <a:pt x="19930" y="17069"/>
                  <a:pt x="20514" y="17602"/>
                  <a:pt x="21273" y="17725"/>
                </a:cubicBezTo>
                <a:cubicBezTo>
                  <a:pt x="22062" y="17859"/>
                  <a:pt x="22759" y="17438"/>
                  <a:pt x="23323" y="16936"/>
                </a:cubicBezTo>
                <a:cubicBezTo>
                  <a:pt x="24686" y="15706"/>
                  <a:pt x="25763" y="14045"/>
                  <a:pt x="26911" y="12620"/>
                </a:cubicBezTo>
                <a:cubicBezTo>
                  <a:pt x="28172" y="11062"/>
                  <a:pt x="29433" y="9494"/>
                  <a:pt x="30684" y="7935"/>
                </a:cubicBezTo>
                <a:cubicBezTo>
                  <a:pt x="31719" y="6654"/>
                  <a:pt x="32580" y="5424"/>
                  <a:pt x="34374" y="5301"/>
                </a:cubicBezTo>
                <a:cubicBezTo>
                  <a:pt x="35902" y="5198"/>
                  <a:pt x="37347" y="6018"/>
                  <a:pt x="38331" y="7146"/>
                </a:cubicBezTo>
                <a:cubicBezTo>
                  <a:pt x="39090" y="8007"/>
                  <a:pt x="39982" y="9873"/>
                  <a:pt x="41427" y="9258"/>
                </a:cubicBezTo>
                <a:cubicBezTo>
                  <a:pt x="42647" y="8735"/>
                  <a:pt x="42832" y="6920"/>
                  <a:pt x="43231" y="5834"/>
                </a:cubicBezTo>
                <a:cubicBezTo>
                  <a:pt x="44267" y="2953"/>
                  <a:pt x="47035" y="1"/>
                  <a:pt x="50397" y="1087"/>
                </a:cubicBezTo>
                <a:cubicBezTo>
                  <a:pt x="51986" y="1600"/>
                  <a:pt x="53227" y="2881"/>
                  <a:pt x="54447" y="3958"/>
                </a:cubicBezTo>
                <a:cubicBezTo>
                  <a:pt x="55882" y="5229"/>
                  <a:pt x="57317" y="6500"/>
                  <a:pt x="58762" y="7761"/>
                </a:cubicBezTo>
                <a:cubicBezTo>
                  <a:pt x="60105" y="8930"/>
                  <a:pt x="61561" y="10119"/>
                  <a:pt x="63324" y="10560"/>
                </a:cubicBezTo>
                <a:cubicBezTo>
                  <a:pt x="65334" y="11062"/>
                  <a:pt x="67333" y="10355"/>
                  <a:pt x="69137" y="9483"/>
                </a:cubicBezTo>
                <a:cubicBezTo>
                  <a:pt x="73032" y="7607"/>
                  <a:pt x="76826" y="5434"/>
                  <a:pt x="80567" y="3271"/>
                </a:cubicBezTo>
              </a:path>
            </a:pathLst>
          </a:custGeom>
          <a:solidFill>
            <a:schemeClr val="lt2"/>
          </a:solidFill>
          <a:ln cap="rnd" cmpd="sng" w="9525">
            <a:solidFill>
              <a:schemeClr val="l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07"/>
          <p:cNvSpPr/>
          <p:nvPr/>
        </p:nvSpPr>
        <p:spPr>
          <a:xfrm>
            <a:off x="817754" y="1378493"/>
            <a:ext cx="3042133" cy="1460676"/>
          </a:xfrm>
          <a:custGeom>
            <a:rect b="b" l="l" r="r" t="t"/>
            <a:pathLst>
              <a:path extrusionOk="0" fill="none" h="30407" w="63325">
                <a:moveTo>
                  <a:pt x="1" y="22831"/>
                </a:moveTo>
                <a:cubicBezTo>
                  <a:pt x="1303" y="24973"/>
                  <a:pt x="2625" y="27146"/>
                  <a:pt x="4296" y="28541"/>
                </a:cubicBezTo>
                <a:cubicBezTo>
                  <a:pt x="5967" y="29925"/>
                  <a:pt x="8079" y="30406"/>
                  <a:pt x="9760" y="29053"/>
                </a:cubicBezTo>
                <a:cubicBezTo>
                  <a:pt x="11298" y="27803"/>
                  <a:pt x="12262" y="25229"/>
                  <a:pt x="13820" y="24050"/>
                </a:cubicBezTo>
                <a:cubicBezTo>
                  <a:pt x="15604" y="22697"/>
                  <a:pt x="17818" y="23415"/>
                  <a:pt x="19612" y="22072"/>
                </a:cubicBezTo>
                <a:cubicBezTo>
                  <a:pt x="20822" y="21149"/>
                  <a:pt x="21672" y="19407"/>
                  <a:pt x="22482" y="17736"/>
                </a:cubicBezTo>
                <a:lnTo>
                  <a:pt x="29310" y="3445"/>
                </a:lnTo>
                <a:cubicBezTo>
                  <a:pt x="30089" y="1815"/>
                  <a:pt x="31104" y="1"/>
                  <a:pt x="32416" y="124"/>
                </a:cubicBezTo>
                <a:cubicBezTo>
                  <a:pt x="34005" y="277"/>
                  <a:pt x="34815" y="3056"/>
                  <a:pt x="35317" y="5383"/>
                </a:cubicBezTo>
                <a:cubicBezTo>
                  <a:pt x="35820" y="7710"/>
                  <a:pt x="36711" y="10457"/>
                  <a:pt x="38300" y="10467"/>
                </a:cubicBezTo>
                <a:cubicBezTo>
                  <a:pt x="39715" y="10478"/>
                  <a:pt x="40740" y="8191"/>
                  <a:pt x="42124" y="7812"/>
                </a:cubicBezTo>
                <a:cubicBezTo>
                  <a:pt x="43600" y="7433"/>
                  <a:pt x="45189" y="9247"/>
                  <a:pt x="46522" y="8222"/>
                </a:cubicBezTo>
                <a:cubicBezTo>
                  <a:pt x="47475" y="7494"/>
                  <a:pt x="47804" y="5659"/>
                  <a:pt x="48603" y="4583"/>
                </a:cubicBezTo>
                <a:cubicBezTo>
                  <a:pt x="49434" y="3476"/>
                  <a:pt x="50643" y="3332"/>
                  <a:pt x="51709" y="3660"/>
                </a:cubicBezTo>
                <a:cubicBezTo>
                  <a:pt x="52786" y="3999"/>
                  <a:pt x="53780" y="4727"/>
                  <a:pt x="54836" y="5188"/>
                </a:cubicBezTo>
                <a:cubicBezTo>
                  <a:pt x="57696" y="6449"/>
                  <a:pt x="60925" y="5536"/>
                  <a:pt x="63324" y="2789"/>
                </a:cubicBezTo>
              </a:path>
            </a:pathLst>
          </a:custGeom>
          <a:noFill/>
          <a:ln cap="rnd" cmpd="sng" w="6400">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4" name="Google Shape;3394;p107"/>
          <p:cNvGrpSpPr/>
          <p:nvPr/>
        </p:nvGrpSpPr>
        <p:grpSpPr>
          <a:xfrm>
            <a:off x="617251" y="932090"/>
            <a:ext cx="4089645" cy="1763985"/>
            <a:chOff x="701789" y="1150477"/>
            <a:chExt cx="4089645" cy="1763985"/>
          </a:xfrm>
        </p:grpSpPr>
        <p:sp>
          <p:nvSpPr>
            <p:cNvPr id="3395" name="Google Shape;3395;p107"/>
            <p:cNvSpPr/>
            <p:nvPr/>
          </p:nvSpPr>
          <p:spPr>
            <a:xfrm>
              <a:off x="4686356" y="1159797"/>
              <a:ext cx="48" cy="1754666"/>
            </a:xfrm>
            <a:custGeom>
              <a:rect b="b" l="l" r="r" t="t"/>
              <a:pathLst>
                <a:path extrusionOk="0" fill="none" h="36527" w="1">
                  <a:moveTo>
                    <a:pt x="1" y="1"/>
                  </a:moveTo>
                  <a:lnTo>
                    <a:pt x="1"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07"/>
            <p:cNvSpPr/>
            <p:nvPr/>
          </p:nvSpPr>
          <p:spPr>
            <a:xfrm>
              <a:off x="806705" y="1150477"/>
              <a:ext cx="48" cy="1754666"/>
            </a:xfrm>
            <a:custGeom>
              <a:rect b="b" l="l" r="r" t="t"/>
              <a:pathLst>
                <a:path extrusionOk="0" fill="none" h="36527" w="1">
                  <a:moveTo>
                    <a:pt x="0" y="36526"/>
                  </a:moveTo>
                  <a:lnTo>
                    <a:pt x="0" y="0"/>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07"/>
            <p:cNvSpPr/>
            <p:nvPr/>
          </p:nvSpPr>
          <p:spPr>
            <a:xfrm>
              <a:off x="831301" y="2630834"/>
              <a:ext cx="3839933" cy="48"/>
            </a:xfrm>
            <a:custGeom>
              <a:rect b="b" l="l" r="r" t="t"/>
              <a:pathLst>
                <a:path extrusionOk="0" fill="none" h="1" w="79932">
                  <a:moveTo>
                    <a:pt x="1" y="0"/>
                  </a:moveTo>
                  <a:lnTo>
                    <a:pt x="79932" y="0"/>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07"/>
            <p:cNvSpPr/>
            <p:nvPr/>
          </p:nvSpPr>
          <p:spPr>
            <a:xfrm>
              <a:off x="831301" y="2331409"/>
              <a:ext cx="3839933" cy="48"/>
            </a:xfrm>
            <a:custGeom>
              <a:rect b="b" l="l" r="r" t="t"/>
              <a:pathLst>
                <a:path extrusionOk="0" fill="none" h="1" w="79932">
                  <a:moveTo>
                    <a:pt x="1" y="0"/>
                  </a:moveTo>
                  <a:lnTo>
                    <a:pt x="79932" y="0"/>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07"/>
            <p:cNvSpPr/>
            <p:nvPr/>
          </p:nvSpPr>
          <p:spPr>
            <a:xfrm>
              <a:off x="831301" y="2032465"/>
              <a:ext cx="3839933" cy="48"/>
            </a:xfrm>
            <a:custGeom>
              <a:rect b="b" l="l" r="r" t="t"/>
              <a:pathLst>
                <a:path extrusionOk="0" fill="none" h="1" w="79932">
                  <a:moveTo>
                    <a:pt x="1" y="1"/>
                  </a:moveTo>
                  <a:lnTo>
                    <a:pt x="79932" y="1"/>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07"/>
            <p:cNvSpPr/>
            <p:nvPr/>
          </p:nvSpPr>
          <p:spPr>
            <a:xfrm>
              <a:off x="831301" y="1733521"/>
              <a:ext cx="3839933" cy="48"/>
            </a:xfrm>
            <a:custGeom>
              <a:rect b="b" l="l" r="r" t="t"/>
              <a:pathLst>
                <a:path extrusionOk="0" fill="none" h="1" w="79932">
                  <a:moveTo>
                    <a:pt x="1" y="1"/>
                  </a:moveTo>
                  <a:lnTo>
                    <a:pt x="79932" y="1"/>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07"/>
            <p:cNvSpPr/>
            <p:nvPr/>
          </p:nvSpPr>
          <p:spPr>
            <a:xfrm>
              <a:off x="831301" y="1434097"/>
              <a:ext cx="3839933" cy="48"/>
            </a:xfrm>
            <a:custGeom>
              <a:rect b="b" l="l" r="r" t="t"/>
              <a:pathLst>
                <a:path extrusionOk="0" fill="none" h="1" w="79932">
                  <a:moveTo>
                    <a:pt x="1" y="1"/>
                  </a:moveTo>
                  <a:lnTo>
                    <a:pt x="79932" y="1"/>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07"/>
            <p:cNvSpPr/>
            <p:nvPr/>
          </p:nvSpPr>
          <p:spPr>
            <a:xfrm>
              <a:off x="4363296" y="1159797"/>
              <a:ext cx="48" cy="1754666"/>
            </a:xfrm>
            <a:custGeom>
              <a:rect b="b" l="l" r="r" t="t"/>
              <a:pathLst>
                <a:path extrusionOk="0" fill="none" h="36527" w="1">
                  <a:moveTo>
                    <a:pt x="1" y="1"/>
                  </a:moveTo>
                  <a:lnTo>
                    <a:pt x="1"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07"/>
            <p:cNvSpPr/>
            <p:nvPr/>
          </p:nvSpPr>
          <p:spPr>
            <a:xfrm>
              <a:off x="4039756" y="1159797"/>
              <a:ext cx="48" cy="1754666"/>
            </a:xfrm>
            <a:custGeom>
              <a:rect b="b" l="l" r="r" t="t"/>
              <a:pathLst>
                <a:path extrusionOk="0" fill="none" h="36527" w="1">
                  <a:moveTo>
                    <a:pt x="0" y="1"/>
                  </a:moveTo>
                  <a:lnTo>
                    <a:pt x="0"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07"/>
            <p:cNvSpPr/>
            <p:nvPr/>
          </p:nvSpPr>
          <p:spPr>
            <a:xfrm>
              <a:off x="3716695" y="1159797"/>
              <a:ext cx="48" cy="1754666"/>
            </a:xfrm>
            <a:custGeom>
              <a:rect b="b" l="l" r="r" t="t"/>
              <a:pathLst>
                <a:path extrusionOk="0" fill="none" h="36527" w="1">
                  <a:moveTo>
                    <a:pt x="0" y="1"/>
                  </a:moveTo>
                  <a:lnTo>
                    <a:pt x="0"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07"/>
            <p:cNvSpPr/>
            <p:nvPr/>
          </p:nvSpPr>
          <p:spPr>
            <a:xfrm>
              <a:off x="3393155" y="1159797"/>
              <a:ext cx="48" cy="1754666"/>
            </a:xfrm>
            <a:custGeom>
              <a:rect b="b" l="l" r="r" t="t"/>
              <a:pathLst>
                <a:path extrusionOk="0" fill="none" h="36527" w="1">
                  <a:moveTo>
                    <a:pt x="0" y="1"/>
                  </a:moveTo>
                  <a:lnTo>
                    <a:pt x="0"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07"/>
            <p:cNvSpPr/>
            <p:nvPr/>
          </p:nvSpPr>
          <p:spPr>
            <a:xfrm>
              <a:off x="3070095" y="1159797"/>
              <a:ext cx="48" cy="1754666"/>
            </a:xfrm>
            <a:custGeom>
              <a:rect b="b" l="l" r="r" t="t"/>
              <a:pathLst>
                <a:path extrusionOk="0" fill="none" h="36527" w="1">
                  <a:moveTo>
                    <a:pt x="0" y="1"/>
                  </a:moveTo>
                  <a:lnTo>
                    <a:pt x="0"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07"/>
            <p:cNvSpPr/>
            <p:nvPr/>
          </p:nvSpPr>
          <p:spPr>
            <a:xfrm>
              <a:off x="2746507" y="1159797"/>
              <a:ext cx="48" cy="1754666"/>
            </a:xfrm>
            <a:custGeom>
              <a:rect b="b" l="l" r="r" t="t"/>
              <a:pathLst>
                <a:path extrusionOk="0" fill="none" h="36527" w="1">
                  <a:moveTo>
                    <a:pt x="1" y="1"/>
                  </a:moveTo>
                  <a:lnTo>
                    <a:pt x="1"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07"/>
            <p:cNvSpPr/>
            <p:nvPr/>
          </p:nvSpPr>
          <p:spPr>
            <a:xfrm>
              <a:off x="2423495" y="1159797"/>
              <a:ext cx="0" cy="1754666"/>
            </a:xfrm>
            <a:custGeom>
              <a:rect b="b" l="l" r="r" t="t"/>
              <a:pathLst>
                <a:path extrusionOk="0" fill="none" h="36527" w="0">
                  <a:moveTo>
                    <a:pt x="0" y="1"/>
                  </a:moveTo>
                  <a:lnTo>
                    <a:pt x="0"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07"/>
            <p:cNvSpPr/>
            <p:nvPr/>
          </p:nvSpPr>
          <p:spPr>
            <a:xfrm>
              <a:off x="2099906" y="1159797"/>
              <a:ext cx="48" cy="1754666"/>
            </a:xfrm>
            <a:custGeom>
              <a:rect b="b" l="l" r="r" t="t"/>
              <a:pathLst>
                <a:path extrusionOk="0" fill="none" h="36527" w="1">
                  <a:moveTo>
                    <a:pt x="1" y="1"/>
                  </a:moveTo>
                  <a:lnTo>
                    <a:pt x="1"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07"/>
            <p:cNvSpPr/>
            <p:nvPr/>
          </p:nvSpPr>
          <p:spPr>
            <a:xfrm>
              <a:off x="1776846" y="1159797"/>
              <a:ext cx="48" cy="1754666"/>
            </a:xfrm>
            <a:custGeom>
              <a:rect b="b" l="l" r="r" t="t"/>
              <a:pathLst>
                <a:path extrusionOk="0" fill="none" h="36527" w="1">
                  <a:moveTo>
                    <a:pt x="1" y="1"/>
                  </a:moveTo>
                  <a:lnTo>
                    <a:pt x="1"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07"/>
            <p:cNvSpPr/>
            <p:nvPr/>
          </p:nvSpPr>
          <p:spPr>
            <a:xfrm>
              <a:off x="1453306" y="1159797"/>
              <a:ext cx="48" cy="1754666"/>
            </a:xfrm>
            <a:custGeom>
              <a:rect b="b" l="l" r="r" t="t"/>
              <a:pathLst>
                <a:path extrusionOk="0" fill="none" h="36527" w="1">
                  <a:moveTo>
                    <a:pt x="1" y="1"/>
                  </a:moveTo>
                  <a:lnTo>
                    <a:pt x="1"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07"/>
            <p:cNvSpPr/>
            <p:nvPr/>
          </p:nvSpPr>
          <p:spPr>
            <a:xfrm>
              <a:off x="1130246" y="1159797"/>
              <a:ext cx="48" cy="1754666"/>
            </a:xfrm>
            <a:custGeom>
              <a:rect b="b" l="l" r="r" t="t"/>
              <a:pathLst>
                <a:path extrusionOk="0" fill="none" h="36527" w="1">
                  <a:moveTo>
                    <a:pt x="1" y="1"/>
                  </a:moveTo>
                  <a:lnTo>
                    <a:pt x="1" y="36527"/>
                  </a:lnTo>
                </a:path>
              </a:pathLst>
            </a:custGeom>
            <a:noFill/>
            <a:ln cap="rnd" cmpd="sng" w="332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07"/>
            <p:cNvSpPr/>
            <p:nvPr/>
          </p:nvSpPr>
          <p:spPr>
            <a:xfrm>
              <a:off x="701789" y="2878618"/>
              <a:ext cx="4089645" cy="48"/>
            </a:xfrm>
            <a:custGeom>
              <a:rect b="b" l="l" r="r" t="t"/>
              <a:pathLst>
                <a:path extrusionOk="0" fill="none" h="1" w="85130">
                  <a:moveTo>
                    <a:pt x="85129" y="1"/>
                  </a:moveTo>
                  <a:lnTo>
                    <a:pt x="1" y="1"/>
                  </a:lnTo>
                </a:path>
              </a:pathLst>
            </a:custGeom>
            <a:noFill/>
            <a:ln cap="rnd" cmpd="sng" w="6675">
              <a:solidFill>
                <a:schemeClr val="accent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4" name="Google Shape;3414;p107"/>
          <p:cNvSpPr/>
          <p:nvPr/>
        </p:nvSpPr>
        <p:spPr>
          <a:xfrm>
            <a:off x="2344903" y="1684787"/>
            <a:ext cx="2456045" cy="2456926"/>
          </a:xfrm>
          <a:custGeom>
            <a:rect b="b" l="l" r="r" t="t"/>
            <a:pathLst>
              <a:path extrusionOk="0" h="51146" w="51125">
                <a:moveTo>
                  <a:pt x="25568" y="1"/>
                </a:moveTo>
                <a:cubicBezTo>
                  <a:pt x="11472" y="1"/>
                  <a:pt x="1" y="11472"/>
                  <a:pt x="1" y="25568"/>
                </a:cubicBezTo>
                <a:cubicBezTo>
                  <a:pt x="1" y="39674"/>
                  <a:pt x="11462" y="51145"/>
                  <a:pt x="25568" y="51145"/>
                </a:cubicBezTo>
                <a:cubicBezTo>
                  <a:pt x="39530" y="51145"/>
                  <a:pt x="50930" y="39879"/>
                  <a:pt x="51125" y="25947"/>
                </a:cubicBezTo>
                <a:lnTo>
                  <a:pt x="41048" y="25947"/>
                </a:lnTo>
                <a:cubicBezTo>
                  <a:pt x="40843" y="34354"/>
                  <a:pt x="33974" y="41058"/>
                  <a:pt x="25568" y="41068"/>
                </a:cubicBezTo>
                <a:cubicBezTo>
                  <a:pt x="15603" y="41068"/>
                  <a:pt x="8222" y="31801"/>
                  <a:pt x="10457" y="22093"/>
                </a:cubicBezTo>
                <a:cubicBezTo>
                  <a:pt x="12150" y="14774"/>
                  <a:pt x="18638" y="10071"/>
                  <a:pt x="25568" y="10071"/>
                </a:cubicBezTo>
                <a:cubicBezTo>
                  <a:pt x="27830" y="10071"/>
                  <a:pt x="30139" y="10572"/>
                  <a:pt x="32344" y="11647"/>
                </a:cubicBezTo>
                <a:lnTo>
                  <a:pt x="36916" y="2666"/>
                </a:lnTo>
                <a:cubicBezTo>
                  <a:pt x="33390" y="913"/>
                  <a:pt x="29504" y="1"/>
                  <a:pt x="255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07"/>
          <p:cNvSpPr/>
          <p:nvPr/>
        </p:nvSpPr>
        <p:spPr>
          <a:xfrm>
            <a:off x="3898666" y="1812858"/>
            <a:ext cx="902768" cy="1118889"/>
          </a:xfrm>
          <a:custGeom>
            <a:rect b="b" l="l" r="r" t="t"/>
            <a:pathLst>
              <a:path extrusionOk="0" h="23292" w="18792">
                <a:moveTo>
                  <a:pt x="4572" y="0"/>
                </a:moveTo>
                <a:lnTo>
                  <a:pt x="0" y="8981"/>
                </a:lnTo>
                <a:cubicBezTo>
                  <a:pt x="5331" y="11574"/>
                  <a:pt x="8714" y="16977"/>
                  <a:pt x="8714" y="22902"/>
                </a:cubicBezTo>
                <a:lnTo>
                  <a:pt x="8714" y="23292"/>
                </a:lnTo>
                <a:lnTo>
                  <a:pt x="18791" y="23292"/>
                </a:lnTo>
                <a:lnTo>
                  <a:pt x="18791" y="22902"/>
                </a:lnTo>
                <a:cubicBezTo>
                  <a:pt x="18791" y="12886"/>
                  <a:pt x="12989" y="4193"/>
                  <a:pt x="45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07"/>
          <p:cNvSpPr/>
          <p:nvPr/>
        </p:nvSpPr>
        <p:spPr>
          <a:xfrm>
            <a:off x="2278946" y="1684787"/>
            <a:ext cx="2456525" cy="2456926"/>
          </a:xfrm>
          <a:custGeom>
            <a:rect b="b" l="l" r="r" t="t"/>
            <a:pathLst>
              <a:path extrusionOk="0" h="51146" w="51135">
                <a:moveTo>
                  <a:pt x="25567" y="1"/>
                </a:moveTo>
                <a:cubicBezTo>
                  <a:pt x="11471" y="1"/>
                  <a:pt x="0" y="11472"/>
                  <a:pt x="0" y="25568"/>
                </a:cubicBezTo>
                <a:cubicBezTo>
                  <a:pt x="0" y="39674"/>
                  <a:pt x="11471" y="51145"/>
                  <a:pt x="25567" y="51145"/>
                </a:cubicBezTo>
                <a:cubicBezTo>
                  <a:pt x="39540" y="51145"/>
                  <a:pt x="50929" y="39879"/>
                  <a:pt x="51134" y="25947"/>
                </a:cubicBezTo>
                <a:lnTo>
                  <a:pt x="41057" y="25947"/>
                </a:lnTo>
                <a:cubicBezTo>
                  <a:pt x="40842" y="34354"/>
                  <a:pt x="33973" y="41058"/>
                  <a:pt x="25567" y="41068"/>
                </a:cubicBezTo>
                <a:cubicBezTo>
                  <a:pt x="15603" y="41068"/>
                  <a:pt x="8232" y="31801"/>
                  <a:pt x="10467" y="22093"/>
                </a:cubicBezTo>
                <a:cubicBezTo>
                  <a:pt x="12152" y="14774"/>
                  <a:pt x="18644" y="10071"/>
                  <a:pt x="25576" y="10071"/>
                </a:cubicBezTo>
                <a:cubicBezTo>
                  <a:pt x="27839" y="10071"/>
                  <a:pt x="30149" y="10572"/>
                  <a:pt x="32354" y="11647"/>
                </a:cubicBezTo>
                <a:lnTo>
                  <a:pt x="36926" y="2666"/>
                </a:lnTo>
                <a:cubicBezTo>
                  <a:pt x="33399" y="913"/>
                  <a:pt x="29514" y="1"/>
                  <a:pt x="255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07"/>
          <p:cNvSpPr/>
          <p:nvPr/>
        </p:nvSpPr>
        <p:spPr>
          <a:xfrm>
            <a:off x="3833141" y="1812858"/>
            <a:ext cx="902768" cy="1118889"/>
          </a:xfrm>
          <a:custGeom>
            <a:rect b="b" l="l" r="r" t="t"/>
            <a:pathLst>
              <a:path extrusionOk="0" h="23292" w="18792">
                <a:moveTo>
                  <a:pt x="4573" y="0"/>
                </a:moveTo>
                <a:lnTo>
                  <a:pt x="1" y="8981"/>
                </a:lnTo>
                <a:cubicBezTo>
                  <a:pt x="5321" y="11574"/>
                  <a:pt x="8704" y="16977"/>
                  <a:pt x="8714" y="22902"/>
                </a:cubicBezTo>
                <a:lnTo>
                  <a:pt x="8714" y="23292"/>
                </a:lnTo>
                <a:lnTo>
                  <a:pt x="18792" y="23292"/>
                </a:lnTo>
                <a:lnTo>
                  <a:pt x="18792" y="22902"/>
                </a:lnTo>
                <a:cubicBezTo>
                  <a:pt x="18792" y="12886"/>
                  <a:pt x="12989" y="4193"/>
                  <a:pt x="45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07"/>
          <p:cNvSpPr/>
          <p:nvPr/>
        </p:nvSpPr>
        <p:spPr>
          <a:xfrm>
            <a:off x="746849" y="1130806"/>
            <a:ext cx="1181015" cy="751018"/>
          </a:xfrm>
          <a:custGeom>
            <a:rect b="b" l="l" r="r" t="t"/>
            <a:pathLst>
              <a:path extrusionOk="0" h="15634" w="24584">
                <a:moveTo>
                  <a:pt x="1" y="0"/>
                </a:moveTo>
                <a:lnTo>
                  <a:pt x="1" y="15634"/>
                </a:lnTo>
                <a:lnTo>
                  <a:pt x="24584" y="15634"/>
                </a:lnTo>
                <a:lnTo>
                  <a:pt x="2458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07"/>
          <p:cNvSpPr/>
          <p:nvPr/>
        </p:nvSpPr>
        <p:spPr>
          <a:xfrm>
            <a:off x="715816" y="1099293"/>
            <a:ext cx="1178085" cy="748040"/>
          </a:xfrm>
          <a:custGeom>
            <a:rect b="b" l="l" r="r" t="t"/>
            <a:pathLst>
              <a:path extrusionOk="0" h="15572" w="24523">
                <a:moveTo>
                  <a:pt x="1" y="0"/>
                </a:moveTo>
                <a:lnTo>
                  <a:pt x="1" y="15572"/>
                </a:lnTo>
                <a:lnTo>
                  <a:pt x="24522" y="15572"/>
                </a:lnTo>
                <a:lnTo>
                  <a:pt x="245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07"/>
          <p:cNvSpPr/>
          <p:nvPr/>
        </p:nvSpPr>
        <p:spPr>
          <a:xfrm>
            <a:off x="714375" y="1097804"/>
            <a:ext cx="1181015" cy="751018"/>
          </a:xfrm>
          <a:custGeom>
            <a:rect b="b" l="l" r="r" t="t"/>
            <a:pathLst>
              <a:path extrusionOk="0" h="15634" w="24584">
                <a:moveTo>
                  <a:pt x="24522" y="62"/>
                </a:moveTo>
                <a:lnTo>
                  <a:pt x="24522" y="15572"/>
                </a:lnTo>
                <a:lnTo>
                  <a:pt x="62" y="15572"/>
                </a:lnTo>
                <a:lnTo>
                  <a:pt x="62" y="62"/>
                </a:lnTo>
                <a:close/>
                <a:moveTo>
                  <a:pt x="0" y="0"/>
                </a:moveTo>
                <a:lnTo>
                  <a:pt x="0" y="15634"/>
                </a:lnTo>
                <a:lnTo>
                  <a:pt x="24583" y="15634"/>
                </a:lnTo>
                <a:lnTo>
                  <a:pt x="24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07"/>
          <p:cNvSpPr/>
          <p:nvPr/>
        </p:nvSpPr>
        <p:spPr>
          <a:xfrm>
            <a:off x="827122" y="1404578"/>
            <a:ext cx="35021" cy="359561"/>
          </a:xfrm>
          <a:custGeom>
            <a:rect b="b" l="l" r="r" t="t"/>
            <a:pathLst>
              <a:path extrusionOk="0" h="7485" w="729">
                <a:moveTo>
                  <a:pt x="339" y="1"/>
                </a:moveTo>
                <a:cubicBezTo>
                  <a:pt x="277" y="1"/>
                  <a:pt x="226" y="52"/>
                  <a:pt x="226" y="114"/>
                </a:cubicBezTo>
                <a:lnTo>
                  <a:pt x="226" y="842"/>
                </a:lnTo>
                <a:cubicBezTo>
                  <a:pt x="226" y="913"/>
                  <a:pt x="175" y="965"/>
                  <a:pt x="113" y="965"/>
                </a:cubicBezTo>
                <a:cubicBezTo>
                  <a:pt x="109" y="964"/>
                  <a:pt x="104" y="963"/>
                  <a:pt x="100" y="963"/>
                </a:cubicBezTo>
                <a:cubicBezTo>
                  <a:pt x="45" y="963"/>
                  <a:pt x="1" y="1020"/>
                  <a:pt x="1" y="1077"/>
                </a:cubicBezTo>
                <a:lnTo>
                  <a:pt x="1" y="6408"/>
                </a:lnTo>
                <a:cubicBezTo>
                  <a:pt x="1" y="6470"/>
                  <a:pt x="52" y="6521"/>
                  <a:pt x="113" y="6521"/>
                </a:cubicBezTo>
                <a:cubicBezTo>
                  <a:pt x="175" y="6521"/>
                  <a:pt x="226" y="6572"/>
                  <a:pt x="226" y="6644"/>
                </a:cubicBezTo>
                <a:lnTo>
                  <a:pt x="226" y="7372"/>
                </a:lnTo>
                <a:cubicBezTo>
                  <a:pt x="226" y="7433"/>
                  <a:pt x="277" y="7484"/>
                  <a:pt x="339" y="7484"/>
                </a:cubicBezTo>
                <a:lnTo>
                  <a:pt x="390" y="7484"/>
                </a:lnTo>
                <a:cubicBezTo>
                  <a:pt x="452" y="7484"/>
                  <a:pt x="503" y="7433"/>
                  <a:pt x="503" y="7372"/>
                </a:cubicBezTo>
                <a:lnTo>
                  <a:pt x="503" y="6634"/>
                </a:lnTo>
                <a:cubicBezTo>
                  <a:pt x="503" y="6572"/>
                  <a:pt x="554" y="6521"/>
                  <a:pt x="616" y="6521"/>
                </a:cubicBezTo>
                <a:cubicBezTo>
                  <a:pt x="677" y="6521"/>
                  <a:pt x="728" y="6470"/>
                  <a:pt x="728" y="6408"/>
                </a:cubicBezTo>
                <a:lnTo>
                  <a:pt x="728" y="1077"/>
                </a:lnTo>
                <a:cubicBezTo>
                  <a:pt x="728" y="1016"/>
                  <a:pt x="677" y="965"/>
                  <a:pt x="616" y="965"/>
                </a:cubicBezTo>
                <a:cubicBezTo>
                  <a:pt x="554" y="965"/>
                  <a:pt x="503" y="913"/>
                  <a:pt x="503" y="842"/>
                </a:cubicBezTo>
                <a:lnTo>
                  <a:pt x="503" y="114"/>
                </a:lnTo>
                <a:cubicBezTo>
                  <a:pt x="503" y="52"/>
                  <a:pt x="452" y="1"/>
                  <a:pt x="3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07"/>
          <p:cNvSpPr/>
          <p:nvPr/>
        </p:nvSpPr>
        <p:spPr>
          <a:xfrm>
            <a:off x="1050694" y="1302160"/>
            <a:ext cx="35021" cy="359561"/>
          </a:xfrm>
          <a:custGeom>
            <a:rect b="b" l="l" r="r" t="t"/>
            <a:pathLst>
              <a:path extrusionOk="0" h="7485" w="729">
                <a:moveTo>
                  <a:pt x="339" y="1"/>
                </a:moveTo>
                <a:cubicBezTo>
                  <a:pt x="278" y="1"/>
                  <a:pt x="226" y="52"/>
                  <a:pt x="226" y="113"/>
                </a:cubicBezTo>
                <a:lnTo>
                  <a:pt x="226" y="851"/>
                </a:lnTo>
                <a:cubicBezTo>
                  <a:pt x="226" y="913"/>
                  <a:pt x="175" y="964"/>
                  <a:pt x="114" y="964"/>
                </a:cubicBezTo>
                <a:cubicBezTo>
                  <a:pt x="52" y="964"/>
                  <a:pt x="1" y="1016"/>
                  <a:pt x="1" y="1077"/>
                </a:cubicBezTo>
                <a:lnTo>
                  <a:pt x="1" y="6408"/>
                </a:lnTo>
                <a:cubicBezTo>
                  <a:pt x="1" y="6480"/>
                  <a:pt x="52" y="6531"/>
                  <a:pt x="114" y="6531"/>
                </a:cubicBezTo>
                <a:cubicBezTo>
                  <a:pt x="175" y="6531"/>
                  <a:pt x="226" y="6572"/>
                  <a:pt x="226" y="6644"/>
                </a:cubicBezTo>
                <a:lnTo>
                  <a:pt x="226" y="7371"/>
                </a:lnTo>
                <a:cubicBezTo>
                  <a:pt x="226" y="7433"/>
                  <a:pt x="278" y="7484"/>
                  <a:pt x="339" y="7484"/>
                </a:cubicBezTo>
                <a:lnTo>
                  <a:pt x="390" y="7484"/>
                </a:lnTo>
                <a:cubicBezTo>
                  <a:pt x="452" y="7484"/>
                  <a:pt x="503" y="7433"/>
                  <a:pt x="503" y="7371"/>
                </a:cubicBezTo>
                <a:lnTo>
                  <a:pt x="503" y="6644"/>
                </a:lnTo>
                <a:cubicBezTo>
                  <a:pt x="503" y="6587"/>
                  <a:pt x="547" y="6530"/>
                  <a:pt x="602" y="6530"/>
                </a:cubicBezTo>
                <a:cubicBezTo>
                  <a:pt x="607" y="6530"/>
                  <a:pt x="611" y="6530"/>
                  <a:pt x="616" y="6531"/>
                </a:cubicBezTo>
                <a:cubicBezTo>
                  <a:pt x="677" y="6531"/>
                  <a:pt x="729" y="6480"/>
                  <a:pt x="729" y="6408"/>
                </a:cubicBezTo>
                <a:lnTo>
                  <a:pt x="729" y="1077"/>
                </a:lnTo>
                <a:cubicBezTo>
                  <a:pt x="729" y="1016"/>
                  <a:pt x="677" y="964"/>
                  <a:pt x="616" y="964"/>
                </a:cubicBezTo>
                <a:cubicBezTo>
                  <a:pt x="554" y="964"/>
                  <a:pt x="503" y="913"/>
                  <a:pt x="503" y="851"/>
                </a:cubicBezTo>
                <a:lnTo>
                  <a:pt x="503" y="113"/>
                </a:lnTo>
                <a:cubicBezTo>
                  <a:pt x="503" y="52"/>
                  <a:pt x="452" y="1"/>
                  <a:pt x="3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07"/>
          <p:cNvSpPr/>
          <p:nvPr/>
        </p:nvSpPr>
        <p:spPr>
          <a:xfrm>
            <a:off x="1106370" y="1238653"/>
            <a:ext cx="35502" cy="359032"/>
          </a:xfrm>
          <a:custGeom>
            <a:rect b="b" l="l" r="r" t="t"/>
            <a:pathLst>
              <a:path extrusionOk="0" h="7474" w="739">
                <a:moveTo>
                  <a:pt x="349" y="0"/>
                </a:moveTo>
                <a:cubicBezTo>
                  <a:pt x="287" y="0"/>
                  <a:pt x="236" y="51"/>
                  <a:pt x="236" y="113"/>
                </a:cubicBezTo>
                <a:lnTo>
                  <a:pt x="236" y="841"/>
                </a:lnTo>
                <a:cubicBezTo>
                  <a:pt x="236" y="902"/>
                  <a:pt x="185" y="954"/>
                  <a:pt x="123" y="954"/>
                </a:cubicBezTo>
                <a:cubicBezTo>
                  <a:pt x="62" y="954"/>
                  <a:pt x="0" y="1005"/>
                  <a:pt x="0" y="1066"/>
                </a:cubicBezTo>
                <a:lnTo>
                  <a:pt x="0" y="6407"/>
                </a:lnTo>
                <a:cubicBezTo>
                  <a:pt x="0" y="6469"/>
                  <a:pt x="62" y="6520"/>
                  <a:pt x="123" y="6520"/>
                </a:cubicBezTo>
                <a:cubicBezTo>
                  <a:pt x="185" y="6520"/>
                  <a:pt x="236" y="6571"/>
                  <a:pt x="236" y="6633"/>
                </a:cubicBezTo>
                <a:lnTo>
                  <a:pt x="236" y="7361"/>
                </a:lnTo>
                <a:cubicBezTo>
                  <a:pt x="236" y="7422"/>
                  <a:pt x="287" y="7473"/>
                  <a:pt x="349" y="7473"/>
                </a:cubicBezTo>
                <a:lnTo>
                  <a:pt x="390" y="7473"/>
                </a:lnTo>
                <a:cubicBezTo>
                  <a:pt x="451" y="7473"/>
                  <a:pt x="503" y="7422"/>
                  <a:pt x="503" y="7361"/>
                </a:cubicBezTo>
                <a:lnTo>
                  <a:pt x="503" y="6633"/>
                </a:lnTo>
                <a:cubicBezTo>
                  <a:pt x="503" y="6571"/>
                  <a:pt x="554" y="6520"/>
                  <a:pt x="626" y="6520"/>
                </a:cubicBezTo>
                <a:cubicBezTo>
                  <a:pt x="687" y="6520"/>
                  <a:pt x="738" y="6469"/>
                  <a:pt x="738" y="6407"/>
                </a:cubicBezTo>
                <a:lnTo>
                  <a:pt x="738" y="1066"/>
                </a:lnTo>
                <a:cubicBezTo>
                  <a:pt x="738" y="1005"/>
                  <a:pt x="687" y="954"/>
                  <a:pt x="626" y="954"/>
                </a:cubicBezTo>
                <a:cubicBezTo>
                  <a:pt x="554" y="954"/>
                  <a:pt x="503" y="902"/>
                  <a:pt x="503" y="841"/>
                </a:cubicBezTo>
                <a:lnTo>
                  <a:pt x="503" y="113"/>
                </a:lnTo>
                <a:cubicBezTo>
                  <a:pt x="503" y="51"/>
                  <a:pt x="451" y="0"/>
                  <a:pt x="3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07"/>
          <p:cNvSpPr/>
          <p:nvPr/>
        </p:nvSpPr>
        <p:spPr>
          <a:xfrm>
            <a:off x="883279" y="1276555"/>
            <a:ext cx="35021" cy="359561"/>
          </a:xfrm>
          <a:custGeom>
            <a:rect b="b" l="l" r="r" t="t"/>
            <a:pathLst>
              <a:path extrusionOk="0" h="7485" w="729">
                <a:moveTo>
                  <a:pt x="339" y="1"/>
                </a:moveTo>
                <a:cubicBezTo>
                  <a:pt x="277" y="1"/>
                  <a:pt x="226" y="52"/>
                  <a:pt x="226" y="113"/>
                </a:cubicBezTo>
                <a:lnTo>
                  <a:pt x="226" y="851"/>
                </a:lnTo>
                <a:cubicBezTo>
                  <a:pt x="226" y="913"/>
                  <a:pt x="175" y="964"/>
                  <a:pt x="113" y="964"/>
                </a:cubicBezTo>
                <a:cubicBezTo>
                  <a:pt x="52" y="964"/>
                  <a:pt x="0" y="1015"/>
                  <a:pt x="0" y="1077"/>
                </a:cubicBezTo>
                <a:lnTo>
                  <a:pt x="0" y="6418"/>
                </a:lnTo>
                <a:cubicBezTo>
                  <a:pt x="0" y="6479"/>
                  <a:pt x="52" y="6531"/>
                  <a:pt x="113" y="6531"/>
                </a:cubicBezTo>
                <a:cubicBezTo>
                  <a:pt x="175" y="6531"/>
                  <a:pt x="226" y="6572"/>
                  <a:pt x="226" y="6643"/>
                </a:cubicBezTo>
                <a:lnTo>
                  <a:pt x="226" y="7371"/>
                </a:lnTo>
                <a:cubicBezTo>
                  <a:pt x="226" y="7433"/>
                  <a:pt x="277" y="7484"/>
                  <a:pt x="339" y="7484"/>
                </a:cubicBezTo>
                <a:lnTo>
                  <a:pt x="380" y="7484"/>
                </a:lnTo>
                <a:cubicBezTo>
                  <a:pt x="451" y="7484"/>
                  <a:pt x="503" y="7433"/>
                  <a:pt x="503" y="7371"/>
                </a:cubicBezTo>
                <a:lnTo>
                  <a:pt x="503" y="6643"/>
                </a:lnTo>
                <a:cubicBezTo>
                  <a:pt x="503" y="6572"/>
                  <a:pt x="544" y="6531"/>
                  <a:pt x="615" y="6531"/>
                </a:cubicBezTo>
                <a:cubicBezTo>
                  <a:pt x="677" y="6531"/>
                  <a:pt x="728" y="6479"/>
                  <a:pt x="728" y="6418"/>
                </a:cubicBezTo>
                <a:lnTo>
                  <a:pt x="728" y="1077"/>
                </a:lnTo>
                <a:cubicBezTo>
                  <a:pt x="728" y="1015"/>
                  <a:pt x="677" y="964"/>
                  <a:pt x="615" y="964"/>
                </a:cubicBezTo>
                <a:cubicBezTo>
                  <a:pt x="544" y="964"/>
                  <a:pt x="503" y="913"/>
                  <a:pt x="503" y="851"/>
                </a:cubicBezTo>
                <a:lnTo>
                  <a:pt x="503" y="113"/>
                </a:lnTo>
                <a:cubicBezTo>
                  <a:pt x="503" y="52"/>
                  <a:pt x="451" y="1"/>
                  <a:pt x="3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07"/>
          <p:cNvSpPr/>
          <p:nvPr/>
        </p:nvSpPr>
        <p:spPr>
          <a:xfrm>
            <a:off x="938908" y="1328245"/>
            <a:ext cx="35502" cy="359080"/>
          </a:xfrm>
          <a:custGeom>
            <a:rect b="b" l="l" r="r" t="t"/>
            <a:pathLst>
              <a:path extrusionOk="0" h="7475" w="739">
                <a:moveTo>
                  <a:pt x="339" y="1"/>
                </a:moveTo>
                <a:cubicBezTo>
                  <a:pt x="277" y="1"/>
                  <a:pt x="226" y="52"/>
                  <a:pt x="226" y="114"/>
                </a:cubicBezTo>
                <a:lnTo>
                  <a:pt x="226" y="842"/>
                </a:lnTo>
                <a:cubicBezTo>
                  <a:pt x="226" y="903"/>
                  <a:pt x="175" y="954"/>
                  <a:pt x="113" y="954"/>
                </a:cubicBezTo>
                <a:cubicBezTo>
                  <a:pt x="52" y="954"/>
                  <a:pt x="1" y="1006"/>
                  <a:pt x="1" y="1067"/>
                </a:cubicBezTo>
                <a:lnTo>
                  <a:pt x="1" y="6408"/>
                </a:lnTo>
                <a:cubicBezTo>
                  <a:pt x="1" y="6470"/>
                  <a:pt x="52" y="6521"/>
                  <a:pt x="113" y="6521"/>
                </a:cubicBezTo>
                <a:cubicBezTo>
                  <a:pt x="175" y="6521"/>
                  <a:pt x="226" y="6572"/>
                  <a:pt x="226" y="6634"/>
                </a:cubicBezTo>
                <a:lnTo>
                  <a:pt x="226" y="7361"/>
                </a:lnTo>
                <a:cubicBezTo>
                  <a:pt x="226" y="7423"/>
                  <a:pt x="277" y="7474"/>
                  <a:pt x="339" y="7474"/>
                </a:cubicBezTo>
                <a:lnTo>
                  <a:pt x="390" y="7474"/>
                </a:lnTo>
                <a:cubicBezTo>
                  <a:pt x="452" y="7474"/>
                  <a:pt x="503" y="7423"/>
                  <a:pt x="503" y="7361"/>
                </a:cubicBezTo>
                <a:lnTo>
                  <a:pt x="503" y="6634"/>
                </a:lnTo>
                <a:cubicBezTo>
                  <a:pt x="503" y="6572"/>
                  <a:pt x="554" y="6521"/>
                  <a:pt x="616" y="6521"/>
                </a:cubicBezTo>
                <a:cubicBezTo>
                  <a:pt x="677" y="6521"/>
                  <a:pt x="729" y="6470"/>
                  <a:pt x="729" y="6408"/>
                </a:cubicBezTo>
                <a:lnTo>
                  <a:pt x="729" y="1067"/>
                </a:lnTo>
                <a:cubicBezTo>
                  <a:pt x="739" y="1006"/>
                  <a:pt x="677" y="954"/>
                  <a:pt x="616" y="954"/>
                </a:cubicBezTo>
                <a:cubicBezTo>
                  <a:pt x="554" y="954"/>
                  <a:pt x="503" y="903"/>
                  <a:pt x="503" y="842"/>
                </a:cubicBezTo>
                <a:lnTo>
                  <a:pt x="503" y="114"/>
                </a:lnTo>
                <a:cubicBezTo>
                  <a:pt x="503" y="52"/>
                  <a:pt x="452" y="1"/>
                  <a:pt x="3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07"/>
          <p:cNvSpPr/>
          <p:nvPr/>
        </p:nvSpPr>
        <p:spPr>
          <a:xfrm>
            <a:off x="1329942" y="1340591"/>
            <a:ext cx="35502" cy="359032"/>
          </a:xfrm>
          <a:custGeom>
            <a:rect b="b" l="l" r="r" t="t"/>
            <a:pathLst>
              <a:path extrusionOk="0" h="7474" w="739">
                <a:moveTo>
                  <a:pt x="349" y="0"/>
                </a:moveTo>
                <a:cubicBezTo>
                  <a:pt x="287" y="0"/>
                  <a:pt x="236" y="51"/>
                  <a:pt x="236" y="113"/>
                </a:cubicBezTo>
                <a:lnTo>
                  <a:pt x="236" y="841"/>
                </a:lnTo>
                <a:cubicBezTo>
                  <a:pt x="236" y="902"/>
                  <a:pt x="185" y="954"/>
                  <a:pt x="113" y="954"/>
                </a:cubicBezTo>
                <a:cubicBezTo>
                  <a:pt x="52" y="954"/>
                  <a:pt x="0" y="1005"/>
                  <a:pt x="0" y="1066"/>
                </a:cubicBezTo>
                <a:lnTo>
                  <a:pt x="0" y="6407"/>
                </a:lnTo>
                <a:cubicBezTo>
                  <a:pt x="0" y="6469"/>
                  <a:pt x="52" y="6520"/>
                  <a:pt x="113" y="6520"/>
                </a:cubicBezTo>
                <a:cubicBezTo>
                  <a:pt x="185" y="6520"/>
                  <a:pt x="236" y="6571"/>
                  <a:pt x="236" y="6633"/>
                </a:cubicBezTo>
                <a:lnTo>
                  <a:pt x="236" y="7361"/>
                </a:lnTo>
                <a:cubicBezTo>
                  <a:pt x="236" y="7422"/>
                  <a:pt x="287" y="7474"/>
                  <a:pt x="349" y="7474"/>
                </a:cubicBezTo>
                <a:lnTo>
                  <a:pt x="390" y="7474"/>
                </a:lnTo>
                <a:cubicBezTo>
                  <a:pt x="451" y="7474"/>
                  <a:pt x="503" y="7422"/>
                  <a:pt x="503" y="7361"/>
                </a:cubicBezTo>
                <a:lnTo>
                  <a:pt x="503" y="6633"/>
                </a:lnTo>
                <a:cubicBezTo>
                  <a:pt x="503" y="6571"/>
                  <a:pt x="554" y="6520"/>
                  <a:pt x="615" y="6520"/>
                </a:cubicBezTo>
                <a:cubicBezTo>
                  <a:pt x="687" y="6520"/>
                  <a:pt x="738" y="6469"/>
                  <a:pt x="738" y="6407"/>
                </a:cubicBezTo>
                <a:lnTo>
                  <a:pt x="738" y="1077"/>
                </a:lnTo>
                <a:cubicBezTo>
                  <a:pt x="738" y="1015"/>
                  <a:pt x="687" y="964"/>
                  <a:pt x="615" y="964"/>
                </a:cubicBezTo>
                <a:cubicBezTo>
                  <a:pt x="554" y="964"/>
                  <a:pt x="503" y="913"/>
                  <a:pt x="503" y="851"/>
                </a:cubicBezTo>
                <a:lnTo>
                  <a:pt x="503" y="113"/>
                </a:lnTo>
                <a:cubicBezTo>
                  <a:pt x="503" y="51"/>
                  <a:pt x="451" y="0"/>
                  <a:pt x="3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07"/>
          <p:cNvSpPr/>
          <p:nvPr/>
        </p:nvSpPr>
        <p:spPr>
          <a:xfrm>
            <a:off x="1386100" y="1391800"/>
            <a:ext cx="35502" cy="359032"/>
          </a:xfrm>
          <a:custGeom>
            <a:rect b="b" l="l" r="r" t="t"/>
            <a:pathLst>
              <a:path extrusionOk="0" h="7474" w="739">
                <a:moveTo>
                  <a:pt x="349" y="0"/>
                </a:moveTo>
                <a:cubicBezTo>
                  <a:pt x="287" y="0"/>
                  <a:pt x="236" y="52"/>
                  <a:pt x="236" y="113"/>
                </a:cubicBezTo>
                <a:lnTo>
                  <a:pt x="236" y="841"/>
                </a:lnTo>
                <a:cubicBezTo>
                  <a:pt x="236" y="903"/>
                  <a:pt x="185" y="954"/>
                  <a:pt x="123" y="954"/>
                </a:cubicBezTo>
                <a:cubicBezTo>
                  <a:pt x="51" y="954"/>
                  <a:pt x="0" y="1005"/>
                  <a:pt x="0" y="1067"/>
                </a:cubicBezTo>
                <a:lnTo>
                  <a:pt x="0" y="6408"/>
                </a:lnTo>
                <a:cubicBezTo>
                  <a:pt x="0" y="6469"/>
                  <a:pt x="51" y="6520"/>
                  <a:pt x="123" y="6520"/>
                </a:cubicBezTo>
                <a:cubicBezTo>
                  <a:pt x="185" y="6520"/>
                  <a:pt x="236" y="6572"/>
                  <a:pt x="236" y="6633"/>
                </a:cubicBezTo>
                <a:lnTo>
                  <a:pt x="236" y="7361"/>
                </a:lnTo>
                <a:cubicBezTo>
                  <a:pt x="236" y="7422"/>
                  <a:pt x="287" y="7474"/>
                  <a:pt x="349" y="7474"/>
                </a:cubicBezTo>
                <a:lnTo>
                  <a:pt x="390" y="7474"/>
                </a:lnTo>
                <a:cubicBezTo>
                  <a:pt x="451" y="7474"/>
                  <a:pt x="502" y="7422"/>
                  <a:pt x="502" y="7361"/>
                </a:cubicBezTo>
                <a:lnTo>
                  <a:pt x="502" y="6633"/>
                </a:lnTo>
                <a:cubicBezTo>
                  <a:pt x="502" y="6572"/>
                  <a:pt x="554" y="6520"/>
                  <a:pt x="625" y="6520"/>
                </a:cubicBezTo>
                <a:cubicBezTo>
                  <a:pt x="687" y="6520"/>
                  <a:pt x="738" y="6469"/>
                  <a:pt x="738" y="6408"/>
                </a:cubicBezTo>
                <a:lnTo>
                  <a:pt x="738" y="1067"/>
                </a:lnTo>
                <a:cubicBezTo>
                  <a:pt x="728" y="1005"/>
                  <a:pt x="677" y="964"/>
                  <a:pt x="625" y="964"/>
                </a:cubicBezTo>
                <a:cubicBezTo>
                  <a:pt x="554" y="964"/>
                  <a:pt x="502" y="913"/>
                  <a:pt x="502" y="851"/>
                </a:cubicBezTo>
                <a:lnTo>
                  <a:pt x="502" y="113"/>
                </a:lnTo>
                <a:cubicBezTo>
                  <a:pt x="502" y="52"/>
                  <a:pt x="451" y="0"/>
                  <a:pt x="3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07"/>
          <p:cNvSpPr/>
          <p:nvPr/>
        </p:nvSpPr>
        <p:spPr>
          <a:xfrm>
            <a:off x="1721457" y="1391800"/>
            <a:ext cx="35021" cy="359032"/>
          </a:xfrm>
          <a:custGeom>
            <a:rect b="b" l="l" r="r" t="t"/>
            <a:pathLst>
              <a:path extrusionOk="0" h="7474" w="729">
                <a:moveTo>
                  <a:pt x="339" y="0"/>
                </a:moveTo>
                <a:cubicBezTo>
                  <a:pt x="277" y="0"/>
                  <a:pt x="226" y="52"/>
                  <a:pt x="226" y="113"/>
                </a:cubicBezTo>
                <a:lnTo>
                  <a:pt x="226" y="841"/>
                </a:lnTo>
                <a:cubicBezTo>
                  <a:pt x="226" y="903"/>
                  <a:pt x="175" y="954"/>
                  <a:pt x="113" y="954"/>
                </a:cubicBezTo>
                <a:cubicBezTo>
                  <a:pt x="52" y="954"/>
                  <a:pt x="0" y="1005"/>
                  <a:pt x="0" y="1067"/>
                </a:cubicBezTo>
                <a:lnTo>
                  <a:pt x="0" y="6408"/>
                </a:lnTo>
                <a:cubicBezTo>
                  <a:pt x="0" y="6469"/>
                  <a:pt x="52" y="6520"/>
                  <a:pt x="113" y="6520"/>
                </a:cubicBezTo>
                <a:cubicBezTo>
                  <a:pt x="175" y="6520"/>
                  <a:pt x="226" y="6572"/>
                  <a:pt x="226" y="6633"/>
                </a:cubicBezTo>
                <a:lnTo>
                  <a:pt x="226" y="7361"/>
                </a:lnTo>
                <a:cubicBezTo>
                  <a:pt x="226" y="7422"/>
                  <a:pt x="277" y="7474"/>
                  <a:pt x="339" y="7474"/>
                </a:cubicBezTo>
                <a:lnTo>
                  <a:pt x="380" y="7474"/>
                </a:lnTo>
                <a:cubicBezTo>
                  <a:pt x="451" y="7474"/>
                  <a:pt x="503" y="7422"/>
                  <a:pt x="503" y="7361"/>
                </a:cubicBezTo>
                <a:lnTo>
                  <a:pt x="503" y="6633"/>
                </a:lnTo>
                <a:cubicBezTo>
                  <a:pt x="503" y="6572"/>
                  <a:pt x="544" y="6520"/>
                  <a:pt x="615" y="6520"/>
                </a:cubicBezTo>
                <a:cubicBezTo>
                  <a:pt x="677" y="6520"/>
                  <a:pt x="728" y="6469"/>
                  <a:pt x="728" y="6408"/>
                </a:cubicBezTo>
                <a:lnTo>
                  <a:pt x="728" y="1067"/>
                </a:lnTo>
                <a:cubicBezTo>
                  <a:pt x="718" y="1005"/>
                  <a:pt x="677" y="964"/>
                  <a:pt x="615" y="964"/>
                </a:cubicBezTo>
                <a:cubicBezTo>
                  <a:pt x="544" y="964"/>
                  <a:pt x="503" y="913"/>
                  <a:pt x="503" y="851"/>
                </a:cubicBezTo>
                <a:lnTo>
                  <a:pt x="503" y="113"/>
                </a:lnTo>
                <a:cubicBezTo>
                  <a:pt x="503" y="52"/>
                  <a:pt x="441" y="0"/>
                  <a:pt x="3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07"/>
          <p:cNvSpPr/>
          <p:nvPr/>
        </p:nvSpPr>
        <p:spPr>
          <a:xfrm>
            <a:off x="1777086" y="1321856"/>
            <a:ext cx="35021" cy="359561"/>
          </a:xfrm>
          <a:custGeom>
            <a:rect b="b" l="l" r="r" t="t"/>
            <a:pathLst>
              <a:path extrusionOk="0" h="7485" w="729">
                <a:moveTo>
                  <a:pt x="339" y="1"/>
                </a:moveTo>
                <a:cubicBezTo>
                  <a:pt x="278" y="1"/>
                  <a:pt x="226" y="52"/>
                  <a:pt x="226" y="124"/>
                </a:cubicBezTo>
                <a:lnTo>
                  <a:pt x="226" y="852"/>
                </a:lnTo>
                <a:cubicBezTo>
                  <a:pt x="226" y="913"/>
                  <a:pt x="175" y="964"/>
                  <a:pt x="114" y="964"/>
                </a:cubicBezTo>
                <a:cubicBezTo>
                  <a:pt x="52" y="964"/>
                  <a:pt x="1" y="1016"/>
                  <a:pt x="1" y="1077"/>
                </a:cubicBezTo>
                <a:lnTo>
                  <a:pt x="1" y="6408"/>
                </a:lnTo>
                <a:cubicBezTo>
                  <a:pt x="1" y="6480"/>
                  <a:pt x="52" y="6531"/>
                  <a:pt x="114" y="6531"/>
                </a:cubicBezTo>
                <a:cubicBezTo>
                  <a:pt x="118" y="6530"/>
                  <a:pt x="123" y="6530"/>
                  <a:pt x="127" y="6530"/>
                </a:cubicBezTo>
                <a:cubicBezTo>
                  <a:pt x="182" y="6530"/>
                  <a:pt x="226" y="6587"/>
                  <a:pt x="226" y="6644"/>
                </a:cubicBezTo>
                <a:lnTo>
                  <a:pt x="226" y="7371"/>
                </a:lnTo>
                <a:cubicBezTo>
                  <a:pt x="226" y="7433"/>
                  <a:pt x="278" y="7484"/>
                  <a:pt x="339" y="7484"/>
                </a:cubicBezTo>
                <a:lnTo>
                  <a:pt x="390" y="7484"/>
                </a:lnTo>
                <a:cubicBezTo>
                  <a:pt x="452" y="7484"/>
                  <a:pt x="503" y="7433"/>
                  <a:pt x="503" y="7371"/>
                </a:cubicBezTo>
                <a:lnTo>
                  <a:pt x="503" y="6644"/>
                </a:lnTo>
                <a:cubicBezTo>
                  <a:pt x="503" y="6572"/>
                  <a:pt x="554" y="6531"/>
                  <a:pt x="616" y="6531"/>
                </a:cubicBezTo>
                <a:cubicBezTo>
                  <a:pt x="677" y="6531"/>
                  <a:pt x="729" y="6480"/>
                  <a:pt x="729" y="6408"/>
                </a:cubicBezTo>
                <a:lnTo>
                  <a:pt x="729" y="1077"/>
                </a:lnTo>
                <a:cubicBezTo>
                  <a:pt x="729" y="1016"/>
                  <a:pt x="677" y="954"/>
                  <a:pt x="616" y="954"/>
                </a:cubicBezTo>
                <a:cubicBezTo>
                  <a:pt x="554" y="954"/>
                  <a:pt x="503" y="903"/>
                  <a:pt x="503" y="841"/>
                </a:cubicBezTo>
                <a:lnTo>
                  <a:pt x="503" y="124"/>
                </a:lnTo>
                <a:cubicBezTo>
                  <a:pt x="503" y="52"/>
                  <a:pt x="452" y="1"/>
                  <a:pt x="3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07"/>
          <p:cNvSpPr/>
          <p:nvPr/>
        </p:nvSpPr>
        <p:spPr>
          <a:xfrm>
            <a:off x="1441728" y="1430183"/>
            <a:ext cx="35021" cy="359561"/>
          </a:xfrm>
          <a:custGeom>
            <a:rect b="b" l="l" r="r" t="t"/>
            <a:pathLst>
              <a:path extrusionOk="0" h="7485" w="729">
                <a:moveTo>
                  <a:pt x="339" y="1"/>
                </a:moveTo>
                <a:cubicBezTo>
                  <a:pt x="277" y="1"/>
                  <a:pt x="226" y="52"/>
                  <a:pt x="226" y="114"/>
                </a:cubicBezTo>
                <a:lnTo>
                  <a:pt x="226" y="852"/>
                </a:lnTo>
                <a:cubicBezTo>
                  <a:pt x="226" y="913"/>
                  <a:pt x="175" y="965"/>
                  <a:pt x="113" y="965"/>
                </a:cubicBezTo>
                <a:cubicBezTo>
                  <a:pt x="52" y="965"/>
                  <a:pt x="0" y="1016"/>
                  <a:pt x="0" y="1077"/>
                </a:cubicBezTo>
                <a:lnTo>
                  <a:pt x="0" y="6408"/>
                </a:lnTo>
                <a:cubicBezTo>
                  <a:pt x="0" y="6480"/>
                  <a:pt x="52" y="6531"/>
                  <a:pt x="113" y="6531"/>
                </a:cubicBezTo>
                <a:cubicBezTo>
                  <a:pt x="175" y="6531"/>
                  <a:pt x="226" y="6572"/>
                  <a:pt x="226" y="6644"/>
                </a:cubicBezTo>
                <a:lnTo>
                  <a:pt x="226" y="7372"/>
                </a:lnTo>
                <a:cubicBezTo>
                  <a:pt x="226" y="7433"/>
                  <a:pt x="277" y="7485"/>
                  <a:pt x="339" y="7485"/>
                </a:cubicBezTo>
                <a:lnTo>
                  <a:pt x="390" y="7485"/>
                </a:lnTo>
                <a:cubicBezTo>
                  <a:pt x="452" y="7485"/>
                  <a:pt x="503" y="7433"/>
                  <a:pt x="503" y="7372"/>
                </a:cubicBezTo>
                <a:lnTo>
                  <a:pt x="503" y="6644"/>
                </a:lnTo>
                <a:cubicBezTo>
                  <a:pt x="503" y="6572"/>
                  <a:pt x="554" y="6531"/>
                  <a:pt x="616" y="6531"/>
                </a:cubicBezTo>
                <a:cubicBezTo>
                  <a:pt x="677" y="6531"/>
                  <a:pt x="728" y="6480"/>
                  <a:pt x="728" y="6408"/>
                </a:cubicBezTo>
                <a:lnTo>
                  <a:pt x="728" y="1077"/>
                </a:lnTo>
                <a:cubicBezTo>
                  <a:pt x="728" y="1016"/>
                  <a:pt x="677" y="965"/>
                  <a:pt x="616" y="965"/>
                </a:cubicBezTo>
                <a:cubicBezTo>
                  <a:pt x="554" y="965"/>
                  <a:pt x="503" y="913"/>
                  <a:pt x="503" y="852"/>
                </a:cubicBezTo>
                <a:lnTo>
                  <a:pt x="503" y="114"/>
                </a:lnTo>
                <a:cubicBezTo>
                  <a:pt x="503" y="52"/>
                  <a:pt x="452" y="1"/>
                  <a:pt x="3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07"/>
          <p:cNvSpPr/>
          <p:nvPr/>
        </p:nvSpPr>
        <p:spPr>
          <a:xfrm>
            <a:off x="1162480" y="1263729"/>
            <a:ext cx="35021" cy="359561"/>
          </a:xfrm>
          <a:custGeom>
            <a:rect b="b" l="l" r="r" t="t"/>
            <a:pathLst>
              <a:path extrusionOk="0" h="7485" w="729">
                <a:moveTo>
                  <a:pt x="339" y="1"/>
                </a:moveTo>
                <a:cubicBezTo>
                  <a:pt x="278" y="1"/>
                  <a:pt x="226" y="52"/>
                  <a:pt x="226" y="124"/>
                </a:cubicBezTo>
                <a:lnTo>
                  <a:pt x="226" y="852"/>
                </a:lnTo>
                <a:cubicBezTo>
                  <a:pt x="226" y="913"/>
                  <a:pt x="175" y="965"/>
                  <a:pt x="114" y="965"/>
                </a:cubicBezTo>
                <a:cubicBezTo>
                  <a:pt x="52" y="965"/>
                  <a:pt x="1" y="1016"/>
                  <a:pt x="1" y="1077"/>
                </a:cubicBezTo>
                <a:lnTo>
                  <a:pt x="1" y="6418"/>
                </a:lnTo>
                <a:cubicBezTo>
                  <a:pt x="1" y="6480"/>
                  <a:pt x="52" y="6531"/>
                  <a:pt x="114" y="6531"/>
                </a:cubicBezTo>
                <a:cubicBezTo>
                  <a:pt x="175" y="6531"/>
                  <a:pt x="226" y="6572"/>
                  <a:pt x="226" y="6644"/>
                </a:cubicBezTo>
                <a:lnTo>
                  <a:pt x="226" y="7372"/>
                </a:lnTo>
                <a:cubicBezTo>
                  <a:pt x="226" y="7433"/>
                  <a:pt x="278" y="7485"/>
                  <a:pt x="339" y="7485"/>
                </a:cubicBezTo>
                <a:lnTo>
                  <a:pt x="390" y="7485"/>
                </a:lnTo>
                <a:cubicBezTo>
                  <a:pt x="452" y="7485"/>
                  <a:pt x="503" y="7433"/>
                  <a:pt x="503" y="7372"/>
                </a:cubicBezTo>
                <a:lnTo>
                  <a:pt x="503" y="6644"/>
                </a:lnTo>
                <a:cubicBezTo>
                  <a:pt x="503" y="6572"/>
                  <a:pt x="554" y="6531"/>
                  <a:pt x="616" y="6531"/>
                </a:cubicBezTo>
                <a:cubicBezTo>
                  <a:pt x="677" y="6531"/>
                  <a:pt x="729" y="6480"/>
                  <a:pt x="729" y="6418"/>
                </a:cubicBezTo>
                <a:lnTo>
                  <a:pt x="729" y="1077"/>
                </a:lnTo>
                <a:cubicBezTo>
                  <a:pt x="729" y="1006"/>
                  <a:pt x="677" y="965"/>
                  <a:pt x="616" y="965"/>
                </a:cubicBezTo>
                <a:cubicBezTo>
                  <a:pt x="554" y="965"/>
                  <a:pt x="503" y="913"/>
                  <a:pt x="503" y="852"/>
                </a:cubicBezTo>
                <a:lnTo>
                  <a:pt x="503" y="124"/>
                </a:lnTo>
                <a:cubicBezTo>
                  <a:pt x="503" y="52"/>
                  <a:pt x="452" y="1"/>
                  <a:pt x="3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07"/>
          <p:cNvSpPr/>
          <p:nvPr/>
        </p:nvSpPr>
        <p:spPr>
          <a:xfrm>
            <a:off x="995065" y="1366195"/>
            <a:ext cx="35021" cy="359513"/>
          </a:xfrm>
          <a:custGeom>
            <a:rect b="b" l="l" r="r" t="t"/>
            <a:pathLst>
              <a:path extrusionOk="0" h="7484" w="729">
                <a:moveTo>
                  <a:pt x="339" y="0"/>
                </a:moveTo>
                <a:cubicBezTo>
                  <a:pt x="277" y="0"/>
                  <a:pt x="226" y="52"/>
                  <a:pt x="226" y="113"/>
                </a:cubicBezTo>
                <a:lnTo>
                  <a:pt x="226" y="841"/>
                </a:lnTo>
                <a:cubicBezTo>
                  <a:pt x="226" y="913"/>
                  <a:pt x="175" y="964"/>
                  <a:pt x="113" y="964"/>
                </a:cubicBezTo>
                <a:cubicBezTo>
                  <a:pt x="52" y="964"/>
                  <a:pt x="0" y="1015"/>
                  <a:pt x="0" y="1077"/>
                </a:cubicBezTo>
                <a:lnTo>
                  <a:pt x="0" y="6407"/>
                </a:lnTo>
                <a:cubicBezTo>
                  <a:pt x="0" y="6479"/>
                  <a:pt x="52" y="6530"/>
                  <a:pt x="113" y="6530"/>
                </a:cubicBezTo>
                <a:cubicBezTo>
                  <a:pt x="118" y="6530"/>
                  <a:pt x="122" y="6529"/>
                  <a:pt x="127" y="6529"/>
                </a:cubicBezTo>
                <a:cubicBezTo>
                  <a:pt x="182" y="6529"/>
                  <a:pt x="226" y="6586"/>
                  <a:pt x="226" y="6643"/>
                </a:cubicBezTo>
                <a:lnTo>
                  <a:pt x="226" y="7371"/>
                </a:lnTo>
                <a:cubicBezTo>
                  <a:pt x="226" y="7433"/>
                  <a:pt x="277" y="7484"/>
                  <a:pt x="339" y="7484"/>
                </a:cubicBezTo>
                <a:lnTo>
                  <a:pt x="380" y="7484"/>
                </a:lnTo>
                <a:cubicBezTo>
                  <a:pt x="451" y="7484"/>
                  <a:pt x="503" y="7433"/>
                  <a:pt x="503" y="7371"/>
                </a:cubicBezTo>
                <a:lnTo>
                  <a:pt x="503" y="6643"/>
                </a:lnTo>
                <a:cubicBezTo>
                  <a:pt x="503" y="6571"/>
                  <a:pt x="544" y="6530"/>
                  <a:pt x="615" y="6530"/>
                </a:cubicBezTo>
                <a:cubicBezTo>
                  <a:pt x="677" y="6530"/>
                  <a:pt x="728" y="6479"/>
                  <a:pt x="728" y="6407"/>
                </a:cubicBezTo>
                <a:lnTo>
                  <a:pt x="728" y="1077"/>
                </a:lnTo>
                <a:cubicBezTo>
                  <a:pt x="728" y="1015"/>
                  <a:pt x="677" y="964"/>
                  <a:pt x="615" y="964"/>
                </a:cubicBezTo>
                <a:cubicBezTo>
                  <a:pt x="544" y="964"/>
                  <a:pt x="503" y="913"/>
                  <a:pt x="503" y="841"/>
                </a:cubicBezTo>
                <a:lnTo>
                  <a:pt x="503" y="113"/>
                </a:lnTo>
                <a:cubicBezTo>
                  <a:pt x="503" y="52"/>
                  <a:pt x="451" y="0"/>
                  <a:pt x="3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07"/>
          <p:cNvSpPr/>
          <p:nvPr/>
        </p:nvSpPr>
        <p:spPr>
          <a:xfrm>
            <a:off x="1218156" y="1353369"/>
            <a:ext cx="35502" cy="359561"/>
          </a:xfrm>
          <a:custGeom>
            <a:rect b="b" l="l" r="r" t="t"/>
            <a:pathLst>
              <a:path extrusionOk="0" h="7485" w="739">
                <a:moveTo>
                  <a:pt x="349" y="1"/>
                </a:moveTo>
                <a:cubicBezTo>
                  <a:pt x="287" y="1"/>
                  <a:pt x="236" y="52"/>
                  <a:pt x="236" y="114"/>
                </a:cubicBezTo>
                <a:lnTo>
                  <a:pt x="236" y="852"/>
                </a:lnTo>
                <a:cubicBezTo>
                  <a:pt x="236" y="913"/>
                  <a:pt x="185" y="964"/>
                  <a:pt x="113" y="964"/>
                </a:cubicBezTo>
                <a:cubicBezTo>
                  <a:pt x="52" y="964"/>
                  <a:pt x="0" y="1016"/>
                  <a:pt x="0" y="1077"/>
                </a:cubicBezTo>
                <a:lnTo>
                  <a:pt x="0" y="6408"/>
                </a:lnTo>
                <a:cubicBezTo>
                  <a:pt x="0" y="6469"/>
                  <a:pt x="52" y="6531"/>
                  <a:pt x="113" y="6531"/>
                </a:cubicBezTo>
                <a:cubicBezTo>
                  <a:pt x="185" y="6531"/>
                  <a:pt x="236" y="6572"/>
                  <a:pt x="236" y="6644"/>
                </a:cubicBezTo>
                <a:lnTo>
                  <a:pt x="236" y="7372"/>
                </a:lnTo>
                <a:cubicBezTo>
                  <a:pt x="236" y="7433"/>
                  <a:pt x="287" y="7484"/>
                  <a:pt x="349" y="7484"/>
                </a:cubicBezTo>
                <a:lnTo>
                  <a:pt x="390" y="7484"/>
                </a:lnTo>
                <a:cubicBezTo>
                  <a:pt x="451" y="7484"/>
                  <a:pt x="503" y="7433"/>
                  <a:pt x="503" y="7372"/>
                </a:cubicBezTo>
                <a:lnTo>
                  <a:pt x="503" y="6644"/>
                </a:lnTo>
                <a:cubicBezTo>
                  <a:pt x="503" y="6572"/>
                  <a:pt x="554" y="6521"/>
                  <a:pt x="626" y="6521"/>
                </a:cubicBezTo>
                <a:cubicBezTo>
                  <a:pt x="687" y="6521"/>
                  <a:pt x="738" y="6469"/>
                  <a:pt x="738" y="6408"/>
                </a:cubicBezTo>
                <a:lnTo>
                  <a:pt x="738" y="1077"/>
                </a:lnTo>
                <a:cubicBezTo>
                  <a:pt x="738" y="1016"/>
                  <a:pt x="687" y="964"/>
                  <a:pt x="626" y="964"/>
                </a:cubicBezTo>
                <a:cubicBezTo>
                  <a:pt x="554" y="964"/>
                  <a:pt x="503" y="913"/>
                  <a:pt x="503" y="852"/>
                </a:cubicBezTo>
                <a:lnTo>
                  <a:pt x="503" y="114"/>
                </a:lnTo>
                <a:cubicBezTo>
                  <a:pt x="503" y="52"/>
                  <a:pt x="451" y="1"/>
                  <a:pt x="3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07"/>
          <p:cNvSpPr/>
          <p:nvPr/>
        </p:nvSpPr>
        <p:spPr>
          <a:xfrm>
            <a:off x="1497886" y="1378974"/>
            <a:ext cx="35454" cy="359561"/>
          </a:xfrm>
          <a:custGeom>
            <a:rect b="b" l="l" r="r" t="t"/>
            <a:pathLst>
              <a:path extrusionOk="0" h="7485" w="738">
                <a:moveTo>
                  <a:pt x="349" y="1"/>
                </a:moveTo>
                <a:cubicBezTo>
                  <a:pt x="277" y="1"/>
                  <a:pt x="226" y="52"/>
                  <a:pt x="226" y="114"/>
                </a:cubicBezTo>
                <a:lnTo>
                  <a:pt x="226" y="852"/>
                </a:lnTo>
                <a:cubicBezTo>
                  <a:pt x="226" y="913"/>
                  <a:pt x="174" y="964"/>
                  <a:pt x="113" y="964"/>
                </a:cubicBezTo>
                <a:cubicBezTo>
                  <a:pt x="51" y="964"/>
                  <a:pt x="0" y="1016"/>
                  <a:pt x="0" y="1077"/>
                </a:cubicBezTo>
                <a:lnTo>
                  <a:pt x="0" y="6418"/>
                </a:lnTo>
                <a:cubicBezTo>
                  <a:pt x="0" y="6480"/>
                  <a:pt x="51" y="6531"/>
                  <a:pt x="113" y="6531"/>
                </a:cubicBezTo>
                <a:cubicBezTo>
                  <a:pt x="174" y="6531"/>
                  <a:pt x="226" y="6582"/>
                  <a:pt x="226" y="6644"/>
                </a:cubicBezTo>
                <a:lnTo>
                  <a:pt x="226" y="7372"/>
                </a:lnTo>
                <a:cubicBezTo>
                  <a:pt x="226" y="7433"/>
                  <a:pt x="277" y="7484"/>
                  <a:pt x="349" y="7484"/>
                </a:cubicBezTo>
                <a:lnTo>
                  <a:pt x="390" y="7484"/>
                </a:lnTo>
                <a:cubicBezTo>
                  <a:pt x="451" y="7484"/>
                  <a:pt x="502" y="7433"/>
                  <a:pt x="502" y="7372"/>
                </a:cubicBezTo>
                <a:lnTo>
                  <a:pt x="502" y="6644"/>
                </a:lnTo>
                <a:cubicBezTo>
                  <a:pt x="502" y="6582"/>
                  <a:pt x="554" y="6531"/>
                  <a:pt x="615" y="6531"/>
                </a:cubicBezTo>
                <a:cubicBezTo>
                  <a:pt x="677" y="6531"/>
                  <a:pt x="728" y="6480"/>
                  <a:pt x="728" y="6418"/>
                </a:cubicBezTo>
                <a:lnTo>
                  <a:pt x="728" y="1077"/>
                </a:lnTo>
                <a:cubicBezTo>
                  <a:pt x="737" y="1020"/>
                  <a:pt x="685" y="963"/>
                  <a:pt x="629" y="963"/>
                </a:cubicBezTo>
                <a:cubicBezTo>
                  <a:pt x="624" y="963"/>
                  <a:pt x="620" y="964"/>
                  <a:pt x="615" y="964"/>
                </a:cubicBezTo>
                <a:cubicBezTo>
                  <a:pt x="554" y="964"/>
                  <a:pt x="502" y="913"/>
                  <a:pt x="502" y="841"/>
                </a:cubicBezTo>
                <a:lnTo>
                  <a:pt x="502" y="114"/>
                </a:lnTo>
                <a:cubicBezTo>
                  <a:pt x="502" y="52"/>
                  <a:pt x="451" y="1"/>
                  <a:pt x="3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07"/>
          <p:cNvSpPr/>
          <p:nvPr/>
        </p:nvSpPr>
        <p:spPr>
          <a:xfrm>
            <a:off x="1553514" y="1250951"/>
            <a:ext cx="35021" cy="359561"/>
          </a:xfrm>
          <a:custGeom>
            <a:rect b="b" l="l" r="r" t="t"/>
            <a:pathLst>
              <a:path extrusionOk="0" h="7485" w="729">
                <a:moveTo>
                  <a:pt x="339" y="0"/>
                </a:moveTo>
                <a:cubicBezTo>
                  <a:pt x="277" y="0"/>
                  <a:pt x="226" y="52"/>
                  <a:pt x="226" y="113"/>
                </a:cubicBezTo>
                <a:lnTo>
                  <a:pt x="226" y="851"/>
                </a:lnTo>
                <a:cubicBezTo>
                  <a:pt x="226" y="913"/>
                  <a:pt x="175" y="964"/>
                  <a:pt x="113" y="964"/>
                </a:cubicBezTo>
                <a:cubicBezTo>
                  <a:pt x="52" y="964"/>
                  <a:pt x="1" y="1015"/>
                  <a:pt x="1" y="1077"/>
                </a:cubicBezTo>
                <a:lnTo>
                  <a:pt x="1" y="6418"/>
                </a:lnTo>
                <a:cubicBezTo>
                  <a:pt x="1" y="6479"/>
                  <a:pt x="52" y="6531"/>
                  <a:pt x="113" y="6531"/>
                </a:cubicBezTo>
                <a:cubicBezTo>
                  <a:pt x="175" y="6531"/>
                  <a:pt x="226" y="6572"/>
                  <a:pt x="226" y="6643"/>
                </a:cubicBezTo>
                <a:lnTo>
                  <a:pt x="226" y="7371"/>
                </a:lnTo>
                <a:cubicBezTo>
                  <a:pt x="226" y="7433"/>
                  <a:pt x="277" y="7484"/>
                  <a:pt x="339" y="7484"/>
                </a:cubicBezTo>
                <a:lnTo>
                  <a:pt x="390" y="7484"/>
                </a:lnTo>
                <a:cubicBezTo>
                  <a:pt x="452" y="7484"/>
                  <a:pt x="503" y="7433"/>
                  <a:pt x="503" y="7371"/>
                </a:cubicBezTo>
                <a:lnTo>
                  <a:pt x="503" y="6643"/>
                </a:lnTo>
                <a:cubicBezTo>
                  <a:pt x="503" y="6572"/>
                  <a:pt x="554" y="6531"/>
                  <a:pt x="616" y="6531"/>
                </a:cubicBezTo>
                <a:cubicBezTo>
                  <a:pt x="677" y="6531"/>
                  <a:pt x="728" y="6479"/>
                  <a:pt x="728" y="6418"/>
                </a:cubicBezTo>
                <a:lnTo>
                  <a:pt x="728" y="1077"/>
                </a:lnTo>
                <a:cubicBezTo>
                  <a:pt x="728" y="1015"/>
                  <a:pt x="677" y="964"/>
                  <a:pt x="616" y="964"/>
                </a:cubicBezTo>
                <a:cubicBezTo>
                  <a:pt x="554" y="964"/>
                  <a:pt x="503" y="913"/>
                  <a:pt x="503" y="851"/>
                </a:cubicBezTo>
                <a:lnTo>
                  <a:pt x="503" y="113"/>
                </a:lnTo>
                <a:cubicBezTo>
                  <a:pt x="503" y="52"/>
                  <a:pt x="452"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07"/>
          <p:cNvSpPr/>
          <p:nvPr/>
        </p:nvSpPr>
        <p:spPr>
          <a:xfrm>
            <a:off x="1609671" y="1314986"/>
            <a:ext cx="35021" cy="359513"/>
          </a:xfrm>
          <a:custGeom>
            <a:rect b="b" l="l" r="r" t="t"/>
            <a:pathLst>
              <a:path extrusionOk="0" h="7484" w="729">
                <a:moveTo>
                  <a:pt x="339" y="0"/>
                </a:moveTo>
                <a:cubicBezTo>
                  <a:pt x="277" y="0"/>
                  <a:pt x="226" y="51"/>
                  <a:pt x="226" y="113"/>
                </a:cubicBezTo>
                <a:lnTo>
                  <a:pt x="226" y="851"/>
                </a:lnTo>
                <a:cubicBezTo>
                  <a:pt x="226" y="913"/>
                  <a:pt x="175" y="964"/>
                  <a:pt x="113" y="964"/>
                </a:cubicBezTo>
                <a:cubicBezTo>
                  <a:pt x="51" y="964"/>
                  <a:pt x="0" y="1015"/>
                  <a:pt x="0" y="1077"/>
                </a:cubicBezTo>
                <a:lnTo>
                  <a:pt x="0" y="6418"/>
                </a:lnTo>
                <a:cubicBezTo>
                  <a:pt x="0" y="6479"/>
                  <a:pt x="51" y="6530"/>
                  <a:pt x="113" y="6530"/>
                </a:cubicBezTo>
                <a:cubicBezTo>
                  <a:pt x="175" y="6530"/>
                  <a:pt x="226" y="6582"/>
                  <a:pt x="226" y="6643"/>
                </a:cubicBezTo>
                <a:lnTo>
                  <a:pt x="226" y="7371"/>
                </a:lnTo>
                <a:cubicBezTo>
                  <a:pt x="226" y="7432"/>
                  <a:pt x="277" y="7484"/>
                  <a:pt x="339" y="7484"/>
                </a:cubicBezTo>
                <a:lnTo>
                  <a:pt x="380" y="7484"/>
                </a:lnTo>
                <a:cubicBezTo>
                  <a:pt x="451" y="7484"/>
                  <a:pt x="503" y="7432"/>
                  <a:pt x="503" y="7371"/>
                </a:cubicBezTo>
                <a:lnTo>
                  <a:pt x="503" y="6643"/>
                </a:lnTo>
                <a:cubicBezTo>
                  <a:pt x="503" y="6582"/>
                  <a:pt x="554" y="6530"/>
                  <a:pt x="615" y="6530"/>
                </a:cubicBezTo>
                <a:cubicBezTo>
                  <a:pt x="677" y="6530"/>
                  <a:pt x="728" y="6479"/>
                  <a:pt x="728" y="6418"/>
                </a:cubicBezTo>
                <a:lnTo>
                  <a:pt x="728" y="1077"/>
                </a:lnTo>
                <a:cubicBezTo>
                  <a:pt x="728" y="1015"/>
                  <a:pt x="677" y="964"/>
                  <a:pt x="615" y="964"/>
                </a:cubicBezTo>
                <a:cubicBezTo>
                  <a:pt x="554" y="964"/>
                  <a:pt x="503" y="913"/>
                  <a:pt x="503" y="851"/>
                </a:cubicBezTo>
                <a:lnTo>
                  <a:pt x="503" y="113"/>
                </a:lnTo>
                <a:cubicBezTo>
                  <a:pt x="503" y="51"/>
                  <a:pt x="451"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07"/>
          <p:cNvSpPr/>
          <p:nvPr/>
        </p:nvSpPr>
        <p:spPr>
          <a:xfrm>
            <a:off x="1665300" y="1417404"/>
            <a:ext cx="35021" cy="359513"/>
          </a:xfrm>
          <a:custGeom>
            <a:rect b="b" l="l" r="r" t="t"/>
            <a:pathLst>
              <a:path extrusionOk="0" h="7484" w="729">
                <a:moveTo>
                  <a:pt x="339" y="0"/>
                </a:moveTo>
                <a:cubicBezTo>
                  <a:pt x="277" y="0"/>
                  <a:pt x="226" y="52"/>
                  <a:pt x="226" y="113"/>
                </a:cubicBezTo>
                <a:lnTo>
                  <a:pt x="226" y="841"/>
                </a:lnTo>
                <a:cubicBezTo>
                  <a:pt x="226" y="913"/>
                  <a:pt x="175" y="964"/>
                  <a:pt x="113" y="964"/>
                </a:cubicBezTo>
                <a:cubicBezTo>
                  <a:pt x="52" y="964"/>
                  <a:pt x="1" y="1015"/>
                  <a:pt x="1" y="1077"/>
                </a:cubicBezTo>
                <a:lnTo>
                  <a:pt x="1" y="6408"/>
                </a:lnTo>
                <a:cubicBezTo>
                  <a:pt x="1" y="6479"/>
                  <a:pt x="52" y="6531"/>
                  <a:pt x="113" y="6531"/>
                </a:cubicBezTo>
                <a:cubicBezTo>
                  <a:pt x="175" y="6531"/>
                  <a:pt x="226" y="6572"/>
                  <a:pt x="226" y="6643"/>
                </a:cubicBezTo>
                <a:lnTo>
                  <a:pt x="226" y="7371"/>
                </a:lnTo>
                <a:cubicBezTo>
                  <a:pt x="226" y="7433"/>
                  <a:pt x="277" y="7484"/>
                  <a:pt x="339" y="7484"/>
                </a:cubicBezTo>
                <a:lnTo>
                  <a:pt x="390" y="7484"/>
                </a:lnTo>
                <a:cubicBezTo>
                  <a:pt x="452" y="7484"/>
                  <a:pt x="503" y="7433"/>
                  <a:pt x="503" y="7371"/>
                </a:cubicBezTo>
                <a:lnTo>
                  <a:pt x="503" y="6643"/>
                </a:lnTo>
                <a:cubicBezTo>
                  <a:pt x="503" y="6572"/>
                  <a:pt x="554" y="6531"/>
                  <a:pt x="616" y="6531"/>
                </a:cubicBezTo>
                <a:cubicBezTo>
                  <a:pt x="677" y="6531"/>
                  <a:pt x="729" y="6479"/>
                  <a:pt x="729" y="6408"/>
                </a:cubicBezTo>
                <a:lnTo>
                  <a:pt x="729" y="1077"/>
                </a:lnTo>
                <a:cubicBezTo>
                  <a:pt x="729" y="1015"/>
                  <a:pt x="677" y="964"/>
                  <a:pt x="616" y="964"/>
                </a:cubicBezTo>
                <a:cubicBezTo>
                  <a:pt x="554" y="964"/>
                  <a:pt x="503" y="913"/>
                  <a:pt x="503" y="841"/>
                </a:cubicBezTo>
                <a:lnTo>
                  <a:pt x="503" y="113"/>
                </a:lnTo>
                <a:cubicBezTo>
                  <a:pt x="503" y="52"/>
                  <a:pt x="452" y="0"/>
                  <a:pt x="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07"/>
          <p:cNvSpPr/>
          <p:nvPr/>
        </p:nvSpPr>
        <p:spPr>
          <a:xfrm>
            <a:off x="1274266" y="1289382"/>
            <a:ext cx="35021" cy="359513"/>
          </a:xfrm>
          <a:custGeom>
            <a:rect b="b" l="l" r="r" t="t"/>
            <a:pathLst>
              <a:path extrusionOk="0" h="7484" w="729">
                <a:moveTo>
                  <a:pt x="339" y="0"/>
                </a:moveTo>
                <a:cubicBezTo>
                  <a:pt x="278" y="0"/>
                  <a:pt x="226" y="51"/>
                  <a:pt x="226" y="113"/>
                </a:cubicBezTo>
                <a:lnTo>
                  <a:pt x="226" y="851"/>
                </a:lnTo>
                <a:cubicBezTo>
                  <a:pt x="226" y="912"/>
                  <a:pt x="175" y="964"/>
                  <a:pt x="114" y="964"/>
                </a:cubicBezTo>
                <a:cubicBezTo>
                  <a:pt x="52" y="964"/>
                  <a:pt x="1" y="1015"/>
                  <a:pt x="1" y="1076"/>
                </a:cubicBezTo>
                <a:lnTo>
                  <a:pt x="1" y="6407"/>
                </a:lnTo>
                <a:cubicBezTo>
                  <a:pt x="1" y="6479"/>
                  <a:pt x="52" y="6530"/>
                  <a:pt x="114" y="6530"/>
                </a:cubicBezTo>
                <a:cubicBezTo>
                  <a:pt x="175" y="6530"/>
                  <a:pt x="226" y="6571"/>
                  <a:pt x="226" y="6643"/>
                </a:cubicBezTo>
                <a:lnTo>
                  <a:pt x="226" y="7371"/>
                </a:lnTo>
                <a:cubicBezTo>
                  <a:pt x="226" y="7432"/>
                  <a:pt x="278" y="7484"/>
                  <a:pt x="339" y="7484"/>
                </a:cubicBezTo>
                <a:lnTo>
                  <a:pt x="391" y="7484"/>
                </a:lnTo>
                <a:cubicBezTo>
                  <a:pt x="452" y="7484"/>
                  <a:pt x="503" y="7432"/>
                  <a:pt x="503" y="7371"/>
                </a:cubicBezTo>
                <a:lnTo>
                  <a:pt x="503" y="6643"/>
                </a:lnTo>
                <a:cubicBezTo>
                  <a:pt x="503" y="6571"/>
                  <a:pt x="555" y="6530"/>
                  <a:pt x="616" y="6530"/>
                </a:cubicBezTo>
                <a:cubicBezTo>
                  <a:pt x="678" y="6530"/>
                  <a:pt x="729" y="6479"/>
                  <a:pt x="729" y="6407"/>
                </a:cubicBezTo>
                <a:lnTo>
                  <a:pt x="729" y="1076"/>
                </a:lnTo>
                <a:cubicBezTo>
                  <a:pt x="729" y="1015"/>
                  <a:pt x="678" y="964"/>
                  <a:pt x="616" y="964"/>
                </a:cubicBezTo>
                <a:cubicBezTo>
                  <a:pt x="555" y="964"/>
                  <a:pt x="503" y="912"/>
                  <a:pt x="503" y="851"/>
                </a:cubicBezTo>
                <a:lnTo>
                  <a:pt x="503" y="113"/>
                </a:lnTo>
                <a:cubicBezTo>
                  <a:pt x="503" y="51"/>
                  <a:pt x="452" y="0"/>
                  <a:pt x="3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07"/>
          <p:cNvSpPr/>
          <p:nvPr/>
        </p:nvSpPr>
        <p:spPr>
          <a:xfrm>
            <a:off x="4050324" y="1021471"/>
            <a:ext cx="627450" cy="665848"/>
          </a:xfrm>
          <a:custGeom>
            <a:rect b="b" l="l" r="r" t="t"/>
            <a:pathLst>
              <a:path extrusionOk="0" h="13861" w="13061">
                <a:moveTo>
                  <a:pt x="1" y="0"/>
                </a:moveTo>
                <a:lnTo>
                  <a:pt x="1" y="13860"/>
                </a:lnTo>
                <a:lnTo>
                  <a:pt x="13061" y="13860"/>
                </a:lnTo>
                <a:lnTo>
                  <a:pt x="130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07"/>
          <p:cNvSpPr/>
          <p:nvPr/>
        </p:nvSpPr>
        <p:spPr>
          <a:xfrm>
            <a:off x="4033606" y="1003216"/>
            <a:ext cx="618563" cy="657009"/>
          </a:xfrm>
          <a:custGeom>
            <a:rect b="b" l="l" r="r" t="t"/>
            <a:pathLst>
              <a:path extrusionOk="0" h="13677" w="12876">
                <a:moveTo>
                  <a:pt x="0" y="1"/>
                </a:moveTo>
                <a:lnTo>
                  <a:pt x="0" y="13676"/>
                </a:lnTo>
                <a:lnTo>
                  <a:pt x="12876" y="13676"/>
                </a:lnTo>
                <a:lnTo>
                  <a:pt x="12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07"/>
          <p:cNvSpPr/>
          <p:nvPr/>
        </p:nvSpPr>
        <p:spPr>
          <a:xfrm>
            <a:off x="4032117" y="1001775"/>
            <a:ext cx="622022" cy="659939"/>
          </a:xfrm>
          <a:custGeom>
            <a:rect b="b" l="l" r="r" t="t"/>
            <a:pathLst>
              <a:path extrusionOk="0" h="13738" w="12948">
                <a:moveTo>
                  <a:pt x="12876" y="62"/>
                </a:moveTo>
                <a:lnTo>
                  <a:pt x="12876" y="13665"/>
                </a:lnTo>
                <a:lnTo>
                  <a:pt x="62" y="13665"/>
                </a:lnTo>
                <a:lnTo>
                  <a:pt x="62" y="62"/>
                </a:lnTo>
                <a:close/>
                <a:moveTo>
                  <a:pt x="0" y="0"/>
                </a:moveTo>
                <a:lnTo>
                  <a:pt x="0" y="13737"/>
                </a:lnTo>
                <a:lnTo>
                  <a:pt x="12948" y="13737"/>
                </a:lnTo>
                <a:lnTo>
                  <a:pt x="12948"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07"/>
          <p:cNvSpPr/>
          <p:nvPr/>
        </p:nvSpPr>
        <p:spPr>
          <a:xfrm>
            <a:off x="4102061" y="1122063"/>
            <a:ext cx="489528" cy="452465"/>
          </a:xfrm>
          <a:custGeom>
            <a:rect b="b" l="l" r="r" t="t"/>
            <a:pathLst>
              <a:path extrusionOk="0" h="9419" w="10190">
                <a:moveTo>
                  <a:pt x="5116" y="0"/>
                </a:moveTo>
                <a:cubicBezTo>
                  <a:pt x="4115" y="0"/>
                  <a:pt x="3116" y="319"/>
                  <a:pt x="2276" y="951"/>
                </a:cubicBezTo>
                <a:cubicBezTo>
                  <a:pt x="656" y="2171"/>
                  <a:pt x="0" y="4283"/>
                  <a:pt x="646" y="6200"/>
                </a:cubicBezTo>
                <a:cubicBezTo>
                  <a:pt x="1292" y="8117"/>
                  <a:pt x="3086" y="9419"/>
                  <a:pt x="5105" y="9419"/>
                </a:cubicBezTo>
                <a:cubicBezTo>
                  <a:pt x="5382" y="9419"/>
                  <a:pt x="5649" y="9388"/>
                  <a:pt x="5915" y="9347"/>
                </a:cubicBezTo>
                <a:lnTo>
                  <a:pt x="5659" y="7830"/>
                </a:lnTo>
                <a:cubicBezTo>
                  <a:pt x="5474" y="7860"/>
                  <a:pt x="5290" y="7881"/>
                  <a:pt x="5105" y="7881"/>
                </a:cubicBezTo>
                <a:cubicBezTo>
                  <a:pt x="3752" y="7881"/>
                  <a:pt x="2553" y="7010"/>
                  <a:pt x="2112" y="5728"/>
                </a:cubicBezTo>
                <a:cubicBezTo>
                  <a:pt x="1671" y="4447"/>
                  <a:pt x="2102" y="3032"/>
                  <a:pt x="3178" y="2202"/>
                </a:cubicBezTo>
                <a:cubicBezTo>
                  <a:pt x="3742" y="1762"/>
                  <a:pt x="4424" y="1541"/>
                  <a:pt x="5108" y="1541"/>
                </a:cubicBezTo>
                <a:cubicBezTo>
                  <a:pt x="5717" y="1541"/>
                  <a:pt x="6327" y="1716"/>
                  <a:pt x="6858" y="2068"/>
                </a:cubicBezTo>
                <a:cubicBezTo>
                  <a:pt x="7986" y="2817"/>
                  <a:pt x="8519" y="4201"/>
                  <a:pt x="8181" y="5503"/>
                </a:cubicBezTo>
                <a:lnTo>
                  <a:pt x="9636" y="6005"/>
                </a:lnTo>
                <a:cubicBezTo>
                  <a:pt x="10190" y="4057"/>
                  <a:pt x="9442" y="1976"/>
                  <a:pt x="7781" y="828"/>
                </a:cubicBezTo>
                <a:cubicBezTo>
                  <a:pt x="6976" y="275"/>
                  <a:pt x="6045" y="0"/>
                  <a:pt x="51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07"/>
          <p:cNvSpPr/>
          <p:nvPr/>
        </p:nvSpPr>
        <p:spPr>
          <a:xfrm>
            <a:off x="4373384" y="1466164"/>
            <a:ext cx="114287" cy="104914"/>
          </a:xfrm>
          <a:custGeom>
            <a:rect b="b" l="l" r="r" t="t"/>
            <a:pathLst>
              <a:path extrusionOk="0" h="2184" w="2379">
                <a:moveTo>
                  <a:pt x="1467" y="0"/>
                </a:moveTo>
                <a:cubicBezTo>
                  <a:pt x="1036" y="349"/>
                  <a:pt x="534" y="574"/>
                  <a:pt x="1" y="667"/>
                </a:cubicBezTo>
                <a:lnTo>
                  <a:pt x="257" y="2184"/>
                </a:lnTo>
                <a:cubicBezTo>
                  <a:pt x="1036" y="2051"/>
                  <a:pt x="1764" y="1723"/>
                  <a:pt x="2379" y="1231"/>
                </a:cubicBezTo>
                <a:lnTo>
                  <a:pt x="146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07"/>
          <p:cNvSpPr/>
          <p:nvPr/>
        </p:nvSpPr>
        <p:spPr>
          <a:xfrm>
            <a:off x="4443808" y="1386372"/>
            <a:ext cx="121205" cy="138924"/>
          </a:xfrm>
          <a:custGeom>
            <a:rect b="b" l="l" r="r" t="t"/>
            <a:pathLst>
              <a:path extrusionOk="0" h="2892" w="2523">
                <a:moveTo>
                  <a:pt x="1067" y="1"/>
                </a:moveTo>
                <a:cubicBezTo>
                  <a:pt x="892" y="657"/>
                  <a:pt x="513" y="1241"/>
                  <a:pt x="1" y="1661"/>
                </a:cubicBezTo>
                <a:lnTo>
                  <a:pt x="913" y="2892"/>
                </a:lnTo>
                <a:cubicBezTo>
                  <a:pt x="1682" y="2287"/>
                  <a:pt x="2246" y="1446"/>
                  <a:pt x="2522" y="503"/>
                </a:cubicBezTo>
                <a:lnTo>
                  <a:pt x="106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07"/>
          <p:cNvSpPr/>
          <p:nvPr/>
        </p:nvSpPr>
        <p:spPr>
          <a:xfrm>
            <a:off x="2251852" y="1889672"/>
            <a:ext cx="481697" cy="481672"/>
          </a:xfrm>
          <a:custGeom>
            <a:rect b="b" l="l" r="r" t="t"/>
            <a:pathLst>
              <a:path extrusionOk="0" h="10027" w="10027">
                <a:moveTo>
                  <a:pt x="5013" y="1"/>
                </a:moveTo>
                <a:cubicBezTo>
                  <a:pt x="2245" y="1"/>
                  <a:pt x="0" y="2246"/>
                  <a:pt x="0" y="5014"/>
                </a:cubicBezTo>
                <a:cubicBezTo>
                  <a:pt x="0" y="7781"/>
                  <a:pt x="2245" y="10027"/>
                  <a:pt x="5013" y="10027"/>
                </a:cubicBezTo>
                <a:cubicBezTo>
                  <a:pt x="7781" y="10027"/>
                  <a:pt x="10026" y="7781"/>
                  <a:pt x="10026" y="5014"/>
                </a:cubicBezTo>
                <a:cubicBezTo>
                  <a:pt x="10026" y="2246"/>
                  <a:pt x="7781" y="1"/>
                  <a:pt x="50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07"/>
          <p:cNvSpPr/>
          <p:nvPr/>
        </p:nvSpPr>
        <p:spPr>
          <a:xfrm>
            <a:off x="2204582" y="1859359"/>
            <a:ext cx="518111" cy="481624"/>
          </a:xfrm>
          <a:custGeom>
            <a:rect b="b" l="l" r="r" t="t"/>
            <a:pathLst>
              <a:path extrusionOk="0" h="10026" w="10785">
                <a:moveTo>
                  <a:pt x="5383" y="0"/>
                </a:moveTo>
                <a:cubicBezTo>
                  <a:pt x="2977" y="0"/>
                  <a:pt x="857" y="1747"/>
                  <a:pt x="451" y="4199"/>
                </a:cubicBezTo>
                <a:cubicBezTo>
                  <a:pt x="0" y="6926"/>
                  <a:pt x="1856" y="9509"/>
                  <a:pt x="4582" y="9960"/>
                </a:cubicBezTo>
                <a:cubicBezTo>
                  <a:pt x="4855" y="10004"/>
                  <a:pt x="5125" y="10025"/>
                  <a:pt x="5392" y="10025"/>
                </a:cubicBezTo>
                <a:cubicBezTo>
                  <a:pt x="7810" y="10025"/>
                  <a:pt x="9938" y="8284"/>
                  <a:pt x="10344" y="5819"/>
                </a:cubicBezTo>
                <a:cubicBezTo>
                  <a:pt x="10785" y="3092"/>
                  <a:pt x="8939" y="509"/>
                  <a:pt x="6202" y="68"/>
                </a:cubicBezTo>
                <a:cubicBezTo>
                  <a:pt x="5927" y="22"/>
                  <a:pt x="5653" y="0"/>
                  <a:pt x="5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07"/>
          <p:cNvSpPr/>
          <p:nvPr/>
        </p:nvSpPr>
        <p:spPr>
          <a:xfrm>
            <a:off x="2226248" y="1879824"/>
            <a:ext cx="469351" cy="441753"/>
          </a:xfrm>
          <a:custGeom>
            <a:rect b="b" l="l" r="r" t="t"/>
            <a:pathLst>
              <a:path extrusionOk="0" h="9196" w="9770">
                <a:moveTo>
                  <a:pt x="4952" y="134"/>
                </a:moveTo>
                <a:cubicBezTo>
                  <a:pt x="6756" y="134"/>
                  <a:pt x="8386" y="1220"/>
                  <a:pt x="9073" y="2891"/>
                </a:cubicBezTo>
                <a:cubicBezTo>
                  <a:pt x="9770" y="4552"/>
                  <a:pt x="9380" y="6469"/>
                  <a:pt x="8109" y="7751"/>
                </a:cubicBezTo>
                <a:cubicBezTo>
                  <a:pt x="7259" y="8601"/>
                  <a:pt x="6115" y="9057"/>
                  <a:pt x="4954" y="9057"/>
                </a:cubicBezTo>
                <a:cubicBezTo>
                  <a:pt x="4379" y="9057"/>
                  <a:pt x="3800" y="8945"/>
                  <a:pt x="3250" y="8714"/>
                </a:cubicBezTo>
                <a:cubicBezTo>
                  <a:pt x="1579" y="8027"/>
                  <a:pt x="492" y="6397"/>
                  <a:pt x="492" y="4593"/>
                </a:cubicBezTo>
                <a:cubicBezTo>
                  <a:pt x="492" y="2133"/>
                  <a:pt x="2491" y="134"/>
                  <a:pt x="4952" y="134"/>
                </a:cubicBezTo>
                <a:close/>
                <a:moveTo>
                  <a:pt x="4952" y="1"/>
                </a:moveTo>
                <a:cubicBezTo>
                  <a:pt x="3096" y="1"/>
                  <a:pt x="1415" y="1128"/>
                  <a:pt x="707" y="2840"/>
                </a:cubicBezTo>
                <a:cubicBezTo>
                  <a:pt x="0" y="4552"/>
                  <a:pt x="390" y="6531"/>
                  <a:pt x="1702" y="7853"/>
                </a:cubicBezTo>
                <a:cubicBezTo>
                  <a:pt x="2580" y="8731"/>
                  <a:pt x="3755" y="9196"/>
                  <a:pt x="4953" y="9196"/>
                </a:cubicBezTo>
                <a:cubicBezTo>
                  <a:pt x="5546" y="9196"/>
                  <a:pt x="6145" y="9082"/>
                  <a:pt x="6715" y="8848"/>
                </a:cubicBezTo>
                <a:cubicBezTo>
                  <a:pt x="8427" y="8130"/>
                  <a:pt x="9544" y="6459"/>
                  <a:pt x="9544" y="4603"/>
                </a:cubicBezTo>
                <a:cubicBezTo>
                  <a:pt x="9544" y="2061"/>
                  <a:pt x="7494" y="1"/>
                  <a:pt x="4952" y="1"/>
                </a:cubicBezTo>
                <a:close/>
              </a:path>
            </a:pathLst>
          </a:custGeom>
          <a:solidFill>
            <a:srgbClr val="7754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07"/>
          <p:cNvSpPr/>
          <p:nvPr/>
        </p:nvSpPr>
        <p:spPr>
          <a:xfrm>
            <a:off x="2464087" y="1944340"/>
            <a:ext cx="114816" cy="255127"/>
          </a:xfrm>
          <a:custGeom>
            <a:rect b="b" l="l" r="r" t="t"/>
            <a:pathLst>
              <a:path extrusionOk="0" fill="none" h="5311" w="2390">
                <a:moveTo>
                  <a:pt x="1" y="0"/>
                </a:moveTo>
                <a:lnTo>
                  <a:pt x="1" y="3025"/>
                </a:lnTo>
                <a:lnTo>
                  <a:pt x="2389" y="5311"/>
                </a:lnTo>
              </a:path>
            </a:pathLst>
          </a:custGeom>
          <a:noFill/>
          <a:ln cap="flat" cmpd="sng" w="9750">
            <a:solidFill>
              <a:srgbClr val="77543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07"/>
          <p:cNvSpPr/>
          <p:nvPr/>
        </p:nvSpPr>
        <p:spPr>
          <a:xfrm>
            <a:off x="3885359" y="2422516"/>
            <a:ext cx="616641" cy="555073"/>
          </a:xfrm>
          <a:custGeom>
            <a:rect b="b" l="l" r="r" t="t"/>
            <a:pathLst>
              <a:path extrusionOk="0" h="11555" w="12836">
                <a:moveTo>
                  <a:pt x="2635" y="1590"/>
                </a:moveTo>
                <a:cubicBezTo>
                  <a:pt x="3107" y="1590"/>
                  <a:pt x="3414" y="1938"/>
                  <a:pt x="3414" y="2687"/>
                </a:cubicBezTo>
                <a:cubicBezTo>
                  <a:pt x="3414" y="3435"/>
                  <a:pt x="3107" y="3773"/>
                  <a:pt x="2635" y="3773"/>
                </a:cubicBezTo>
                <a:cubicBezTo>
                  <a:pt x="2153" y="3773"/>
                  <a:pt x="1876" y="3435"/>
                  <a:pt x="1876" y="2687"/>
                </a:cubicBezTo>
                <a:cubicBezTo>
                  <a:pt x="1876" y="1918"/>
                  <a:pt x="2153" y="1590"/>
                  <a:pt x="2635" y="1590"/>
                </a:cubicBezTo>
                <a:close/>
                <a:moveTo>
                  <a:pt x="2656" y="1"/>
                </a:moveTo>
                <a:cubicBezTo>
                  <a:pt x="1138" y="1"/>
                  <a:pt x="0" y="923"/>
                  <a:pt x="0" y="2687"/>
                </a:cubicBezTo>
                <a:cubicBezTo>
                  <a:pt x="0" y="4460"/>
                  <a:pt x="1138" y="5383"/>
                  <a:pt x="2656" y="5383"/>
                </a:cubicBezTo>
                <a:cubicBezTo>
                  <a:pt x="4162" y="5383"/>
                  <a:pt x="5290" y="4460"/>
                  <a:pt x="5290" y="2687"/>
                </a:cubicBezTo>
                <a:cubicBezTo>
                  <a:pt x="5290" y="923"/>
                  <a:pt x="4162" y="1"/>
                  <a:pt x="2656" y="1"/>
                </a:cubicBezTo>
                <a:close/>
                <a:moveTo>
                  <a:pt x="10190" y="7761"/>
                </a:moveTo>
                <a:cubicBezTo>
                  <a:pt x="10662" y="7761"/>
                  <a:pt x="10969" y="8110"/>
                  <a:pt x="10969" y="8858"/>
                </a:cubicBezTo>
                <a:cubicBezTo>
                  <a:pt x="10969" y="9606"/>
                  <a:pt x="10672" y="9945"/>
                  <a:pt x="10190" y="9945"/>
                </a:cubicBezTo>
                <a:cubicBezTo>
                  <a:pt x="9709" y="9945"/>
                  <a:pt x="9421" y="9606"/>
                  <a:pt x="9421" y="8858"/>
                </a:cubicBezTo>
                <a:lnTo>
                  <a:pt x="9421" y="8848"/>
                </a:lnTo>
                <a:cubicBezTo>
                  <a:pt x="9421" y="8099"/>
                  <a:pt x="9709" y="7761"/>
                  <a:pt x="10190" y="7761"/>
                </a:cubicBezTo>
                <a:close/>
                <a:moveTo>
                  <a:pt x="8161" y="175"/>
                </a:moveTo>
                <a:lnTo>
                  <a:pt x="2051" y="11359"/>
                </a:lnTo>
                <a:lnTo>
                  <a:pt x="4665" y="11359"/>
                </a:lnTo>
                <a:lnTo>
                  <a:pt x="10785" y="175"/>
                </a:lnTo>
                <a:close/>
                <a:moveTo>
                  <a:pt x="10201" y="6172"/>
                </a:moveTo>
                <a:cubicBezTo>
                  <a:pt x="8694" y="6172"/>
                  <a:pt x="7556" y="7095"/>
                  <a:pt x="7556" y="8858"/>
                </a:cubicBezTo>
                <a:cubicBezTo>
                  <a:pt x="7556" y="10631"/>
                  <a:pt x="8683" y="11554"/>
                  <a:pt x="10201" y="11554"/>
                </a:cubicBezTo>
                <a:cubicBezTo>
                  <a:pt x="11708" y="11554"/>
                  <a:pt x="12835" y="10642"/>
                  <a:pt x="12835" y="8858"/>
                </a:cubicBezTo>
                <a:cubicBezTo>
                  <a:pt x="12835" y="7074"/>
                  <a:pt x="11708" y="6172"/>
                  <a:pt x="10201" y="61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07"/>
          <p:cNvSpPr/>
          <p:nvPr/>
        </p:nvSpPr>
        <p:spPr>
          <a:xfrm>
            <a:off x="1976062" y="2617552"/>
            <a:ext cx="545686" cy="369889"/>
          </a:xfrm>
          <a:custGeom>
            <a:rect b="b" l="l" r="r" t="t"/>
            <a:pathLst>
              <a:path extrusionOk="0" h="7700" w="11359">
                <a:moveTo>
                  <a:pt x="0" y="0"/>
                </a:moveTo>
                <a:lnTo>
                  <a:pt x="7853" y="7699"/>
                </a:lnTo>
                <a:lnTo>
                  <a:pt x="11359" y="7699"/>
                </a:lnTo>
                <a:lnTo>
                  <a:pt x="34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07"/>
          <p:cNvSpPr/>
          <p:nvPr/>
        </p:nvSpPr>
        <p:spPr>
          <a:xfrm>
            <a:off x="2353262" y="2236846"/>
            <a:ext cx="597473" cy="750586"/>
          </a:xfrm>
          <a:custGeom>
            <a:rect b="b" l="l" r="r" t="t"/>
            <a:pathLst>
              <a:path extrusionOk="0" h="15625" w="12437">
                <a:moveTo>
                  <a:pt x="8930" y="1"/>
                </a:moveTo>
                <a:lnTo>
                  <a:pt x="1" y="15624"/>
                </a:lnTo>
                <a:lnTo>
                  <a:pt x="3497" y="15624"/>
                </a:lnTo>
                <a:lnTo>
                  <a:pt x="124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07"/>
          <p:cNvSpPr/>
          <p:nvPr/>
        </p:nvSpPr>
        <p:spPr>
          <a:xfrm>
            <a:off x="2782247" y="2236846"/>
            <a:ext cx="586088" cy="750586"/>
          </a:xfrm>
          <a:custGeom>
            <a:rect b="b" l="l" r="r" t="t"/>
            <a:pathLst>
              <a:path extrusionOk="0" h="15625" w="12200">
                <a:moveTo>
                  <a:pt x="0" y="1"/>
                </a:moveTo>
                <a:lnTo>
                  <a:pt x="8704" y="15624"/>
                </a:lnTo>
                <a:lnTo>
                  <a:pt x="12199" y="15624"/>
                </a:lnTo>
                <a:lnTo>
                  <a:pt x="35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07"/>
          <p:cNvSpPr/>
          <p:nvPr/>
        </p:nvSpPr>
        <p:spPr>
          <a:xfrm>
            <a:off x="3199367" y="2380674"/>
            <a:ext cx="568361" cy="606762"/>
          </a:xfrm>
          <a:custGeom>
            <a:rect b="b" l="l" r="r" t="t"/>
            <a:pathLst>
              <a:path extrusionOk="0" h="12631" w="11831">
                <a:moveTo>
                  <a:pt x="3496" y="12630"/>
                </a:moveTo>
                <a:lnTo>
                  <a:pt x="0" y="12630"/>
                </a:lnTo>
                <a:lnTo>
                  <a:pt x="7432" y="2717"/>
                </a:lnTo>
                <a:lnTo>
                  <a:pt x="6458" y="2717"/>
                </a:lnTo>
                <a:lnTo>
                  <a:pt x="10856" y="0"/>
                </a:lnTo>
                <a:lnTo>
                  <a:pt x="11830" y="2717"/>
                </a:lnTo>
                <a:lnTo>
                  <a:pt x="10938" y="271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07"/>
          <p:cNvSpPr/>
          <p:nvPr/>
        </p:nvSpPr>
        <p:spPr>
          <a:xfrm>
            <a:off x="1976062" y="2617552"/>
            <a:ext cx="84743" cy="122159"/>
          </a:xfrm>
          <a:custGeom>
            <a:rect b="b" l="l" r="r" t="t"/>
            <a:pathLst>
              <a:path extrusionOk="0" h="2543" w="1764">
                <a:moveTo>
                  <a:pt x="0" y="0"/>
                </a:moveTo>
                <a:lnTo>
                  <a:pt x="923" y="2543"/>
                </a:lnTo>
                <a:lnTo>
                  <a:pt x="1764" y="1722"/>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07"/>
          <p:cNvSpPr/>
          <p:nvPr/>
        </p:nvSpPr>
        <p:spPr>
          <a:xfrm>
            <a:off x="2782247" y="2236846"/>
            <a:ext cx="83734" cy="221645"/>
          </a:xfrm>
          <a:custGeom>
            <a:rect b="b" l="l" r="r" t="t"/>
            <a:pathLst>
              <a:path extrusionOk="0" h="4614" w="1743">
                <a:moveTo>
                  <a:pt x="0" y="1"/>
                </a:moveTo>
                <a:lnTo>
                  <a:pt x="902" y="4614"/>
                </a:lnTo>
                <a:lnTo>
                  <a:pt x="1743" y="3138"/>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07"/>
          <p:cNvSpPr/>
          <p:nvPr/>
        </p:nvSpPr>
        <p:spPr>
          <a:xfrm>
            <a:off x="2534512" y="3073054"/>
            <a:ext cx="67016" cy="94634"/>
          </a:xfrm>
          <a:custGeom>
            <a:rect b="b" l="l" r="r" t="t"/>
            <a:pathLst>
              <a:path extrusionOk="0" h="1970" w="1395">
                <a:moveTo>
                  <a:pt x="370" y="1"/>
                </a:moveTo>
                <a:lnTo>
                  <a:pt x="339" y="226"/>
                </a:lnTo>
                <a:cubicBezTo>
                  <a:pt x="339" y="226"/>
                  <a:pt x="124" y="852"/>
                  <a:pt x="42" y="1077"/>
                </a:cubicBezTo>
                <a:cubicBezTo>
                  <a:pt x="1" y="1231"/>
                  <a:pt x="11" y="1395"/>
                  <a:pt x="72" y="1539"/>
                </a:cubicBezTo>
                <a:cubicBezTo>
                  <a:pt x="72" y="1539"/>
                  <a:pt x="195" y="1846"/>
                  <a:pt x="359" y="1908"/>
                </a:cubicBezTo>
                <a:cubicBezTo>
                  <a:pt x="523" y="1969"/>
                  <a:pt x="985" y="1836"/>
                  <a:pt x="1138" y="1713"/>
                </a:cubicBezTo>
                <a:cubicBezTo>
                  <a:pt x="1241" y="1631"/>
                  <a:pt x="1282" y="1498"/>
                  <a:pt x="1261" y="1375"/>
                </a:cubicBezTo>
                <a:cubicBezTo>
                  <a:pt x="1261" y="1375"/>
                  <a:pt x="1323" y="1364"/>
                  <a:pt x="1364" y="1190"/>
                </a:cubicBezTo>
                <a:cubicBezTo>
                  <a:pt x="1395" y="1016"/>
                  <a:pt x="1364" y="821"/>
                  <a:pt x="1272" y="667"/>
                </a:cubicBezTo>
                <a:cubicBezTo>
                  <a:pt x="1231" y="616"/>
                  <a:pt x="1190" y="565"/>
                  <a:pt x="1169" y="513"/>
                </a:cubicBezTo>
                <a:lnTo>
                  <a:pt x="1220" y="32"/>
                </a:lnTo>
                <a:close/>
              </a:path>
            </a:pathLst>
          </a:custGeom>
          <a:solidFill>
            <a:srgbClr val="A44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07"/>
          <p:cNvSpPr/>
          <p:nvPr/>
        </p:nvSpPr>
        <p:spPr>
          <a:xfrm>
            <a:off x="3133362" y="2318608"/>
            <a:ext cx="60146" cy="105442"/>
          </a:xfrm>
          <a:custGeom>
            <a:rect b="b" l="l" r="r" t="t"/>
            <a:pathLst>
              <a:path extrusionOk="0" h="2195" w="1252">
                <a:moveTo>
                  <a:pt x="41" y="1979"/>
                </a:moveTo>
                <a:lnTo>
                  <a:pt x="123" y="1641"/>
                </a:lnTo>
                <a:cubicBezTo>
                  <a:pt x="93" y="1569"/>
                  <a:pt x="62" y="1487"/>
                  <a:pt x="31" y="1415"/>
                </a:cubicBezTo>
                <a:cubicBezTo>
                  <a:pt x="0" y="1303"/>
                  <a:pt x="103" y="1108"/>
                  <a:pt x="134" y="995"/>
                </a:cubicBezTo>
                <a:cubicBezTo>
                  <a:pt x="154" y="933"/>
                  <a:pt x="164" y="862"/>
                  <a:pt x="154" y="790"/>
                </a:cubicBezTo>
                <a:cubicBezTo>
                  <a:pt x="154" y="790"/>
                  <a:pt x="195" y="769"/>
                  <a:pt x="226" y="831"/>
                </a:cubicBezTo>
                <a:lnTo>
                  <a:pt x="257" y="903"/>
                </a:lnTo>
                <a:lnTo>
                  <a:pt x="246" y="944"/>
                </a:lnTo>
                <a:lnTo>
                  <a:pt x="390" y="493"/>
                </a:lnTo>
                <a:lnTo>
                  <a:pt x="687" y="1"/>
                </a:lnTo>
                <a:cubicBezTo>
                  <a:pt x="708" y="1"/>
                  <a:pt x="738" y="11"/>
                  <a:pt x="749" y="42"/>
                </a:cubicBezTo>
                <a:cubicBezTo>
                  <a:pt x="769" y="83"/>
                  <a:pt x="646" y="503"/>
                  <a:pt x="646" y="503"/>
                </a:cubicBezTo>
                <a:lnTo>
                  <a:pt x="605" y="698"/>
                </a:lnTo>
                <a:cubicBezTo>
                  <a:pt x="605" y="698"/>
                  <a:pt x="1036" y="780"/>
                  <a:pt x="1159" y="944"/>
                </a:cubicBezTo>
                <a:cubicBezTo>
                  <a:pt x="1251" y="1108"/>
                  <a:pt x="1251" y="1303"/>
                  <a:pt x="1179" y="1477"/>
                </a:cubicBezTo>
                <a:cubicBezTo>
                  <a:pt x="1149" y="1508"/>
                  <a:pt x="1097" y="1518"/>
                  <a:pt x="1056" y="1518"/>
                </a:cubicBezTo>
                <a:cubicBezTo>
                  <a:pt x="1036" y="1682"/>
                  <a:pt x="943" y="1836"/>
                  <a:pt x="800" y="1928"/>
                </a:cubicBezTo>
                <a:cubicBezTo>
                  <a:pt x="779" y="2010"/>
                  <a:pt x="759" y="2102"/>
                  <a:pt x="738" y="2194"/>
                </a:cubicBezTo>
                <a:close/>
              </a:path>
            </a:pathLst>
          </a:custGeom>
          <a:solidFill>
            <a:srgbClr val="A44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07"/>
          <p:cNvSpPr/>
          <p:nvPr/>
        </p:nvSpPr>
        <p:spPr>
          <a:xfrm>
            <a:off x="2943753" y="3629533"/>
            <a:ext cx="153200" cy="58558"/>
          </a:xfrm>
          <a:custGeom>
            <a:rect b="b" l="l" r="r" t="t"/>
            <a:pathLst>
              <a:path extrusionOk="0" h="1219" w="3189">
                <a:moveTo>
                  <a:pt x="1405" y="1"/>
                </a:moveTo>
                <a:lnTo>
                  <a:pt x="236" y="52"/>
                </a:lnTo>
                <a:lnTo>
                  <a:pt x="154" y="52"/>
                </a:lnTo>
                <a:cubicBezTo>
                  <a:pt x="52" y="216"/>
                  <a:pt x="1" y="411"/>
                  <a:pt x="11" y="606"/>
                </a:cubicBezTo>
                <a:cubicBezTo>
                  <a:pt x="21" y="811"/>
                  <a:pt x="83" y="1016"/>
                  <a:pt x="195" y="1200"/>
                </a:cubicBezTo>
                <a:lnTo>
                  <a:pt x="1466" y="1200"/>
                </a:lnTo>
                <a:cubicBezTo>
                  <a:pt x="1466" y="1200"/>
                  <a:pt x="1705" y="1218"/>
                  <a:pt x="2008" y="1218"/>
                </a:cubicBezTo>
                <a:cubicBezTo>
                  <a:pt x="2433" y="1218"/>
                  <a:pt x="2985" y="1183"/>
                  <a:pt x="3189" y="1016"/>
                </a:cubicBezTo>
                <a:cubicBezTo>
                  <a:pt x="3189" y="893"/>
                  <a:pt x="3168" y="780"/>
                  <a:pt x="3127" y="667"/>
                </a:cubicBezTo>
                <a:cubicBezTo>
                  <a:pt x="2850" y="637"/>
                  <a:pt x="2574" y="575"/>
                  <a:pt x="2307" y="483"/>
                </a:cubicBezTo>
                <a:cubicBezTo>
                  <a:pt x="1959" y="350"/>
                  <a:pt x="1948" y="339"/>
                  <a:pt x="1948" y="339"/>
                </a:cubicBezTo>
                <a:lnTo>
                  <a:pt x="1405" y="1"/>
                </a:lnTo>
                <a:close/>
              </a:path>
            </a:pathLst>
          </a:custGeom>
          <a:solidFill>
            <a:srgbClr val="000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07"/>
          <p:cNvSpPr/>
          <p:nvPr/>
        </p:nvSpPr>
        <p:spPr>
          <a:xfrm>
            <a:off x="2951632" y="3605898"/>
            <a:ext cx="59618" cy="43570"/>
          </a:xfrm>
          <a:custGeom>
            <a:rect b="b" l="l" r="r" t="t"/>
            <a:pathLst>
              <a:path extrusionOk="0" h="907" w="1241">
                <a:moveTo>
                  <a:pt x="985" y="1"/>
                </a:moveTo>
                <a:lnTo>
                  <a:pt x="1" y="83"/>
                </a:lnTo>
                <a:lnTo>
                  <a:pt x="62" y="401"/>
                </a:lnTo>
                <a:lnTo>
                  <a:pt x="31" y="554"/>
                </a:lnTo>
                <a:cubicBezTo>
                  <a:pt x="31" y="554"/>
                  <a:pt x="31" y="831"/>
                  <a:pt x="544" y="903"/>
                </a:cubicBezTo>
                <a:cubicBezTo>
                  <a:pt x="568" y="905"/>
                  <a:pt x="592" y="907"/>
                  <a:pt x="615" y="907"/>
                </a:cubicBezTo>
                <a:cubicBezTo>
                  <a:pt x="886" y="907"/>
                  <a:pt x="1137" y="748"/>
                  <a:pt x="1241" y="503"/>
                </a:cubicBezTo>
                <a:lnTo>
                  <a:pt x="1056" y="401"/>
                </a:lnTo>
                <a:lnTo>
                  <a:pt x="985" y="1"/>
                </a:lnTo>
                <a:close/>
              </a:path>
            </a:pathLst>
          </a:custGeom>
          <a:solidFill>
            <a:srgbClr val="5E2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07"/>
          <p:cNvSpPr/>
          <p:nvPr/>
        </p:nvSpPr>
        <p:spPr>
          <a:xfrm>
            <a:off x="2586201" y="3629533"/>
            <a:ext cx="151758" cy="58558"/>
          </a:xfrm>
          <a:custGeom>
            <a:rect b="b" l="l" r="r" t="t"/>
            <a:pathLst>
              <a:path extrusionOk="0" h="1219" w="3159">
                <a:moveTo>
                  <a:pt x="1457" y="1"/>
                </a:moveTo>
                <a:lnTo>
                  <a:pt x="288" y="52"/>
                </a:lnTo>
                <a:lnTo>
                  <a:pt x="206" y="52"/>
                </a:lnTo>
                <a:cubicBezTo>
                  <a:pt x="93" y="216"/>
                  <a:pt x="21" y="411"/>
                  <a:pt x="11" y="606"/>
                </a:cubicBezTo>
                <a:cubicBezTo>
                  <a:pt x="1" y="811"/>
                  <a:pt x="52" y="1016"/>
                  <a:pt x="134" y="1200"/>
                </a:cubicBezTo>
                <a:lnTo>
                  <a:pt x="1416" y="1200"/>
                </a:lnTo>
                <a:cubicBezTo>
                  <a:pt x="1416" y="1200"/>
                  <a:pt x="1651" y="1218"/>
                  <a:pt x="1952" y="1218"/>
                </a:cubicBezTo>
                <a:cubicBezTo>
                  <a:pt x="2374" y="1218"/>
                  <a:pt x="2927" y="1183"/>
                  <a:pt x="3148" y="1016"/>
                </a:cubicBezTo>
                <a:cubicBezTo>
                  <a:pt x="3158" y="893"/>
                  <a:pt x="3148" y="780"/>
                  <a:pt x="3117" y="667"/>
                </a:cubicBezTo>
                <a:cubicBezTo>
                  <a:pt x="2851" y="637"/>
                  <a:pt x="2574" y="585"/>
                  <a:pt x="2318" y="483"/>
                </a:cubicBezTo>
                <a:lnTo>
                  <a:pt x="1969" y="339"/>
                </a:lnTo>
                <a:lnTo>
                  <a:pt x="1457" y="1"/>
                </a:lnTo>
                <a:close/>
              </a:path>
            </a:pathLst>
          </a:custGeom>
          <a:solidFill>
            <a:srgbClr val="000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07"/>
          <p:cNvSpPr/>
          <p:nvPr/>
        </p:nvSpPr>
        <p:spPr>
          <a:xfrm>
            <a:off x="2597058" y="3599989"/>
            <a:ext cx="59137" cy="49383"/>
          </a:xfrm>
          <a:custGeom>
            <a:rect b="b" l="l" r="r" t="t"/>
            <a:pathLst>
              <a:path extrusionOk="0" h="1028" w="1231">
                <a:moveTo>
                  <a:pt x="236" y="1"/>
                </a:moveTo>
                <a:lnTo>
                  <a:pt x="164" y="319"/>
                </a:lnTo>
                <a:lnTo>
                  <a:pt x="21" y="677"/>
                </a:lnTo>
                <a:cubicBezTo>
                  <a:pt x="21" y="677"/>
                  <a:pt x="0" y="954"/>
                  <a:pt x="503" y="1026"/>
                </a:cubicBezTo>
                <a:cubicBezTo>
                  <a:pt x="520" y="1027"/>
                  <a:pt x="538" y="1028"/>
                  <a:pt x="556" y="1028"/>
                </a:cubicBezTo>
                <a:cubicBezTo>
                  <a:pt x="835" y="1028"/>
                  <a:pt x="1105" y="877"/>
                  <a:pt x="1231" y="626"/>
                </a:cubicBezTo>
                <a:lnTo>
                  <a:pt x="1128" y="472"/>
                </a:lnTo>
                <a:lnTo>
                  <a:pt x="1169" y="247"/>
                </a:lnTo>
                <a:lnTo>
                  <a:pt x="236" y="1"/>
                </a:lnTo>
                <a:close/>
              </a:path>
            </a:pathLst>
          </a:custGeom>
          <a:solidFill>
            <a:srgbClr val="5E27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07"/>
          <p:cNvSpPr/>
          <p:nvPr/>
        </p:nvSpPr>
        <p:spPr>
          <a:xfrm>
            <a:off x="2547819" y="3055328"/>
            <a:ext cx="52219" cy="33963"/>
          </a:xfrm>
          <a:custGeom>
            <a:rect b="b" l="l" r="r" t="t"/>
            <a:pathLst>
              <a:path extrusionOk="0" h="707" w="1087">
                <a:moveTo>
                  <a:pt x="31" y="1"/>
                </a:moveTo>
                <a:lnTo>
                  <a:pt x="0" y="503"/>
                </a:lnTo>
                <a:cubicBezTo>
                  <a:pt x="175" y="606"/>
                  <a:pt x="359" y="667"/>
                  <a:pt x="554" y="698"/>
                </a:cubicBezTo>
                <a:cubicBezTo>
                  <a:pt x="601" y="704"/>
                  <a:pt x="644" y="706"/>
                  <a:pt x="683" y="706"/>
                </a:cubicBezTo>
                <a:cubicBezTo>
                  <a:pt x="917" y="706"/>
                  <a:pt x="1015" y="616"/>
                  <a:pt x="1015" y="616"/>
                </a:cubicBezTo>
                <a:lnTo>
                  <a:pt x="1087" y="185"/>
                </a:lnTo>
                <a:lnTo>
                  <a:pt x="1087" y="185"/>
                </a:lnTo>
                <a:cubicBezTo>
                  <a:pt x="982" y="209"/>
                  <a:pt x="875" y="220"/>
                  <a:pt x="770" y="220"/>
                </a:cubicBezTo>
                <a:cubicBezTo>
                  <a:pt x="507" y="220"/>
                  <a:pt x="251" y="147"/>
                  <a:pt x="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07"/>
          <p:cNvSpPr/>
          <p:nvPr/>
        </p:nvSpPr>
        <p:spPr>
          <a:xfrm>
            <a:off x="3122505" y="2403973"/>
            <a:ext cx="55726" cy="34347"/>
          </a:xfrm>
          <a:custGeom>
            <a:rect b="b" l="l" r="r" t="t"/>
            <a:pathLst>
              <a:path extrusionOk="0" h="715" w="1160">
                <a:moveTo>
                  <a:pt x="555" y="0"/>
                </a:moveTo>
                <a:cubicBezTo>
                  <a:pt x="424" y="0"/>
                  <a:pt x="290" y="30"/>
                  <a:pt x="165" y="89"/>
                </a:cubicBezTo>
                <a:lnTo>
                  <a:pt x="1" y="428"/>
                </a:lnTo>
                <a:cubicBezTo>
                  <a:pt x="54" y="422"/>
                  <a:pt x="107" y="419"/>
                  <a:pt x="160" y="419"/>
                </a:cubicBezTo>
                <a:cubicBezTo>
                  <a:pt x="475" y="419"/>
                  <a:pt x="780" y="522"/>
                  <a:pt x="1026" y="715"/>
                </a:cubicBezTo>
                <a:lnTo>
                  <a:pt x="1159" y="305"/>
                </a:lnTo>
                <a:cubicBezTo>
                  <a:pt x="1159" y="305"/>
                  <a:pt x="1087" y="130"/>
                  <a:pt x="770" y="28"/>
                </a:cubicBezTo>
                <a:cubicBezTo>
                  <a:pt x="700" y="10"/>
                  <a:pt x="628" y="0"/>
                  <a:pt x="5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07"/>
          <p:cNvSpPr/>
          <p:nvPr/>
        </p:nvSpPr>
        <p:spPr>
          <a:xfrm>
            <a:off x="2541333" y="2665302"/>
            <a:ext cx="209406" cy="409520"/>
          </a:xfrm>
          <a:custGeom>
            <a:rect b="b" l="l" r="r" t="t"/>
            <a:pathLst>
              <a:path extrusionOk="0" h="8525" w="4359">
                <a:moveTo>
                  <a:pt x="3201" y="1"/>
                </a:moveTo>
                <a:lnTo>
                  <a:pt x="1130" y="3363"/>
                </a:lnTo>
                <a:cubicBezTo>
                  <a:pt x="771" y="3947"/>
                  <a:pt x="545" y="4593"/>
                  <a:pt x="443" y="5270"/>
                </a:cubicBezTo>
                <a:lnTo>
                  <a:pt x="12" y="8222"/>
                </a:lnTo>
                <a:cubicBezTo>
                  <a:pt x="0" y="8409"/>
                  <a:pt x="446" y="8524"/>
                  <a:pt x="823" y="8524"/>
                </a:cubicBezTo>
                <a:cubicBezTo>
                  <a:pt x="1090" y="8524"/>
                  <a:pt x="1322" y="8467"/>
                  <a:pt x="1335" y="8335"/>
                </a:cubicBezTo>
                <a:lnTo>
                  <a:pt x="1806" y="5987"/>
                </a:lnTo>
                <a:cubicBezTo>
                  <a:pt x="2011" y="4983"/>
                  <a:pt x="2524" y="4070"/>
                  <a:pt x="3262" y="3363"/>
                </a:cubicBezTo>
                <a:lnTo>
                  <a:pt x="4359" y="2328"/>
                </a:lnTo>
                <a:lnTo>
                  <a:pt x="32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07"/>
          <p:cNvSpPr/>
          <p:nvPr/>
        </p:nvSpPr>
        <p:spPr>
          <a:xfrm>
            <a:off x="2598307" y="3059267"/>
            <a:ext cx="247982" cy="557043"/>
          </a:xfrm>
          <a:custGeom>
            <a:rect b="b" l="l" r="r" t="t"/>
            <a:pathLst>
              <a:path extrusionOk="0" h="11596" w="5162">
                <a:moveTo>
                  <a:pt x="2045" y="1"/>
                </a:moveTo>
                <a:lnTo>
                  <a:pt x="1082" y="6316"/>
                </a:lnTo>
                <a:lnTo>
                  <a:pt x="15" y="11349"/>
                </a:lnTo>
                <a:cubicBezTo>
                  <a:pt x="0" y="11513"/>
                  <a:pt x="377" y="11595"/>
                  <a:pt x="761" y="11595"/>
                </a:cubicBezTo>
                <a:cubicBezTo>
                  <a:pt x="1146" y="11595"/>
                  <a:pt x="1538" y="11513"/>
                  <a:pt x="1553" y="11349"/>
                </a:cubicBezTo>
                <a:lnTo>
                  <a:pt x="3439" y="6541"/>
                </a:lnTo>
                <a:lnTo>
                  <a:pt x="5162" y="1262"/>
                </a:lnTo>
                <a:lnTo>
                  <a:pt x="20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07"/>
          <p:cNvSpPr/>
          <p:nvPr/>
        </p:nvSpPr>
        <p:spPr>
          <a:xfrm>
            <a:off x="2692607" y="3042021"/>
            <a:ext cx="322589" cy="574384"/>
          </a:xfrm>
          <a:custGeom>
            <a:rect b="b" l="l" r="r" t="t"/>
            <a:pathLst>
              <a:path extrusionOk="0" h="11957" w="6715">
                <a:moveTo>
                  <a:pt x="31" y="1"/>
                </a:moveTo>
                <a:cubicBezTo>
                  <a:pt x="31" y="1"/>
                  <a:pt x="0" y="924"/>
                  <a:pt x="400" y="1498"/>
                </a:cubicBezTo>
                <a:cubicBezTo>
                  <a:pt x="1097" y="2523"/>
                  <a:pt x="2963" y="2584"/>
                  <a:pt x="2963" y="2584"/>
                </a:cubicBezTo>
                <a:lnTo>
                  <a:pt x="3988" y="6429"/>
                </a:lnTo>
                <a:lnTo>
                  <a:pt x="5116" y="11729"/>
                </a:lnTo>
                <a:cubicBezTo>
                  <a:pt x="5116" y="11882"/>
                  <a:pt x="5490" y="11957"/>
                  <a:pt x="5877" y="11957"/>
                </a:cubicBezTo>
                <a:cubicBezTo>
                  <a:pt x="6289" y="11957"/>
                  <a:pt x="6715" y="11872"/>
                  <a:pt x="6715" y="11708"/>
                </a:cubicBezTo>
                <a:lnTo>
                  <a:pt x="6213" y="5824"/>
                </a:lnTo>
                <a:lnTo>
                  <a:pt x="5895" y="21"/>
                </a:lnTo>
                <a:lnTo>
                  <a:pt x="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07"/>
          <p:cNvSpPr/>
          <p:nvPr/>
        </p:nvSpPr>
        <p:spPr>
          <a:xfrm>
            <a:off x="2778788" y="2501827"/>
            <a:ext cx="160069" cy="197482"/>
          </a:xfrm>
          <a:custGeom>
            <a:rect b="b" l="l" r="r" t="t"/>
            <a:pathLst>
              <a:path extrusionOk="0" h="4111" w="3332">
                <a:moveTo>
                  <a:pt x="974" y="2942"/>
                </a:moveTo>
                <a:lnTo>
                  <a:pt x="1456" y="62"/>
                </a:lnTo>
                <a:lnTo>
                  <a:pt x="3301" y="0"/>
                </a:lnTo>
                <a:cubicBezTo>
                  <a:pt x="3301" y="0"/>
                  <a:pt x="3332" y="1948"/>
                  <a:pt x="2953" y="2173"/>
                </a:cubicBezTo>
                <a:cubicBezTo>
                  <a:pt x="2768" y="2296"/>
                  <a:pt x="2543" y="2378"/>
                  <a:pt x="2317" y="2389"/>
                </a:cubicBezTo>
                <a:lnTo>
                  <a:pt x="2317" y="2983"/>
                </a:lnTo>
                <a:lnTo>
                  <a:pt x="3188" y="3281"/>
                </a:lnTo>
                <a:cubicBezTo>
                  <a:pt x="3188" y="3281"/>
                  <a:pt x="2758" y="4111"/>
                  <a:pt x="1507" y="4111"/>
                </a:cubicBezTo>
                <a:cubicBezTo>
                  <a:pt x="246" y="4111"/>
                  <a:pt x="0" y="3117"/>
                  <a:pt x="0" y="3117"/>
                </a:cubicBezTo>
                <a:close/>
              </a:path>
            </a:pathLst>
          </a:custGeom>
          <a:solidFill>
            <a:srgbClr val="A44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07"/>
          <p:cNvSpPr/>
          <p:nvPr/>
        </p:nvSpPr>
        <p:spPr>
          <a:xfrm>
            <a:off x="2793056" y="2623605"/>
            <a:ext cx="119716" cy="19599"/>
          </a:xfrm>
          <a:custGeom>
            <a:rect b="b" l="l" r="r" t="t"/>
            <a:pathLst>
              <a:path extrusionOk="0" h="408" w="2492">
                <a:moveTo>
                  <a:pt x="1193" y="1"/>
                </a:moveTo>
                <a:cubicBezTo>
                  <a:pt x="803" y="1"/>
                  <a:pt x="411" y="25"/>
                  <a:pt x="349" y="59"/>
                </a:cubicBezTo>
                <a:cubicBezTo>
                  <a:pt x="216" y="161"/>
                  <a:pt x="93" y="274"/>
                  <a:pt x="1" y="407"/>
                </a:cubicBezTo>
                <a:cubicBezTo>
                  <a:pt x="308" y="394"/>
                  <a:pt x="810" y="390"/>
                  <a:pt x="1282" y="390"/>
                </a:cubicBezTo>
                <a:cubicBezTo>
                  <a:pt x="1913" y="390"/>
                  <a:pt x="2492" y="397"/>
                  <a:pt x="2492" y="397"/>
                </a:cubicBezTo>
                <a:cubicBezTo>
                  <a:pt x="2348" y="243"/>
                  <a:pt x="2164" y="131"/>
                  <a:pt x="1969" y="59"/>
                </a:cubicBezTo>
                <a:cubicBezTo>
                  <a:pt x="1835" y="17"/>
                  <a:pt x="1515" y="1"/>
                  <a:pt x="11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07"/>
          <p:cNvSpPr/>
          <p:nvPr/>
        </p:nvSpPr>
        <p:spPr>
          <a:xfrm>
            <a:off x="2682231" y="2636768"/>
            <a:ext cx="304910" cy="436229"/>
          </a:xfrm>
          <a:custGeom>
            <a:rect b="b" l="l" r="r" t="t"/>
            <a:pathLst>
              <a:path extrusionOk="0" h="9081" w="6347">
                <a:moveTo>
                  <a:pt x="3281" y="0"/>
                </a:moveTo>
                <a:cubicBezTo>
                  <a:pt x="2113" y="0"/>
                  <a:pt x="257" y="584"/>
                  <a:pt x="257" y="584"/>
                </a:cubicBezTo>
                <a:cubicBezTo>
                  <a:pt x="257" y="584"/>
                  <a:pt x="1" y="2870"/>
                  <a:pt x="626" y="4531"/>
                </a:cubicBezTo>
                <a:cubicBezTo>
                  <a:pt x="360" y="6981"/>
                  <a:pt x="134" y="8427"/>
                  <a:pt x="134" y="8427"/>
                </a:cubicBezTo>
                <a:cubicBezTo>
                  <a:pt x="501" y="8865"/>
                  <a:pt x="1813" y="9080"/>
                  <a:pt x="3150" y="9080"/>
                </a:cubicBezTo>
                <a:cubicBezTo>
                  <a:pt x="4503" y="9080"/>
                  <a:pt x="5883" y="8860"/>
                  <a:pt x="6336" y="8427"/>
                </a:cubicBezTo>
                <a:cubicBezTo>
                  <a:pt x="6336" y="8427"/>
                  <a:pt x="6234" y="7268"/>
                  <a:pt x="6019" y="5290"/>
                </a:cubicBezTo>
                <a:cubicBezTo>
                  <a:pt x="5967" y="4839"/>
                  <a:pt x="5988" y="4398"/>
                  <a:pt x="6080" y="3957"/>
                </a:cubicBezTo>
                <a:cubicBezTo>
                  <a:pt x="6326" y="2758"/>
                  <a:pt x="6347" y="1507"/>
                  <a:pt x="6131" y="297"/>
                </a:cubicBezTo>
                <a:cubicBezTo>
                  <a:pt x="6131" y="297"/>
                  <a:pt x="4450" y="0"/>
                  <a:pt x="32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07"/>
          <p:cNvSpPr/>
          <p:nvPr/>
        </p:nvSpPr>
        <p:spPr>
          <a:xfrm>
            <a:off x="2907820" y="2420162"/>
            <a:ext cx="271426" cy="354805"/>
          </a:xfrm>
          <a:custGeom>
            <a:rect b="b" l="l" r="r" t="t"/>
            <a:pathLst>
              <a:path extrusionOk="0" h="7386" w="5650">
                <a:moveTo>
                  <a:pt x="4774" y="1"/>
                </a:moveTo>
                <a:cubicBezTo>
                  <a:pt x="4541" y="1"/>
                  <a:pt x="4346" y="55"/>
                  <a:pt x="4326" y="183"/>
                </a:cubicBezTo>
                <a:lnTo>
                  <a:pt x="3537" y="2008"/>
                </a:lnTo>
                <a:cubicBezTo>
                  <a:pt x="3281" y="2592"/>
                  <a:pt x="2871" y="3115"/>
                  <a:pt x="2358" y="3504"/>
                </a:cubicBezTo>
                <a:cubicBezTo>
                  <a:pt x="1876" y="3863"/>
                  <a:pt x="1282" y="4314"/>
                  <a:pt x="831" y="4632"/>
                </a:cubicBezTo>
                <a:cubicBezTo>
                  <a:pt x="1" y="5228"/>
                  <a:pt x="259" y="7386"/>
                  <a:pt x="1401" y="7386"/>
                </a:cubicBezTo>
                <a:cubicBezTo>
                  <a:pt x="1458" y="7386"/>
                  <a:pt x="1518" y="7380"/>
                  <a:pt x="1579" y="7369"/>
                </a:cubicBezTo>
                <a:lnTo>
                  <a:pt x="3906" y="4550"/>
                </a:lnTo>
                <a:cubicBezTo>
                  <a:pt x="4183" y="4201"/>
                  <a:pt x="4398" y="3812"/>
                  <a:pt x="4542" y="3402"/>
                </a:cubicBezTo>
                <a:lnTo>
                  <a:pt x="5618" y="367"/>
                </a:lnTo>
                <a:cubicBezTo>
                  <a:pt x="5650" y="150"/>
                  <a:pt x="5160" y="1"/>
                  <a:pt x="47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07"/>
          <p:cNvSpPr/>
          <p:nvPr/>
        </p:nvSpPr>
        <p:spPr>
          <a:xfrm>
            <a:off x="2560116" y="3116385"/>
            <a:ext cx="35021" cy="29639"/>
          </a:xfrm>
          <a:custGeom>
            <a:rect b="b" l="l" r="r" t="t"/>
            <a:pathLst>
              <a:path extrusionOk="0" h="617" w="729">
                <a:moveTo>
                  <a:pt x="728" y="473"/>
                </a:moveTo>
                <a:cubicBezTo>
                  <a:pt x="728" y="473"/>
                  <a:pt x="544" y="503"/>
                  <a:pt x="390" y="514"/>
                </a:cubicBezTo>
                <a:cubicBezTo>
                  <a:pt x="236" y="524"/>
                  <a:pt x="185" y="401"/>
                  <a:pt x="124" y="339"/>
                </a:cubicBezTo>
                <a:cubicBezTo>
                  <a:pt x="124" y="339"/>
                  <a:pt x="124" y="134"/>
                  <a:pt x="42" y="93"/>
                </a:cubicBezTo>
                <a:cubicBezTo>
                  <a:pt x="124" y="42"/>
                  <a:pt x="226" y="52"/>
                  <a:pt x="298" y="124"/>
                </a:cubicBezTo>
                <a:cubicBezTo>
                  <a:pt x="318" y="165"/>
                  <a:pt x="349" y="206"/>
                  <a:pt x="370" y="257"/>
                </a:cubicBezTo>
                <a:cubicBezTo>
                  <a:pt x="421" y="206"/>
                  <a:pt x="482" y="165"/>
                  <a:pt x="554" y="124"/>
                </a:cubicBezTo>
                <a:cubicBezTo>
                  <a:pt x="482" y="124"/>
                  <a:pt x="421" y="144"/>
                  <a:pt x="370" y="185"/>
                </a:cubicBezTo>
                <a:cubicBezTo>
                  <a:pt x="298" y="52"/>
                  <a:pt x="134" y="1"/>
                  <a:pt x="1" y="73"/>
                </a:cubicBezTo>
                <a:cubicBezTo>
                  <a:pt x="31" y="155"/>
                  <a:pt x="52" y="247"/>
                  <a:pt x="52" y="339"/>
                </a:cubicBezTo>
                <a:cubicBezTo>
                  <a:pt x="52" y="339"/>
                  <a:pt x="267" y="616"/>
                  <a:pt x="359" y="596"/>
                </a:cubicBezTo>
                <a:cubicBezTo>
                  <a:pt x="452" y="565"/>
                  <a:pt x="728" y="473"/>
                  <a:pt x="728" y="473"/>
                </a:cubicBezTo>
                <a:close/>
              </a:path>
            </a:pathLst>
          </a:custGeom>
          <a:solidFill>
            <a:srgbClr val="A44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07"/>
          <p:cNvSpPr/>
          <p:nvPr/>
        </p:nvSpPr>
        <p:spPr>
          <a:xfrm>
            <a:off x="2543399" y="3125272"/>
            <a:ext cx="18736" cy="27141"/>
          </a:xfrm>
          <a:custGeom>
            <a:rect b="b" l="l" r="r" t="t"/>
            <a:pathLst>
              <a:path extrusionOk="0" h="565" w="390">
                <a:moveTo>
                  <a:pt x="390" y="52"/>
                </a:moveTo>
                <a:cubicBezTo>
                  <a:pt x="390" y="52"/>
                  <a:pt x="195" y="62"/>
                  <a:pt x="164" y="134"/>
                </a:cubicBezTo>
                <a:cubicBezTo>
                  <a:pt x="123" y="277"/>
                  <a:pt x="123" y="421"/>
                  <a:pt x="154" y="564"/>
                </a:cubicBezTo>
                <a:cubicBezTo>
                  <a:pt x="123" y="493"/>
                  <a:pt x="62" y="431"/>
                  <a:pt x="0" y="380"/>
                </a:cubicBezTo>
                <a:cubicBezTo>
                  <a:pt x="0" y="380"/>
                  <a:pt x="62" y="400"/>
                  <a:pt x="92" y="277"/>
                </a:cubicBezTo>
                <a:cubicBezTo>
                  <a:pt x="133" y="154"/>
                  <a:pt x="103" y="103"/>
                  <a:pt x="154" y="62"/>
                </a:cubicBezTo>
                <a:cubicBezTo>
                  <a:pt x="226" y="31"/>
                  <a:pt x="308" y="11"/>
                  <a:pt x="390" y="0"/>
                </a:cubicBezTo>
                <a:close/>
              </a:path>
            </a:pathLst>
          </a:custGeom>
          <a:solidFill>
            <a:srgbClr val="A44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07"/>
          <p:cNvSpPr/>
          <p:nvPr/>
        </p:nvSpPr>
        <p:spPr>
          <a:xfrm>
            <a:off x="2814721" y="2461475"/>
            <a:ext cx="135761" cy="127011"/>
          </a:xfrm>
          <a:custGeom>
            <a:rect b="b" l="l" r="r" t="t"/>
            <a:pathLst>
              <a:path extrusionOk="0" h="2644" w="2826">
                <a:moveTo>
                  <a:pt x="2199" y="0"/>
                </a:moveTo>
                <a:cubicBezTo>
                  <a:pt x="2130" y="0"/>
                  <a:pt x="2070" y="10"/>
                  <a:pt x="2030" y="30"/>
                </a:cubicBezTo>
                <a:cubicBezTo>
                  <a:pt x="1989" y="52"/>
                  <a:pt x="1907" y="58"/>
                  <a:pt x="1799" y="58"/>
                </a:cubicBezTo>
                <a:cubicBezTo>
                  <a:pt x="1680" y="58"/>
                  <a:pt x="1531" y="51"/>
                  <a:pt x="1373" y="51"/>
                </a:cubicBezTo>
                <a:cubicBezTo>
                  <a:pt x="995" y="51"/>
                  <a:pt x="567" y="90"/>
                  <a:pt x="390" y="358"/>
                </a:cubicBezTo>
                <a:cubicBezTo>
                  <a:pt x="83" y="420"/>
                  <a:pt x="1" y="727"/>
                  <a:pt x="93" y="1086"/>
                </a:cubicBezTo>
                <a:cubicBezTo>
                  <a:pt x="93" y="1086"/>
                  <a:pt x="226" y="2532"/>
                  <a:pt x="431" y="2593"/>
                </a:cubicBezTo>
                <a:cubicBezTo>
                  <a:pt x="538" y="2625"/>
                  <a:pt x="699" y="2643"/>
                  <a:pt x="846" y="2643"/>
                </a:cubicBezTo>
                <a:cubicBezTo>
                  <a:pt x="982" y="2643"/>
                  <a:pt x="1105" y="2628"/>
                  <a:pt x="1159" y="2593"/>
                </a:cubicBezTo>
                <a:cubicBezTo>
                  <a:pt x="1261" y="2522"/>
                  <a:pt x="1342" y="1516"/>
                  <a:pt x="1632" y="1516"/>
                </a:cubicBezTo>
                <a:cubicBezTo>
                  <a:pt x="1635" y="1516"/>
                  <a:pt x="1638" y="1517"/>
                  <a:pt x="1641" y="1517"/>
                </a:cubicBezTo>
                <a:cubicBezTo>
                  <a:pt x="1928" y="1527"/>
                  <a:pt x="1918" y="2091"/>
                  <a:pt x="1918" y="2091"/>
                </a:cubicBezTo>
                <a:lnTo>
                  <a:pt x="2092" y="2091"/>
                </a:lnTo>
                <a:cubicBezTo>
                  <a:pt x="2092" y="2091"/>
                  <a:pt x="2071" y="1537"/>
                  <a:pt x="2133" y="1404"/>
                </a:cubicBezTo>
                <a:cubicBezTo>
                  <a:pt x="2184" y="1281"/>
                  <a:pt x="2389" y="1250"/>
                  <a:pt x="2440" y="1107"/>
                </a:cubicBezTo>
                <a:cubicBezTo>
                  <a:pt x="2461" y="1025"/>
                  <a:pt x="2481" y="943"/>
                  <a:pt x="2492" y="861"/>
                </a:cubicBezTo>
                <a:lnTo>
                  <a:pt x="2543" y="861"/>
                </a:lnTo>
                <a:cubicBezTo>
                  <a:pt x="2543" y="861"/>
                  <a:pt x="2789" y="850"/>
                  <a:pt x="2810" y="451"/>
                </a:cubicBezTo>
                <a:cubicBezTo>
                  <a:pt x="2826" y="137"/>
                  <a:pt x="2451" y="0"/>
                  <a:pt x="21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07"/>
          <p:cNvSpPr/>
          <p:nvPr/>
        </p:nvSpPr>
        <p:spPr>
          <a:xfrm>
            <a:off x="2761543" y="3138578"/>
            <a:ext cx="70475" cy="111831"/>
          </a:xfrm>
          <a:custGeom>
            <a:rect b="b" l="l" r="r" t="t"/>
            <a:pathLst>
              <a:path extrusionOk="0" h="2328" w="1467">
                <a:moveTo>
                  <a:pt x="0" y="0"/>
                </a:moveTo>
                <a:lnTo>
                  <a:pt x="0" y="0"/>
                </a:lnTo>
                <a:cubicBezTo>
                  <a:pt x="595" y="513"/>
                  <a:pt x="954" y="1230"/>
                  <a:pt x="862" y="2327"/>
                </a:cubicBezTo>
                <a:lnTo>
                  <a:pt x="1466" y="554"/>
                </a:lnTo>
                <a:lnTo>
                  <a:pt x="0" y="0"/>
                </a:lnTo>
                <a:close/>
              </a:path>
            </a:pathLst>
          </a:custGeom>
          <a:solidFill>
            <a:srgbClr val="301A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8" name="Shape 3478"/>
        <p:cNvGrpSpPr/>
        <p:nvPr/>
      </p:nvGrpSpPr>
      <p:grpSpPr>
        <a:xfrm>
          <a:off x="0" y="0"/>
          <a:ext cx="0" cy="0"/>
          <a:chOff x="0" y="0"/>
          <a:chExt cx="0" cy="0"/>
        </a:xfrm>
      </p:grpSpPr>
      <p:sp>
        <p:nvSpPr>
          <p:cNvPr id="3479" name="Google Shape;3479;p108"/>
          <p:cNvSpPr txBox="1"/>
          <p:nvPr>
            <p:ph type="title"/>
          </p:nvPr>
        </p:nvSpPr>
        <p:spPr>
          <a:xfrm>
            <a:off x="463450" y="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3480" name="Google Shape;3480;p108"/>
          <p:cNvSpPr txBox="1"/>
          <p:nvPr>
            <p:ph idx="4" type="subTitle"/>
          </p:nvPr>
        </p:nvSpPr>
        <p:spPr>
          <a:xfrm>
            <a:off x="635550" y="907200"/>
            <a:ext cx="7872900" cy="3114900"/>
          </a:xfrm>
          <a:prstGeom prst="rect">
            <a:avLst/>
          </a:prstGeom>
        </p:spPr>
        <p:txBody>
          <a:bodyPr anchorCtr="0" anchor="t" bIns="91425" lIns="91425" spcFirstLastPara="1" rIns="91425" wrap="square" tIns="91425">
            <a:noAutofit/>
          </a:bodyPr>
          <a:lstStyle/>
          <a:p>
            <a:pPr indent="0" lvl="0" marL="355600" rtl="0" algn="l">
              <a:lnSpc>
                <a:spcPct val="150000"/>
              </a:lnSpc>
              <a:spcBef>
                <a:spcPts val="1200"/>
              </a:spcBef>
              <a:spcAft>
                <a:spcPts val="0"/>
              </a:spcAft>
              <a:buNone/>
            </a:pPr>
            <a:r>
              <a:rPr lang="en">
                <a:solidFill>
                  <a:schemeClr val="dk1"/>
                </a:solidFill>
                <a:latin typeface="Montserrat"/>
                <a:ea typeface="Montserrat"/>
                <a:cs typeface="Montserrat"/>
                <a:sym typeface="Montserrat"/>
              </a:rPr>
              <a:t>Gallardo Del Ángel, R. (2019). Financial time series forecasting using Artificial Neural Networks. </a:t>
            </a:r>
            <a:r>
              <a:rPr i="1" lang="en">
                <a:solidFill>
                  <a:schemeClr val="dk1"/>
                </a:solidFill>
                <a:latin typeface="Montserrat"/>
                <a:ea typeface="Montserrat"/>
                <a:cs typeface="Montserrat"/>
                <a:sym typeface="Montserrat"/>
              </a:rPr>
              <a:t>Revista Mexicana De Economía y Finanzas</a:t>
            </a:r>
            <a:r>
              <a:rPr lang="en">
                <a:solidFill>
                  <a:schemeClr val="dk1"/>
                </a:solidFill>
                <a:latin typeface="Montserrat"/>
                <a:ea typeface="Montserrat"/>
                <a:cs typeface="Montserrat"/>
                <a:sym typeface="Montserrat"/>
              </a:rPr>
              <a:t>, </a:t>
            </a:r>
            <a:r>
              <a:rPr i="1" lang="en">
                <a:solidFill>
                  <a:schemeClr val="dk1"/>
                </a:solidFill>
                <a:latin typeface="Montserrat"/>
                <a:ea typeface="Montserrat"/>
                <a:cs typeface="Montserrat"/>
                <a:sym typeface="Montserrat"/>
              </a:rPr>
              <a:t>15</a:t>
            </a:r>
            <a:r>
              <a:rPr lang="en">
                <a:solidFill>
                  <a:schemeClr val="dk1"/>
                </a:solidFill>
                <a:latin typeface="Montserrat"/>
                <a:ea typeface="Montserrat"/>
                <a:cs typeface="Montserrat"/>
                <a:sym typeface="Montserrat"/>
              </a:rPr>
              <a:t>(1), 105–122.</a:t>
            </a:r>
            <a:r>
              <a:rPr lang="en">
                <a:solidFill>
                  <a:schemeClr val="dk1"/>
                </a:solidFill>
                <a:uFill>
                  <a:noFill/>
                </a:uFill>
                <a:latin typeface="Montserrat"/>
                <a:ea typeface="Montserrat"/>
                <a:cs typeface="Montserrat"/>
                <a:sym typeface="Montserrat"/>
                <a:hlinkClick r:id="rId3">
                  <a:extLst>
                    <a:ext uri="{A12FA001-AC4F-418D-AE19-62706E023703}">
                      <ahyp:hlinkClr val="tx"/>
                    </a:ext>
                  </a:extLst>
                </a:hlinkClick>
              </a:rPr>
              <a:t> </a:t>
            </a:r>
            <a:r>
              <a:rPr lang="en" u="sng">
                <a:solidFill>
                  <a:schemeClr val="dk1"/>
                </a:solidFill>
                <a:latin typeface="Montserrat"/>
                <a:ea typeface="Montserrat"/>
                <a:cs typeface="Montserrat"/>
                <a:sym typeface="Montserrat"/>
                <a:hlinkClick r:id="rId4">
                  <a:extLst>
                    <a:ext uri="{A12FA001-AC4F-418D-AE19-62706E023703}">
                      <ahyp:hlinkClr val="tx"/>
                    </a:ext>
                  </a:extLst>
                </a:hlinkClick>
              </a:rPr>
              <a:t>https://doi.org/10.21919/remef.v15i1.376</a:t>
            </a:r>
            <a:endParaRPr u="sng">
              <a:solidFill>
                <a:schemeClr val="dk1"/>
              </a:solidFill>
              <a:latin typeface="Montserrat"/>
              <a:ea typeface="Montserrat"/>
              <a:cs typeface="Montserrat"/>
              <a:sym typeface="Montserrat"/>
            </a:endParaRPr>
          </a:p>
          <a:p>
            <a:pPr indent="0" lvl="0" marL="355600" rtl="0" algn="l">
              <a:lnSpc>
                <a:spcPct val="150000"/>
              </a:lnSpc>
              <a:spcBef>
                <a:spcPts val="1200"/>
              </a:spcBef>
              <a:spcAft>
                <a:spcPts val="0"/>
              </a:spcAft>
              <a:buNone/>
            </a:pPr>
            <a:r>
              <a:rPr lang="en" sz="1100">
                <a:solidFill>
                  <a:schemeClr val="dk1"/>
                </a:solidFill>
                <a:latin typeface="Montserrat"/>
                <a:ea typeface="Montserrat"/>
                <a:cs typeface="Montserrat"/>
                <a:sym typeface="Montserrat"/>
              </a:rPr>
              <a:t>Guo, Z., Wang, H., Yang, J., &amp; Miller, D. J. (2015). A stock market forecasting model combining two-directional two-dimensional principal component analysis and Radial Basis Function Neural Network. </a:t>
            </a:r>
            <a:r>
              <a:rPr i="1" lang="en" sz="1100">
                <a:solidFill>
                  <a:schemeClr val="dk1"/>
                </a:solidFill>
                <a:latin typeface="Montserrat"/>
                <a:ea typeface="Montserrat"/>
                <a:cs typeface="Montserrat"/>
                <a:sym typeface="Montserrat"/>
              </a:rPr>
              <a:t>PLOS ONE</a:t>
            </a:r>
            <a:r>
              <a:rPr lang="en" sz="1100">
                <a:solidFill>
                  <a:schemeClr val="dk1"/>
                </a:solidFill>
                <a:latin typeface="Montserrat"/>
                <a:ea typeface="Montserrat"/>
                <a:cs typeface="Montserrat"/>
                <a:sym typeface="Montserrat"/>
              </a:rPr>
              <a:t>, </a:t>
            </a:r>
            <a:r>
              <a:rPr i="1" lang="en" sz="1100">
                <a:solidFill>
                  <a:schemeClr val="dk1"/>
                </a:solidFill>
                <a:latin typeface="Montserrat"/>
                <a:ea typeface="Montserrat"/>
                <a:cs typeface="Montserrat"/>
                <a:sym typeface="Montserrat"/>
              </a:rPr>
              <a:t>10</a:t>
            </a:r>
            <a:r>
              <a:rPr lang="en" sz="1100">
                <a:solidFill>
                  <a:schemeClr val="dk1"/>
                </a:solidFill>
                <a:latin typeface="Montserrat"/>
                <a:ea typeface="Montserrat"/>
                <a:cs typeface="Montserrat"/>
                <a:sym typeface="Montserrat"/>
              </a:rPr>
              <a:t>(4). https://doi.org/10.1371/journal.pone.0122385</a:t>
            </a:r>
            <a:endParaRPr sz="1100">
              <a:solidFill>
                <a:schemeClr val="dk1"/>
              </a:solidFill>
              <a:latin typeface="Montserrat"/>
              <a:ea typeface="Montserrat"/>
              <a:cs typeface="Montserrat"/>
              <a:sym typeface="Montserrat"/>
            </a:endParaRPr>
          </a:p>
          <a:p>
            <a:pPr indent="0" lvl="0" marL="355600" rtl="0" algn="l">
              <a:lnSpc>
                <a:spcPct val="150000"/>
              </a:lnSpc>
              <a:spcBef>
                <a:spcPts val="1200"/>
              </a:spcBef>
              <a:spcAft>
                <a:spcPts val="0"/>
              </a:spcAft>
              <a:buNone/>
            </a:pPr>
            <a:r>
              <a:rPr lang="en">
                <a:solidFill>
                  <a:schemeClr val="dk1"/>
                </a:solidFill>
                <a:latin typeface="Montserrat"/>
                <a:ea typeface="Montserrat"/>
                <a:cs typeface="Montserrat"/>
                <a:sym typeface="Montserrat"/>
              </a:rPr>
              <a:t>Hochreiter, S., &amp; Schmidhuber, J. (1997). Long short-term memory. </a:t>
            </a:r>
            <a:r>
              <a:rPr i="1" lang="en">
                <a:solidFill>
                  <a:schemeClr val="dk1"/>
                </a:solidFill>
                <a:latin typeface="Montserrat"/>
                <a:ea typeface="Montserrat"/>
                <a:cs typeface="Montserrat"/>
                <a:sym typeface="Montserrat"/>
              </a:rPr>
              <a:t>Neural Computation</a:t>
            </a:r>
            <a:r>
              <a:rPr lang="en">
                <a:solidFill>
                  <a:schemeClr val="dk1"/>
                </a:solidFill>
                <a:latin typeface="Montserrat"/>
                <a:ea typeface="Montserrat"/>
                <a:cs typeface="Montserrat"/>
                <a:sym typeface="Montserrat"/>
              </a:rPr>
              <a:t>, </a:t>
            </a:r>
            <a:r>
              <a:rPr i="1" lang="en">
                <a:solidFill>
                  <a:schemeClr val="dk1"/>
                </a:solidFill>
                <a:latin typeface="Montserrat"/>
                <a:ea typeface="Montserrat"/>
                <a:cs typeface="Montserrat"/>
                <a:sym typeface="Montserrat"/>
              </a:rPr>
              <a:t>9</a:t>
            </a:r>
            <a:r>
              <a:rPr lang="en">
                <a:solidFill>
                  <a:schemeClr val="dk1"/>
                </a:solidFill>
                <a:latin typeface="Montserrat"/>
                <a:ea typeface="Montserrat"/>
                <a:cs typeface="Montserrat"/>
                <a:sym typeface="Montserrat"/>
              </a:rPr>
              <a:t>(8), 1735–1780.</a:t>
            </a:r>
            <a:r>
              <a:rPr lang="en">
                <a:solidFill>
                  <a:schemeClr val="dk1"/>
                </a:solidFill>
                <a:uFill>
                  <a:noFill/>
                </a:uFill>
                <a:latin typeface="Montserrat"/>
                <a:ea typeface="Montserrat"/>
                <a:cs typeface="Montserrat"/>
                <a:sym typeface="Montserrat"/>
                <a:hlinkClick r:id="rId5">
                  <a:extLst>
                    <a:ext uri="{A12FA001-AC4F-418D-AE19-62706E023703}">
                      <ahyp:hlinkClr val="tx"/>
                    </a:ext>
                  </a:extLst>
                </a:hlinkClick>
              </a:rPr>
              <a:t> </a:t>
            </a:r>
            <a:r>
              <a:rPr lang="en" u="sng">
                <a:solidFill>
                  <a:schemeClr val="dk1"/>
                </a:solidFill>
                <a:latin typeface="Montserrat"/>
                <a:ea typeface="Montserrat"/>
                <a:cs typeface="Montserrat"/>
                <a:sym typeface="Montserrat"/>
                <a:hlinkClick r:id="rId6">
                  <a:extLst>
                    <a:ext uri="{A12FA001-AC4F-418D-AE19-62706E023703}">
                      <ahyp:hlinkClr val="tx"/>
                    </a:ext>
                  </a:extLst>
                </a:hlinkClick>
              </a:rPr>
              <a:t>https://doi.org/10.1162/neco.1997.9.8.1735</a:t>
            </a:r>
            <a:endParaRPr u="sng">
              <a:solidFill>
                <a:schemeClr val="dk1"/>
              </a:solidFill>
              <a:latin typeface="Montserrat"/>
              <a:ea typeface="Montserrat"/>
              <a:cs typeface="Montserrat"/>
              <a:sym typeface="Montserrat"/>
            </a:endParaRPr>
          </a:p>
          <a:p>
            <a:pPr indent="0" lvl="0" marL="355600" rtl="0" algn="l">
              <a:lnSpc>
                <a:spcPct val="150000"/>
              </a:lnSpc>
              <a:spcBef>
                <a:spcPts val="1200"/>
              </a:spcBef>
              <a:spcAft>
                <a:spcPts val="0"/>
              </a:spcAft>
              <a:buNone/>
            </a:pPr>
            <a:r>
              <a:rPr lang="en" sz="1100">
                <a:solidFill>
                  <a:schemeClr val="dk1"/>
                </a:solidFill>
                <a:latin typeface="Montserrat"/>
                <a:ea typeface="Montserrat"/>
                <a:cs typeface="Montserrat"/>
                <a:sym typeface="Montserrat"/>
              </a:rPr>
              <a:t>Ree, S. (2020). </a:t>
            </a:r>
            <a:r>
              <a:rPr i="1" lang="en" sz="1100">
                <a:solidFill>
                  <a:schemeClr val="dk1"/>
                </a:solidFill>
                <a:latin typeface="Montserrat"/>
                <a:ea typeface="Montserrat"/>
                <a:cs typeface="Montserrat"/>
                <a:sym typeface="Montserrat"/>
              </a:rPr>
              <a:t>The tao of trading: How to build abundant wealth in any market condition</a:t>
            </a:r>
            <a:r>
              <a:rPr lang="en" sz="1100">
                <a:solidFill>
                  <a:schemeClr val="dk1"/>
                </a:solidFill>
                <a:latin typeface="Montserrat"/>
                <a:ea typeface="Montserrat"/>
                <a:cs typeface="Montserrat"/>
                <a:sym typeface="Montserrat"/>
              </a:rPr>
              <a:t>. Houndstooth Press. </a:t>
            </a:r>
            <a:endParaRPr sz="1100">
              <a:solidFill>
                <a:schemeClr val="dk1"/>
              </a:solidFill>
              <a:latin typeface="Montserrat"/>
              <a:ea typeface="Montserrat"/>
              <a:cs typeface="Montserrat"/>
              <a:sym typeface="Montserrat"/>
            </a:endParaRPr>
          </a:p>
          <a:p>
            <a:pPr indent="0" lvl="0" marL="355600" rtl="0" algn="l">
              <a:lnSpc>
                <a:spcPct val="150000"/>
              </a:lnSpc>
              <a:spcBef>
                <a:spcPts val="1200"/>
              </a:spcBef>
              <a:spcAft>
                <a:spcPts val="0"/>
              </a:spcAft>
              <a:buNone/>
            </a:pPr>
            <a:r>
              <a:t/>
            </a:r>
            <a:endParaRPr u="sng">
              <a:solidFill>
                <a:schemeClr val="hlink"/>
              </a:solidFill>
              <a:latin typeface="Times New Roman"/>
              <a:ea typeface="Times New Roman"/>
              <a:cs typeface="Times New Roman"/>
              <a:sym typeface="Times New Roman"/>
            </a:endParaRPr>
          </a:p>
          <a:p>
            <a:pPr indent="0" lvl="0" marL="457200" marR="50800" rtl="0" algn="l">
              <a:lnSpc>
                <a:spcPct val="100000"/>
              </a:lnSpc>
              <a:spcBef>
                <a:spcPts val="120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78"/>
          <p:cNvSpPr txBox="1"/>
          <p:nvPr>
            <p:ph type="title"/>
          </p:nvPr>
        </p:nvSpPr>
        <p:spPr>
          <a:xfrm>
            <a:off x="4883700" y="1944500"/>
            <a:ext cx="426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01 Introduction &amp; Background</a:t>
            </a:r>
            <a:endParaRPr sz="3000"/>
          </a:p>
        </p:txBody>
      </p:sp>
      <p:grpSp>
        <p:nvGrpSpPr>
          <p:cNvPr id="1008" name="Google Shape;1008;p78"/>
          <p:cNvGrpSpPr/>
          <p:nvPr/>
        </p:nvGrpSpPr>
        <p:grpSpPr>
          <a:xfrm>
            <a:off x="581124" y="971169"/>
            <a:ext cx="3632820" cy="3354294"/>
            <a:chOff x="457198" y="740196"/>
            <a:chExt cx="4176135" cy="3663093"/>
          </a:xfrm>
        </p:grpSpPr>
        <p:sp>
          <p:nvSpPr>
            <p:cNvPr id="1009" name="Google Shape;1009;p78"/>
            <p:cNvSpPr/>
            <p:nvPr/>
          </p:nvSpPr>
          <p:spPr>
            <a:xfrm>
              <a:off x="4633259" y="4224847"/>
              <a:ext cx="67" cy="3467"/>
            </a:xfrm>
            <a:custGeom>
              <a:rect b="b" l="l" r="r" t="t"/>
              <a:pathLst>
                <a:path extrusionOk="0" h="52" w="1">
                  <a:moveTo>
                    <a:pt x="0" y="51"/>
                  </a:moveTo>
                  <a:cubicBezTo>
                    <a:pt x="0" y="41"/>
                    <a:pt x="0" y="31"/>
                    <a:pt x="0" y="21"/>
                  </a:cubicBezTo>
                  <a:lnTo>
                    <a:pt x="0" y="0"/>
                  </a:lnTo>
                  <a:lnTo>
                    <a:pt x="0" y="0"/>
                  </a:lnTo>
                  <a:lnTo>
                    <a:pt x="0" y="5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10" name="Google Shape;1010;p78"/>
            <p:cNvSpPr/>
            <p:nvPr/>
          </p:nvSpPr>
          <p:spPr>
            <a:xfrm>
              <a:off x="4608653" y="4267857"/>
              <a:ext cx="16471" cy="69150"/>
            </a:xfrm>
            <a:custGeom>
              <a:rect b="b" l="l" r="r" t="t"/>
              <a:pathLst>
                <a:path extrusionOk="0" h="1037" w="247">
                  <a:moveTo>
                    <a:pt x="123" y="1"/>
                  </a:moveTo>
                  <a:cubicBezTo>
                    <a:pt x="51" y="1"/>
                    <a:pt x="0" y="52"/>
                    <a:pt x="0" y="124"/>
                  </a:cubicBezTo>
                  <a:lnTo>
                    <a:pt x="0" y="903"/>
                  </a:lnTo>
                  <a:cubicBezTo>
                    <a:pt x="0" y="975"/>
                    <a:pt x="51" y="1026"/>
                    <a:pt x="123" y="1036"/>
                  </a:cubicBezTo>
                  <a:cubicBezTo>
                    <a:pt x="185" y="1026"/>
                    <a:pt x="246" y="975"/>
                    <a:pt x="246" y="903"/>
                  </a:cubicBezTo>
                  <a:lnTo>
                    <a:pt x="246" y="124"/>
                  </a:lnTo>
                  <a:cubicBezTo>
                    <a:pt x="24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11" name="Google Shape;1011;p78"/>
            <p:cNvSpPr/>
            <p:nvPr/>
          </p:nvSpPr>
          <p:spPr>
            <a:xfrm>
              <a:off x="4583313" y="4282261"/>
              <a:ext cx="15804" cy="71150"/>
            </a:xfrm>
            <a:custGeom>
              <a:rect b="b" l="l" r="r" t="t"/>
              <a:pathLst>
                <a:path extrusionOk="0" h="1067" w="237">
                  <a:moveTo>
                    <a:pt x="124" y="0"/>
                  </a:moveTo>
                  <a:cubicBezTo>
                    <a:pt x="52" y="0"/>
                    <a:pt x="1" y="51"/>
                    <a:pt x="1" y="113"/>
                  </a:cubicBezTo>
                  <a:lnTo>
                    <a:pt x="1" y="943"/>
                  </a:lnTo>
                  <a:cubicBezTo>
                    <a:pt x="1" y="1005"/>
                    <a:pt x="52" y="1066"/>
                    <a:pt x="124" y="1066"/>
                  </a:cubicBezTo>
                  <a:cubicBezTo>
                    <a:pt x="185" y="1066"/>
                    <a:pt x="237" y="1005"/>
                    <a:pt x="237" y="943"/>
                  </a:cubicBezTo>
                  <a:lnTo>
                    <a:pt x="237" y="113"/>
                  </a:lnTo>
                  <a:cubicBezTo>
                    <a:pt x="237"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12" name="Google Shape;1012;p78"/>
            <p:cNvSpPr/>
            <p:nvPr/>
          </p:nvSpPr>
          <p:spPr>
            <a:xfrm>
              <a:off x="4625057" y="4086078"/>
              <a:ext cx="67" cy="3467"/>
            </a:xfrm>
            <a:custGeom>
              <a:rect b="b" l="l" r="r" t="t"/>
              <a:pathLst>
                <a:path extrusionOk="0" h="52" w="1">
                  <a:moveTo>
                    <a:pt x="0" y="51"/>
                  </a:moveTo>
                  <a:lnTo>
                    <a:pt x="0" y="21"/>
                  </a:lnTo>
                  <a:lnTo>
                    <a:pt x="0" y="0"/>
                  </a:lnTo>
                  <a:lnTo>
                    <a:pt x="0" y="0"/>
                  </a:lnTo>
                  <a:lnTo>
                    <a:pt x="0" y="5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13" name="Google Shape;1013;p78"/>
            <p:cNvSpPr/>
            <p:nvPr/>
          </p:nvSpPr>
          <p:spPr>
            <a:xfrm>
              <a:off x="4599717" y="4129089"/>
              <a:ext cx="16471" cy="68483"/>
            </a:xfrm>
            <a:custGeom>
              <a:rect b="b" l="l" r="r" t="t"/>
              <a:pathLst>
                <a:path extrusionOk="0" h="1027" w="247">
                  <a:moveTo>
                    <a:pt x="124" y="1"/>
                  </a:moveTo>
                  <a:cubicBezTo>
                    <a:pt x="62" y="1"/>
                    <a:pt x="1" y="52"/>
                    <a:pt x="1" y="124"/>
                  </a:cubicBezTo>
                  <a:lnTo>
                    <a:pt x="1" y="903"/>
                  </a:lnTo>
                  <a:cubicBezTo>
                    <a:pt x="1" y="965"/>
                    <a:pt x="62" y="1026"/>
                    <a:pt x="124" y="1026"/>
                  </a:cubicBezTo>
                  <a:cubicBezTo>
                    <a:pt x="196" y="1026"/>
                    <a:pt x="247" y="965"/>
                    <a:pt x="247" y="903"/>
                  </a:cubicBezTo>
                  <a:lnTo>
                    <a:pt x="247" y="124"/>
                  </a:lnTo>
                  <a:cubicBezTo>
                    <a:pt x="247" y="52"/>
                    <a:pt x="196"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grpSp>
          <p:nvGrpSpPr>
            <p:cNvPr id="1014" name="Google Shape;1014;p78"/>
            <p:cNvGrpSpPr/>
            <p:nvPr/>
          </p:nvGrpSpPr>
          <p:grpSpPr>
            <a:xfrm>
              <a:off x="457198" y="740196"/>
              <a:ext cx="4176135" cy="3663093"/>
              <a:chOff x="457198" y="740196"/>
              <a:chExt cx="4176135" cy="3663093"/>
            </a:xfrm>
          </p:grpSpPr>
          <p:sp>
            <p:nvSpPr>
              <p:cNvPr id="1015" name="Google Shape;1015;p78"/>
              <p:cNvSpPr/>
              <p:nvPr/>
            </p:nvSpPr>
            <p:spPr>
              <a:xfrm>
                <a:off x="1926811" y="2569164"/>
                <a:ext cx="170980" cy="1112264"/>
              </a:xfrm>
              <a:custGeom>
                <a:rect b="b" l="l" r="r" t="t"/>
                <a:pathLst>
                  <a:path extrusionOk="0" h="16680" w="2564">
                    <a:moveTo>
                      <a:pt x="0" y="0"/>
                    </a:moveTo>
                    <a:lnTo>
                      <a:pt x="0" y="16679"/>
                    </a:lnTo>
                    <a:lnTo>
                      <a:pt x="2563" y="16679"/>
                    </a:lnTo>
                    <a:lnTo>
                      <a:pt x="25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16" name="Google Shape;1016;p78"/>
              <p:cNvSpPr/>
              <p:nvPr/>
            </p:nvSpPr>
            <p:spPr>
              <a:xfrm>
                <a:off x="2200950" y="2338773"/>
                <a:ext cx="170980" cy="1342652"/>
              </a:xfrm>
              <a:custGeom>
                <a:rect b="b" l="l" r="r" t="t"/>
                <a:pathLst>
                  <a:path extrusionOk="0" h="20135" w="2564">
                    <a:moveTo>
                      <a:pt x="0" y="0"/>
                    </a:moveTo>
                    <a:lnTo>
                      <a:pt x="0" y="20134"/>
                    </a:lnTo>
                    <a:lnTo>
                      <a:pt x="2563" y="20134"/>
                    </a:lnTo>
                    <a:lnTo>
                      <a:pt x="25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17" name="Google Shape;1017;p78"/>
              <p:cNvSpPr/>
              <p:nvPr/>
            </p:nvSpPr>
            <p:spPr>
              <a:xfrm>
                <a:off x="2496961" y="2061904"/>
                <a:ext cx="171647" cy="1619518"/>
              </a:xfrm>
              <a:custGeom>
                <a:rect b="b" l="l" r="r" t="t"/>
                <a:pathLst>
                  <a:path extrusionOk="0" h="24287" w="2574">
                    <a:moveTo>
                      <a:pt x="0" y="1"/>
                    </a:moveTo>
                    <a:lnTo>
                      <a:pt x="0" y="24286"/>
                    </a:lnTo>
                    <a:lnTo>
                      <a:pt x="2573" y="24286"/>
                    </a:lnTo>
                    <a:lnTo>
                      <a:pt x="25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18" name="Google Shape;1018;p78"/>
              <p:cNvSpPr/>
              <p:nvPr/>
            </p:nvSpPr>
            <p:spPr>
              <a:xfrm>
                <a:off x="2771101" y="1782300"/>
                <a:ext cx="171647" cy="1899118"/>
              </a:xfrm>
              <a:custGeom>
                <a:rect b="b" l="l" r="r" t="t"/>
                <a:pathLst>
                  <a:path extrusionOk="0" h="28480" w="2574">
                    <a:moveTo>
                      <a:pt x="0" y="1"/>
                    </a:moveTo>
                    <a:lnTo>
                      <a:pt x="0" y="28479"/>
                    </a:lnTo>
                    <a:lnTo>
                      <a:pt x="2573" y="28479"/>
                    </a:lnTo>
                    <a:lnTo>
                      <a:pt x="25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19" name="Google Shape;1019;p78"/>
              <p:cNvSpPr/>
              <p:nvPr/>
            </p:nvSpPr>
            <p:spPr>
              <a:xfrm>
                <a:off x="3087584" y="1590252"/>
                <a:ext cx="171647" cy="2091163"/>
              </a:xfrm>
              <a:custGeom>
                <a:rect b="b" l="l" r="r" t="t"/>
                <a:pathLst>
                  <a:path extrusionOk="0" h="31360" w="2574">
                    <a:moveTo>
                      <a:pt x="1" y="0"/>
                    </a:moveTo>
                    <a:lnTo>
                      <a:pt x="1" y="31359"/>
                    </a:lnTo>
                    <a:lnTo>
                      <a:pt x="2574" y="31359"/>
                    </a:lnTo>
                    <a:lnTo>
                      <a:pt x="25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20" name="Google Shape;1020;p78"/>
              <p:cNvSpPr/>
              <p:nvPr/>
            </p:nvSpPr>
            <p:spPr>
              <a:xfrm>
                <a:off x="3423940" y="1256635"/>
                <a:ext cx="171647" cy="2424776"/>
              </a:xfrm>
              <a:custGeom>
                <a:rect b="b" l="l" r="r" t="t"/>
                <a:pathLst>
                  <a:path extrusionOk="0" h="36363" w="2574">
                    <a:moveTo>
                      <a:pt x="0" y="0"/>
                    </a:moveTo>
                    <a:lnTo>
                      <a:pt x="0" y="36362"/>
                    </a:lnTo>
                    <a:lnTo>
                      <a:pt x="2573" y="36362"/>
                    </a:lnTo>
                    <a:lnTo>
                      <a:pt x="25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21" name="Google Shape;1021;p78"/>
              <p:cNvSpPr/>
              <p:nvPr/>
            </p:nvSpPr>
            <p:spPr>
              <a:xfrm>
                <a:off x="1898803" y="897078"/>
                <a:ext cx="1737811" cy="1420537"/>
              </a:xfrm>
              <a:custGeom>
                <a:rect b="b" l="l" r="r" t="t"/>
                <a:pathLst>
                  <a:path extrusionOk="0" fill="none" h="21303" w="26060">
                    <a:moveTo>
                      <a:pt x="0" y="21303"/>
                    </a:moveTo>
                    <a:lnTo>
                      <a:pt x="1651" y="19078"/>
                    </a:lnTo>
                    <a:lnTo>
                      <a:pt x="5362" y="19078"/>
                    </a:lnTo>
                    <a:lnTo>
                      <a:pt x="12702" y="10908"/>
                    </a:lnTo>
                    <a:lnTo>
                      <a:pt x="16126" y="10908"/>
                    </a:lnTo>
                    <a:lnTo>
                      <a:pt x="26059" y="0"/>
                    </a:lnTo>
                  </a:path>
                </a:pathLst>
              </a:custGeom>
              <a:noFill/>
              <a:ln cap="flat" cmpd="sng" w="12825">
                <a:solidFill>
                  <a:schemeClr val="accent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22" name="Google Shape;1022;p78"/>
              <p:cNvSpPr/>
              <p:nvPr/>
            </p:nvSpPr>
            <p:spPr>
              <a:xfrm>
                <a:off x="3547639" y="868337"/>
                <a:ext cx="119033" cy="118295"/>
              </a:xfrm>
              <a:custGeom>
                <a:rect b="b" l="l" r="r" t="t"/>
                <a:pathLst>
                  <a:path extrusionOk="0" h="1774" w="1785">
                    <a:moveTo>
                      <a:pt x="1723" y="1"/>
                    </a:moveTo>
                    <a:lnTo>
                      <a:pt x="493" y="52"/>
                    </a:lnTo>
                    <a:lnTo>
                      <a:pt x="1" y="605"/>
                    </a:lnTo>
                    <a:lnTo>
                      <a:pt x="1231" y="544"/>
                    </a:lnTo>
                    <a:lnTo>
                      <a:pt x="1282" y="1774"/>
                    </a:lnTo>
                    <a:lnTo>
                      <a:pt x="1785" y="1231"/>
                    </a:lnTo>
                    <a:lnTo>
                      <a:pt x="1723" y="1"/>
                    </a:lnTo>
                    <a:close/>
                  </a:path>
                </a:pathLst>
              </a:custGeom>
              <a:solidFill>
                <a:srgbClr val="F79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23" name="Google Shape;1023;p78"/>
              <p:cNvSpPr/>
              <p:nvPr/>
            </p:nvSpPr>
            <p:spPr>
              <a:xfrm>
                <a:off x="1853658" y="2301164"/>
                <a:ext cx="62951" cy="53879"/>
              </a:xfrm>
              <a:custGeom>
                <a:rect b="b" l="l" r="r" t="t"/>
                <a:pathLst>
                  <a:path extrusionOk="0" h="808" w="944">
                    <a:moveTo>
                      <a:pt x="534" y="1"/>
                    </a:moveTo>
                    <a:cubicBezTo>
                      <a:pt x="185" y="1"/>
                      <a:pt x="1" y="411"/>
                      <a:pt x="236" y="667"/>
                    </a:cubicBezTo>
                    <a:cubicBezTo>
                      <a:pt x="318" y="764"/>
                      <a:pt x="428" y="808"/>
                      <a:pt x="535" y="808"/>
                    </a:cubicBezTo>
                    <a:cubicBezTo>
                      <a:pt x="724" y="808"/>
                      <a:pt x="907" y="673"/>
                      <a:pt x="933" y="452"/>
                    </a:cubicBezTo>
                    <a:cubicBezTo>
                      <a:pt x="944" y="226"/>
                      <a:pt x="769" y="21"/>
                      <a:pt x="534" y="1"/>
                    </a:cubicBezTo>
                    <a:close/>
                  </a:path>
                </a:pathLst>
              </a:custGeom>
              <a:solidFill>
                <a:srgbClr val="F79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24" name="Google Shape;1024;p78"/>
              <p:cNvSpPr/>
              <p:nvPr/>
            </p:nvSpPr>
            <p:spPr>
              <a:xfrm>
                <a:off x="1974690" y="2143924"/>
                <a:ext cx="62951" cy="53946"/>
              </a:xfrm>
              <a:custGeom>
                <a:rect b="b" l="l" r="r" t="t"/>
                <a:pathLst>
                  <a:path extrusionOk="0" h="809" w="944">
                    <a:moveTo>
                      <a:pt x="523" y="1"/>
                    </a:moveTo>
                    <a:cubicBezTo>
                      <a:pt x="185" y="1"/>
                      <a:pt x="0" y="411"/>
                      <a:pt x="226" y="667"/>
                    </a:cubicBezTo>
                    <a:cubicBezTo>
                      <a:pt x="311" y="764"/>
                      <a:pt x="422" y="808"/>
                      <a:pt x="529" y="808"/>
                    </a:cubicBezTo>
                    <a:cubicBezTo>
                      <a:pt x="717" y="808"/>
                      <a:pt x="897" y="673"/>
                      <a:pt x="923" y="452"/>
                    </a:cubicBezTo>
                    <a:cubicBezTo>
                      <a:pt x="943" y="216"/>
                      <a:pt x="759" y="21"/>
                      <a:pt x="523" y="1"/>
                    </a:cubicBezTo>
                    <a:close/>
                  </a:path>
                </a:pathLst>
              </a:custGeom>
              <a:solidFill>
                <a:srgbClr val="F79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25" name="Google Shape;1025;p78"/>
              <p:cNvSpPr/>
              <p:nvPr/>
            </p:nvSpPr>
            <p:spPr>
              <a:xfrm>
                <a:off x="2220755" y="2132988"/>
                <a:ext cx="62951" cy="53413"/>
              </a:xfrm>
              <a:custGeom>
                <a:rect b="b" l="l" r="r" t="t"/>
                <a:pathLst>
                  <a:path extrusionOk="0" h="801" w="944">
                    <a:moveTo>
                      <a:pt x="534" y="1"/>
                    </a:moveTo>
                    <a:cubicBezTo>
                      <a:pt x="185" y="1"/>
                      <a:pt x="1" y="411"/>
                      <a:pt x="236" y="667"/>
                    </a:cubicBezTo>
                    <a:cubicBezTo>
                      <a:pt x="317" y="759"/>
                      <a:pt x="425" y="801"/>
                      <a:pt x="532" y="801"/>
                    </a:cubicBezTo>
                    <a:cubicBezTo>
                      <a:pt x="721" y="801"/>
                      <a:pt x="907" y="668"/>
                      <a:pt x="934" y="452"/>
                    </a:cubicBezTo>
                    <a:cubicBezTo>
                      <a:pt x="944" y="216"/>
                      <a:pt x="769" y="11"/>
                      <a:pt x="534" y="1"/>
                    </a:cubicBezTo>
                    <a:close/>
                  </a:path>
                </a:pathLst>
              </a:custGeom>
              <a:solidFill>
                <a:srgbClr val="F79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26" name="Google Shape;1026;p78"/>
              <p:cNvSpPr/>
              <p:nvPr/>
            </p:nvSpPr>
            <p:spPr>
              <a:xfrm>
                <a:off x="2705416" y="1590252"/>
                <a:ext cx="63017" cy="53546"/>
              </a:xfrm>
              <a:custGeom>
                <a:rect b="b" l="l" r="r" t="t"/>
                <a:pathLst>
                  <a:path extrusionOk="0" h="803" w="945">
                    <a:moveTo>
                      <a:pt x="534" y="0"/>
                    </a:moveTo>
                    <a:cubicBezTo>
                      <a:pt x="185" y="0"/>
                      <a:pt x="1" y="410"/>
                      <a:pt x="226" y="666"/>
                    </a:cubicBezTo>
                    <a:cubicBezTo>
                      <a:pt x="309" y="760"/>
                      <a:pt x="418" y="803"/>
                      <a:pt x="526" y="803"/>
                    </a:cubicBezTo>
                    <a:cubicBezTo>
                      <a:pt x="714" y="803"/>
                      <a:pt x="898" y="672"/>
                      <a:pt x="924" y="451"/>
                    </a:cubicBezTo>
                    <a:cubicBezTo>
                      <a:pt x="944" y="215"/>
                      <a:pt x="760" y="21"/>
                      <a:pt x="534" y="0"/>
                    </a:cubicBezTo>
                    <a:close/>
                  </a:path>
                </a:pathLst>
              </a:custGeom>
              <a:solidFill>
                <a:srgbClr val="F79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27" name="Google Shape;1027;p78"/>
              <p:cNvSpPr/>
              <p:nvPr/>
            </p:nvSpPr>
            <p:spPr>
              <a:xfrm>
                <a:off x="2931743" y="1590252"/>
                <a:ext cx="62951" cy="53546"/>
              </a:xfrm>
              <a:custGeom>
                <a:rect b="b" l="l" r="r" t="t"/>
                <a:pathLst>
                  <a:path extrusionOk="0" h="803" w="944">
                    <a:moveTo>
                      <a:pt x="533" y="0"/>
                    </a:moveTo>
                    <a:cubicBezTo>
                      <a:pt x="185" y="0"/>
                      <a:pt x="0" y="410"/>
                      <a:pt x="226" y="666"/>
                    </a:cubicBezTo>
                    <a:cubicBezTo>
                      <a:pt x="312" y="760"/>
                      <a:pt x="422" y="803"/>
                      <a:pt x="531" y="803"/>
                    </a:cubicBezTo>
                    <a:cubicBezTo>
                      <a:pt x="719" y="803"/>
                      <a:pt x="900" y="672"/>
                      <a:pt x="933" y="451"/>
                    </a:cubicBezTo>
                    <a:cubicBezTo>
                      <a:pt x="943" y="215"/>
                      <a:pt x="769" y="21"/>
                      <a:pt x="533" y="0"/>
                    </a:cubicBezTo>
                    <a:close/>
                  </a:path>
                </a:pathLst>
              </a:custGeom>
              <a:solidFill>
                <a:srgbClr val="F792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28" name="Google Shape;1028;p78"/>
              <p:cNvSpPr/>
              <p:nvPr/>
            </p:nvSpPr>
            <p:spPr>
              <a:xfrm>
                <a:off x="3371259" y="2179800"/>
                <a:ext cx="525811" cy="350950"/>
              </a:xfrm>
              <a:custGeom>
                <a:rect b="b" l="l" r="r" t="t"/>
                <a:pathLst>
                  <a:path extrusionOk="0" h="5263" w="7885">
                    <a:moveTo>
                      <a:pt x="6688" y="0"/>
                    </a:moveTo>
                    <a:cubicBezTo>
                      <a:pt x="6313" y="0"/>
                      <a:pt x="5948" y="195"/>
                      <a:pt x="5752" y="539"/>
                    </a:cubicBezTo>
                    <a:lnTo>
                      <a:pt x="4224" y="3030"/>
                    </a:lnTo>
                    <a:lnTo>
                      <a:pt x="267" y="1677"/>
                    </a:lnTo>
                    <a:lnTo>
                      <a:pt x="1" y="2794"/>
                    </a:lnTo>
                    <a:cubicBezTo>
                      <a:pt x="1" y="2794"/>
                      <a:pt x="2815" y="5263"/>
                      <a:pt x="4589" y="5263"/>
                    </a:cubicBezTo>
                    <a:cubicBezTo>
                      <a:pt x="4698" y="5263"/>
                      <a:pt x="4802" y="5254"/>
                      <a:pt x="4901" y="5234"/>
                    </a:cubicBezTo>
                    <a:cubicBezTo>
                      <a:pt x="6101" y="4988"/>
                      <a:pt x="7095" y="2702"/>
                      <a:pt x="7648" y="1441"/>
                    </a:cubicBezTo>
                    <a:cubicBezTo>
                      <a:pt x="7884" y="908"/>
                      <a:pt x="7669" y="293"/>
                      <a:pt x="7156" y="27"/>
                    </a:cubicBezTo>
                    <a:lnTo>
                      <a:pt x="7156" y="27"/>
                    </a:lnTo>
                    <a:lnTo>
                      <a:pt x="7197" y="129"/>
                    </a:lnTo>
                    <a:cubicBezTo>
                      <a:pt x="7036" y="42"/>
                      <a:pt x="6861" y="0"/>
                      <a:pt x="66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29" name="Google Shape;1029;p78"/>
              <p:cNvSpPr/>
              <p:nvPr/>
            </p:nvSpPr>
            <p:spPr>
              <a:xfrm>
                <a:off x="3248893" y="1927937"/>
                <a:ext cx="209258" cy="413632"/>
              </a:xfrm>
              <a:custGeom>
                <a:rect b="b" l="l" r="r" t="t"/>
                <a:pathLst>
                  <a:path extrusionOk="0" h="6203" w="3138">
                    <a:moveTo>
                      <a:pt x="831" y="0"/>
                    </a:moveTo>
                    <a:lnTo>
                      <a:pt x="1" y="328"/>
                    </a:lnTo>
                    <a:lnTo>
                      <a:pt x="2307" y="6202"/>
                    </a:lnTo>
                    <a:lnTo>
                      <a:pt x="3138" y="5874"/>
                    </a:lnTo>
                    <a:lnTo>
                      <a:pt x="831" y="0"/>
                    </a:lnTo>
                    <a:close/>
                  </a:path>
                </a:pathLst>
              </a:custGeom>
              <a:solidFill>
                <a:srgbClr val="8081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30" name="Google Shape;1030;p78"/>
              <p:cNvSpPr/>
              <p:nvPr/>
            </p:nvSpPr>
            <p:spPr>
              <a:xfrm>
                <a:off x="3271499" y="2020360"/>
                <a:ext cx="317221" cy="608411"/>
              </a:xfrm>
              <a:custGeom>
                <a:rect b="b" l="l" r="r" t="t"/>
                <a:pathLst>
                  <a:path extrusionOk="0" h="9124" w="4757">
                    <a:moveTo>
                      <a:pt x="1085" y="1"/>
                    </a:moveTo>
                    <a:cubicBezTo>
                      <a:pt x="1017" y="1"/>
                      <a:pt x="948" y="13"/>
                      <a:pt x="882" y="39"/>
                    </a:cubicBezTo>
                    <a:lnTo>
                      <a:pt x="441" y="213"/>
                    </a:lnTo>
                    <a:cubicBezTo>
                      <a:pt x="144" y="336"/>
                      <a:pt x="0" y="665"/>
                      <a:pt x="113" y="962"/>
                    </a:cubicBezTo>
                    <a:lnTo>
                      <a:pt x="3137" y="8763"/>
                    </a:lnTo>
                    <a:cubicBezTo>
                      <a:pt x="3223" y="8982"/>
                      <a:pt x="3441" y="9124"/>
                      <a:pt x="3671" y="9124"/>
                    </a:cubicBezTo>
                    <a:cubicBezTo>
                      <a:pt x="3742" y="9124"/>
                      <a:pt x="3815" y="9110"/>
                      <a:pt x="3885" y="9081"/>
                    </a:cubicBezTo>
                    <a:lnTo>
                      <a:pt x="4316" y="8907"/>
                    </a:lnTo>
                    <a:cubicBezTo>
                      <a:pt x="4613" y="8794"/>
                      <a:pt x="4757" y="8466"/>
                      <a:pt x="4644" y="8169"/>
                    </a:cubicBezTo>
                    <a:lnTo>
                      <a:pt x="1620" y="367"/>
                    </a:lnTo>
                    <a:cubicBezTo>
                      <a:pt x="1533" y="139"/>
                      <a:pt x="1313" y="1"/>
                      <a:pt x="10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31" name="Google Shape;1031;p78"/>
              <p:cNvSpPr/>
              <p:nvPr/>
            </p:nvSpPr>
            <p:spPr>
              <a:xfrm>
                <a:off x="3203148" y="1860920"/>
                <a:ext cx="127168" cy="108092"/>
              </a:xfrm>
              <a:custGeom>
                <a:rect b="b" l="l" r="r" t="t"/>
                <a:pathLst>
                  <a:path extrusionOk="0" h="1621" w="1907">
                    <a:moveTo>
                      <a:pt x="1507" y="1"/>
                    </a:moveTo>
                    <a:lnTo>
                      <a:pt x="0" y="595"/>
                    </a:lnTo>
                    <a:lnTo>
                      <a:pt x="400" y="1620"/>
                    </a:lnTo>
                    <a:lnTo>
                      <a:pt x="1907" y="1026"/>
                    </a:lnTo>
                    <a:lnTo>
                      <a:pt x="15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32" name="Google Shape;1032;p78"/>
              <p:cNvSpPr/>
              <p:nvPr/>
            </p:nvSpPr>
            <p:spPr>
              <a:xfrm>
                <a:off x="2558444" y="984500"/>
                <a:ext cx="1058358" cy="957294"/>
              </a:xfrm>
              <a:custGeom>
                <a:rect b="b" l="l" r="r" t="t"/>
                <a:pathLst>
                  <a:path extrusionOk="0" h="14356" w="15871">
                    <a:moveTo>
                      <a:pt x="7756" y="1651"/>
                    </a:moveTo>
                    <a:cubicBezTo>
                      <a:pt x="7781" y="1651"/>
                      <a:pt x="7807" y="1651"/>
                      <a:pt x="7833" y="1652"/>
                    </a:cubicBezTo>
                    <a:cubicBezTo>
                      <a:pt x="10068" y="1693"/>
                      <a:pt x="12057" y="3077"/>
                      <a:pt x="12877" y="5158"/>
                    </a:cubicBezTo>
                    <a:cubicBezTo>
                      <a:pt x="13994" y="7987"/>
                      <a:pt x="12600" y="11196"/>
                      <a:pt x="9760" y="12323"/>
                    </a:cubicBezTo>
                    <a:cubicBezTo>
                      <a:pt x="9105" y="12578"/>
                      <a:pt x="8422" y="12702"/>
                      <a:pt x="7745" y="12702"/>
                    </a:cubicBezTo>
                    <a:cubicBezTo>
                      <a:pt x="6270" y="12702"/>
                      <a:pt x="4824" y="12114"/>
                      <a:pt x="3763" y="11011"/>
                    </a:cubicBezTo>
                    <a:cubicBezTo>
                      <a:pt x="2215" y="9412"/>
                      <a:pt x="1785" y="7023"/>
                      <a:pt x="2666" y="4973"/>
                    </a:cubicBezTo>
                    <a:cubicBezTo>
                      <a:pt x="3548" y="2947"/>
                      <a:pt x="5551" y="1651"/>
                      <a:pt x="7756" y="1651"/>
                    </a:cubicBezTo>
                    <a:close/>
                    <a:moveTo>
                      <a:pt x="7737" y="0"/>
                    </a:moveTo>
                    <a:cubicBezTo>
                      <a:pt x="4886" y="0"/>
                      <a:pt x="2301" y="1701"/>
                      <a:pt x="1159" y="4317"/>
                    </a:cubicBezTo>
                    <a:cubicBezTo>
                      <a:pt x="1" y="6982"/>
                      <a:pt x="565" y="10078"/>
                      <a:pt x="2574" y="12159"/>
                    </a:cubicBezTo>
                    <a:cubicBezTo>
                      <a:pt x="3957" y="13592"/>
                      <a:pt x="5836" y="14356"/>
                      <a:pt x="7748" y="14356"/>
                    </a:cubicBezTo>
                    <a:cubicBezTo>
                      <a:pt x="8628" y="14356"/>
                      <a:pt x="9516" y="14194"/>
                      <a:pt x="10365" y="13861"/>
                    </a:cubicBezTo>
                    <a:cubicBezTo>
                      <a:pt x="14056" y="12406"/>
                      <a:pt x="15870" y="8233"/>
                      <a:pt x="14414" y="4543"/>
                    </a:cubicBezTo>
                    <a:cubicBezTo>
                      <a:pt x="13348" y="1847"/>
                      <a:pt x="10765" y="53"/>
                      <a:pt x="7864" y="1"/>
                    </a:cubicBezTo>
                    <a:cubicBezTo>
                      <a:pt x="7821" y="1"/>
                      <a:pt x="7779" y="0"/>
                      <a:pt x="77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33" name="Google Shape;1033;p78"/>
              <p:cNvSpPr/>
              <p:nvPr/>
            </p:nvSpPr>
            <p:spPr>
              <a:xfrm>
                <a:off x="2679476" y="1094594"/>
                <a:ext cx="789617" cy="736975"/>
              </a:xfrm>
              <a:custGeom>
                <a:rect b="b" l="l" r="r" t="t"/>
                <a:pathLst>
                  <a:path extrusionOk="0" h="11052" w="11841">
                    <a:moveTo>
                      <a:pt x="5918" y="1"/>
                    </a:moveTo>
                    <a:cubicBezTo>
                      <a:pt x="3224" y="1"/>
                      <a:pt x="871" y="1960"/>
                      <a:pt x="462" y="4706"/>
                    </a:cubicBezTo>
                    <a:cubicBezTo>
                      <a:pt x="0" y="7720"/>
                      <a:pt x="2081" y="10529"/>
                      <a:pt x="5095" y="10990"/>
                    </a:cubicBezTo>
                    <a:cubicBezTo>
                      <a:pt x="5373" y="11032"/>
                      <a:pt x="5648" y="11052"/>
                      <a:pt x="5920" y="11052"/>
                    </a:cubicBezTo>
                    <a:cubicBezTo>
                      <a:pt x="8615" y="11052"/>
                      <a:pt x="10970" y="9084"/>
                      <a:pt x="11380" y="6346"/>
                    </a:cubicBezTo>
                    <a:cubicBezTo>
                      <a:pt x="11841" y="3332"/>
                      <a:pt x="9760" y="513"/>
                      <a:pt x="6746" y="62"/>
                    </a:cubicBezTo>
                    <a:cubicBezTo>
                      <a:pt x="6467" y="21"/>
                      <a:pt x="6191" y="1"/>
                      <a:pt x="59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34" name="Google Shape;1034;p78"/>
              <p:cNvSpPr/>
              <p:nvPr/>
            </p:nvSpPr>
            <p:spPr>
              <a:xfrm>
                <a:off x="3715817" y="2150592"/>
                <a:ext cx="369235" cy="629816"/>
              </a:xfrm>
              <a:custGeom>
                <a:rect b="b" l="l" r="r" t="t"/>
                <a:pathLst>
                  <a:path extrusionOk="0" h="9445" w="5537">
                    <a:moveTo>
                      <a:pt x="2412" y="1"/>
                    </a:moveTo>
                    <a:cubicBezTo>
                      <a:pt x="1857" y="1"/>
                      <a:pt x="1549" y="280"/>
                      <a:pt x="1549" y="280"/>
                    </a:cubicBezTo>
                    <a:cubicBezTo>
                      <a:pt x="1549" y="280"/>
                      <a:pt x="185" y="547"/>
                      <a:pt x="113" y="3519"/>
                    </a:cubicBezTo>
                    <a:cubicBezTo>
                      <a:pt x="52" y="5765"/>
                      <a:pt x="1" y="9445"/>
                      <a:pt x="1" y="9445"/>
                    </a:cubicBezTo>
                    <a:lnTo>
                      <a:pt x="4891" y="9445"/>
                    </a:lnTo>
                    <a:cubicBezTo>
                      <a:pt x="4891" y="9445"/>
                      <a:pt x="5536" y="1982"/>
                      <a:pt x="4152" y="793"/>
                    </a:cubicBezTo>
                    <a:cubicBezTo>
                      <a:pt x="3439" y="174"/>
                      <a:pt x="2849" y="1"/>
                      <a:pt x="24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35" name="Google Shape;1035;p78"/>
              <p:cNvSpPr/>
              <p:nvPr/>
            </p:nvSpPr>
            <p:spPr>
              <a:xfrm>
                <a:off x="3715150" y="1929270"/>
                <a:ext cx="198988" cy="263929"/>
              </a:xfrm>
              <a:custGeom>
                <a:rect b="b" l="l" r="r" t="t"/>
                <a:pathLst>
                  <a:path extrusionOk="0" h="3958" w="2984">
                    <a:moveTo>
                      <a:pt x="298" y="1"/>
                    </a:moveTo>
                    <a:cubicBezTo>
                      <a:pt x="298" y="1"/>
                      <a:pt x="0" y="2051"/>
                      <a:pt x="339" y="2533"/>
                    </a:cubicBezTo>
                    <a:cubicBezTo>
                      <a:pt x="677" y="3025"/>
                      <a:pt x="1518" y="3066"/>
                      <a:pt x="1518" y="3066"/>
                    </a:cubicBezTo>
                    <a:lnTo>
                      <a:pt x="1559" y="3958"/>
                    </a:lnTo>
                    <a:lnTo>
                      <a:pt x="2748" y="3548"/>
                    </a:lnTo>
                    <a:lnTo>
                      <a:pt x="2789" y="2533"/>
                    </a:lnTo>
                    <a:lnTo>
                      <a:pt x="2984" y="73"/>
                    </a:lnTo>
                    <a:lnTo>
                      <a:pt x="298" y="1"/>
                    </a:ln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36" name="Google Shape;1036;p78"/>
              <p:cNvSpPr/>
              <p:nvPr/>
            </p:nvSpPr>
            <p:spPr>
              <a:xfrm>
                <a:off x="3698079" y="1871322"/>
                <a:ext cx="273475" cy="217318"/>
              </a:xfrm>
              <a:custGeom>
                <a:rect b="b" l="l" r="r" t="t"/>
                <a:pathLst>
                  <a:path extrusionOk="0" h="3259" w="4101">
                    <a:moveTo>
                      <a:pt x="1771" y="0"/>
                    </a:moveTo>
                    <a:cubicBezTo>
                      <a:pt x="1023" y="0"/>
                      <a:pt x="215" y="60"/>
                      <a:pt x="215" y="60"/>
                    </a:cubicBezTo>
                    <a:cubicBezTo>
                      <a:pt x="215" y="60"/>
                      <a:pt x="0" y="439"/>
                      <a:pt x="564" y="870"/>
                    </a:cubicBezTo>
                    <a:lnTo>
                      <a:pt x="2061" y="911"/>
                    </a:lnTo>
                    <a:cubicBezTo>
                      <a:pt x="1938" y="1249"/>
                      <a:pt x="1938" y="1618"/>
                      <a:pt x="2081" y="1956"/>
                    </a:cubicBezTo>
                    <a:cubicBezTo>
                      <a:pt x="2163" y="2120"/>
                      <a:pt x="2286" y="2264"/>
                      <a:pt x="2440" y="2377"/>
                    </a:cubicBezTo>
                    <a:cubicBezTo>
                      <a:pt x="2440" y="2377"/>
                      <a:pt x="2519" y="1905"/>
                      <a:pt x="2801" y="1905"/>
                    </a:cubicBezTo>
                    <a:cubicBezTo>
                      <a:pt x="2807" y="1905"/>
                      <a:pt x="2813" y="1905"/>
                      <a:pt x="2819" y="1905"/>
                    </a:cubicBezTo>
                    <a:cubicBezTo>
                      <a:pt x="3014" y="1926"/>
                      <a:pt x="3096" y="2295"/>
                      <a:pt x="2973" y="2592"/>
                    </a:cubicBezTo>
                    <a:cubicBezTo>
                      <a:pt x="2935" y="2743"/>
                      <a:pt x="2802" y="2851"/>
                      <a:pt x="2653" y="2851"/>
                    </a:cubicBezTo>
                    <a:cubicBezTo>
                      <a:pt x="2640" y="2851"/>
                      <a:pt x="2627" y="2850"/>
                      <a:pt x="2614" y="2848"/>
                    </a:cubicBezTo>
                    <a:lnTo>
                      <a:pt x="2614" y="2848"/>
                    </a:lnTo>
                    <a:lnTo>
                      <a:pt x="3055" y="3258"/>
                    </a:lnTo>
                    <a:cubicBezTo>
                      <a:pt x="3055" y="3258"/>
                      <a:pt x="4101" y="1331"/>
                      <a:pt x="3424" y="849"/>
                    </a:cubicBezTo>
                    <a:cubicBezTo>
                      <a:pt x="3404" y="531"/>
                      <a:pt x="3219" y="244"/>
                      <a:pt x="2922" y="111"/>
                    </a:cubicBezTo>
                    <a:cubicBezTo>
                      <a:pt x="2727" y="26"/>
                      <a:pt x="2261" y="0"/>
                      <a:pt x="17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37" name="Google Shape;1037;p78"/>
              <p:cNvSpPr/>
              <p:nvPr/>
            </p:nvSpPr>
            <p:spPr>
              <a:xfrm>
                <a:off x="3816310" y="2102247"/>
                <a:ext cx="42478" cy="56080"/>
              </a:xfrm>
              <a:custGeom>
                <a:rect b="b" l="l" r="r" t="t"/>
                <a:pathLst>
                  <a:path extrusionOk="0" h="841" w="637">
                    <a:moveTo>
                      <a:pt x="626" y="0"/>
                    </a:moveTo>
                    <a:cubicBezTo>
                      <a:pt x="575" y="308"/>
                      <a:pt x="1" y="472"/>
                      <a:pt x="1" y="472"/>
                    </a:cubicBezTo>
                    <a:lnTo>
                      <a:pt x="21" y="841"/>
                    </a:lnTo>
                    <a:cubicBezTo>
                      <a:pt x="636" y="697"/>
                      <a:pt x="626" y="1"/>
                      <a:pt x="626" y="0"/>
                    </a:cubicBez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38" name="Google Shape;1038;p78"/>
              <p:cNvSpPr/>
              <p:nvPr/>
            </p:nvSpPr>
            <p:spPr>
              <a:xfrm>
                <a:off x="3810175" y="2137789"/>
                <a:ext cx="108763" cy="70483"/>
              </a:xfrm>
              <a:custGeom>
                <a:rect b="b" l="l" r="r" t="t"/>
                <a:pathLst>
                  <a:path extrusionOk="0" h="1057" w="1631">
                    <a:moveTo>
                      <a:pt x="1374" y="0"/>
                    </a:moveTo>
                    <a:lnTo>
                      <a:pt x="287" y="667"/>
                    </a:lnTo>
                    <a:lnTo>
                      <a:pt x="123" y="410"/>
                    </a:lnTo>
                    <a:lnTo>
                      <a:pt x="0" y="585"/>
                    </a:lnTo>
                    <a:lnTo>
                      <a:pt x="0" y="933"/>
                    </a:lnTo>
                    <a:lnTo>
                      <a:pt x="277" y="800"/>
                    </a:lnTo>
                    <a:lnTo>
                      <a:pt x="790" y="1056"/>
                    </a:lnTo>
                    <a:lnTo>
                      <a:pt x="1630" y="298"/>
                    </a:lnTo>
                    <a:lnTo>
                      <a:pt x="13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39" name="Google Shape;1039;p78"/>
              <p:cNvSpPr/>
              <p:nvPr/>
            </p:nvSpPr>
            <p:spPr>
              <a:xfrm>
                <a:off x="4046704" y="3710784"/>
                <a:ext cx="90291" cy="52679"/>
              </a:xfrm>
              <a:custGeom>
                <a:rect b="b" l="l" r="r" t="t"/>
                <a:pathLst>
                  <a:path extrusionOk="0" h="790" w="1354">
                    <a:moveTo>
                      <a:pt x="0" y="0"/>
                    </a:moveTo>
                    <a:lnTo>
                      <a:pt x="185" y="789"/>
                    </a:lnTo>
                    <a:lnTo>
                      <a:pt x="1354" y="789"/>
                    </a:lnTo>
                    <a:lnTo>
                      <a:pt x="1241" y="0"/>
                    </a:lnTo>
                    <a:close/>
                  </a:path>
                </a:pathLst>
              </a:custGeom>
              <a:solidFill>
                <a:srgbClr val="000B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40" name="Google Shape;1040;p78"/>
              <p:cNvSpPr/>
              <p:nvPr/>
            </p:nvSpPr>
            <p:spPr>
              <a:xfrm>
                <a:off x="3933208" y="3763397"/>
                <a:ext cx="224995" cy="116961"/>
              </a:xfrm>
              <a:custGeom>
                <a:rect b="b" l="l" r="r" t="t"/>
                <a:pathLst>
                  <a:path extrusionOk="0" h="1754" w="3374">
                    <a:moveTo>
                      <a:pt x="1887" y="0"/>
                    </a:moveTo>
                    <a:lnTo>
                      <a:pt x="1805" y="103"/>
                    </a:lnTo>
                    <a:cubicBezTo>
                      <a:pt x="180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41" name="Google Shape;1041;p78"/>
              <p:cNvSpPr/>
              <p:nvPr/>
            </p:nvSpPr>
            <p:spPr>
              <a:xfrm>
                <a:off x="3813576" y="3710051"/>
                <a:ext cx="78688" cy="53413"/>
              </a:xfrm>
              <a:custGeom>
                <a:rect b="b" l="l" r="r" t="t"/>
                <a:pathLst>
                  <a:path extrusionOk="0" h="801" w="1180">
                    <a:moveTo>
                      <a:pt x="1" y="1"/>
                    </a:moveTo>
                    <a:lnTo>
                      <a:pt x="1" y="800"/>
                    </a:lnTo>
                    <a:lnTo>
                      <a:pt x="1180" y="800"/>
                    </a:lnTo>
                    <a:lnTo>
                      <a:pt x="1180" y="1"/>
                    </a:lnTo>
                    <a:close/>
                  </a:path>
                </a:pathLst>
              </a:custGeom>
              <a:solidFill>
                <a:srgbClr val="000B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42" name="Google Shape;1042;p78"/>
              <p:cNvSpPr/>
              <p:nvPr/>
            </p:nvSpPr>
            <p:spPr>
              <a:xfrm>
                <a:off x="3688476" y="3763397"/>
                <a:ext cx="224995" cy="116961"/>
              </a:xfrm>
              <a:custGeom>
                <a:rect b="b" l="l" r="r" t="t"/>
                <a:pathLst>
                  <a:path extrusionOk="0" h="1754" w="3374">
                    <a:moveTo>
                      <a:pt x="1877" y="0"/>
                    </a:moveTo>
                    <a:lnTo>
                      <a:pt x="1795" y="103"/>
                    </a:lnTo>
                    <a:cubicBezTo>
                      <a:pt x="1795" y="103"/>
                      <a:pt x="923" y="995"/>
                      <a:pt x="195" y="1190"/>
                    </a:cubicBezTo>
                    <a:lnTo>
                      <a:pt x="1" y="1753"/>
                    </a:lnTo>
                    <a:lnTo>
                      <a:pt x="1887" y="1753"/>
                    </a:lnTo>
                    <a:lnTo>
                      <a:pt x="2379" y="1651"/>
                    </a:lnTo>
                    <a:lnTo>
                      <a:pt x="2522" y="1753"/>
                    </a:lnTo>
                    <a:lnTo>
                      <a:pt x="3250" y="1753"/>
                    </a:lnTo>
                    <a:cubicBezTo>
                      <a:pt x="3250" y="1753"/>
                      <a:pt x="3373" y="513"/>
                      <a:pt x="3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43" name="Google Shape;1043;p78"/>
              <p:cNvSpPr/>
              <p:nvPr/>
            </p:nvSpPr>
            <p:spPr>
              <a:xfrm>
                <a:off x="3482689" y="2193003"/>
                <a:ext cx="551085" cy="373022"/>
              </a:xfrm>
              <a:custGeom>
                <a:rect b="b" l="l" r="r" t="t"/>
                <a:pathLst>
                  <a:path extrusionOk="0" h="5594" w="8264">
                    <a:moveTo>
                      <a:pt x="7070" y="1"/>
                    </a:moveTo>
                    <a:cubicBezTo>
                      <a:pt x="6609" y="1"/>
                      <a:pt x="6180" y="296"/>
                      <a:pt x="6029" y="751"/>
                    </a:cubicBezTo>
                    <a:lnTo>
                      <a:pt x="5106" y="3581"/>
                    </a:lnTo>
                    <a:lnTo>
                      <a:pt x="103" y="2955"/>
                    </a:lnTo>
                    <a:lnTo>
                      <a:pt x="1" y="4462"/>
                    </a:lnTo>
                    <a:cubicBezTo>
                      <a:pt x="1" y="4462"/>
                      <a:pt x="3056" y="5593"/>
                      <a:pt x="5033" y="5593"/>
                    </a:cubicBezTo>
                    <a:cubicBezTo>
                      <a:pt x="5445" y="5593"/>
                      <a:pt x="5810" y="5544"/>
                      <a:pt x="6090" y="5426"/>
                    </a:cubicBezTo>
                    <a:cubicBezTo>
                      <a:pt x="7218" y="4944"/>
                      <a:pt x="7854" y="2668"/>
                      <a:pt x="8141" y="1325"/>
                    </a:cubicBezTo>
                    <a:cubicBezTo>
                      <a:pt x="8264" y="761"/>
                      <a:pt x="7925" y="198"/>
                      <a:pt x="7372" y="44"/>
                    </a:cubicBezTo>
                    <a:cubicBezTo>
                      <a:pt x="7271" y="15"/>
                      <a:pt x="7170" y="1"/>
                      <a:pt x="70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44" name="Google Shape;1044;p78"/>
              <p:cNvSpPr/>
              <p:nvPr/>
            </p:nvSpPr>
            <p:spPr>
              <a:xfrm>
                <a:off x="3363057" y="2357178"/>
                <a:ext cx="128635" cy="133432"/>
              </a:xfrm>
              <a:custGeom>
                <a:rect b="b" l="l" r="r" t="t"/>
                <a:pathLst>
                  <a:path extrusionOk="0" h="2001" w="1929">
                    <a:moveTo>
                      <a:pt x="781" y="1"/>
                    </a:moveTo>
                    <a:cubicBezTo>
                      <a:pt x="728" y="1"/>
                      <a:pt x="687" y="7"/>
                      <a:pt x="667" y="22"/>
                    </a:cubicBezTo>
                    <a:cubicBezTo>
                      <a:pt x="585" y="83"/>
                      <a:pt x="698" y="268"/>
                      <a:pt x="852" y="288"/>
                    </a:cubicBezTo>
                    <a:cubicBezTo>
                      <a:pt x="964" y="309"/>
                      <a:pt x="1067" y="350"/>
                      <a:pt x="1159" y="401"/>
                    </a:cubicBezTo>
                    <a:cubicBezTo>
                      <a:pt x="1159" y="401"/>
                      <a:pt x="541" y="232"/>
                      <a:pt x="259" y="232"/>
                    </a:cubicBezTo>
                    <a:cubicBezTo>
                      <a:pt x="200" y="232"/>
                      <a:pt x="155" y="240"/>
                      <a:pt x="134" y="257"/>
                    </a:cubicBezTo>
                    <a:cubicBezTo>
                      <a:pt x="1" y="350"/>
                      <a:pt x="83" y="575"/>
                      <a:pt x="298" y="626"/>
                    </a:cubicBezTo>
                    <a:cubicBezTo>
                      <a:pt x="298" y="626"/>
                      <a:pt x="73" y="647"/>
                      <a:pt x="73" y="852"/>
                    </a:cubicBezTo>
                    <a:cubicBezTo>
                      <a:pt x="62" y="1047"/>
                      <a:pt x="319" y="1108"/>
                      <a:pt x="319" y="1108"/>
                    </a:cubicBezTo>
                    <a:cubicBezTo>
                      <a:pt x="257" y="1242"/>
                      <a:pt x="308" y="1395"/>
                      <a:pt x="421" y="1488"/>
                    </a:cubicBezTo>
                    <a:cubicBezTo>
                      <a:pt x="442" y="1631"/>
                      <a:pt x="534" y="1754"/>
                      <a:pt x="667" y="1805"/>
                    </a:cubicBezTo>
                    <a:cubicBezTo>
                      <a:pt x="1036" y="1887"/>
                      <a:pt x="1416" y="1959"/>
                      <a:pt x="1795" y="2000"/>
                    </a:cubicBezTo>
                    <a:lnTo>
                      <a:pt x="1928" y="503"/>
                    </a:lnTo>
                    <a:cubicBezTo>
                      <a:pt x="1928" y="503"/>
                      <a:pt x="1549" y="165"/>
                      <a:pt x="1303" y="93"/>
                    </a:cubicBezTo>
                    <a:cubicBezTo>
                      <a:pt x="1133" y="42"/>
                      <a:pt x="916" y="1"/>
                      <a:pt x="781" y="1"/>
                    </a:cubicBez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45" name="Google Shape;1045;p78"/>
              <p:cNvSpPr/>
              <p:nvPr/>
            </p:nvSpPr>
            <p:spPr>
              <a:xfrm>
                <a:off x="3331649" y="2251284"/>
                <a:ext cx="91625" cy="117828"/>
              </a:xfrm>
              <a:custGeom>
                <a:rect b="b" l="l" r="r" t="t"/>
                <a:pathLst>
                  <a:path extrusionOk="0" h="1767" w="1374">
                    <a:moveTo>
                      <a:pt x="321" y="0"/>
                    </a:moveTo>
                    <a:cubicBezTo>
                      <a:pt x="237" y="0"/>
                      <a:pt x="153" y="43"/>
                      <a:pt x="113" y="123"/>
                    </a:cubicBezTo>
                    <a:cubicBezTo>
                      <a:pt x="82" y="246"/>
                      <a:pt x="93" y="379"/>
                      <a:pt x="144" y="492"/>
                    </a:cubicBezTo>
                    <a:cubicBezTo>
                      <a:pt x="144" y="492"/>
                      <a:pt x="0" y="605"/>
                      <a:pt x="113" y="841"/>
                    </a:cubicBezTo>
                    <a:cubicBezTo>
                      <a:pt x="82" y="913"/>
                      <a:pt x="93" y="1015"/>
                      <a:pt x="144" y="1087"/>
                    </a:cubicBezTo>
                    <a:cubicBezTo>
                      <a:pt x="144" y="1087"/>
                      <a:pt x="21" y="1353"/>
                      <a:pt x="349" y="1579"/>
                    </a:cubicBezTo>
                    <a:cubicBezTo>
                      <a:pt x="540" y="1697"/>
                      <a:pt x="755" y="1767"/>
                      <a:pt x="973" y="1767"/>
                    </a:cubicBezTo>
                    <a:cubicBezTo>
                      <a:pt x="1000" y="1767"/>
                      <a:pt x="1028" y="1766"/>
                      <a:pt x="1056" y="1763"/>
                    </a:cubicBezTo>
                    <a:lnTo>
                      <a:pt x="943" y="1446"/>
                    </a:lnTo>
                    <a:cubicBezTo>
                      <a:pt x="1087" y="1446"/>
                      <a:pt x="1230" y="1364"/>
                      <a:pt x="1179" y="1251"/>
                    </a:cubicBezTo>
                    <a:cubicBezTo>
                      <a:pt x="1138" y="1148"/>
                      <a:pt x="882" y="1128"/>
                      <a:pt x="882" y="1128"/>
                    </a:cubicBezTo>
                    <a:lnTo>
                      <a:pt x="882" y="1128"/>
                    </a:lnTo>
                    <a:cubicBezTo>
                      <a:pt x="882" y="1128"/>
                      <a:pt x="901" y="1129"/>
                      <a:pt x="931" y="1129"/>
                    </a:cubicBezTo>
                    <a:cubicBezTo>
                      <a:pt x="1019" y="1129"/>
                      <a:pt x="1200" y="1118"/>
                      <a:pt x="1230" y="1025"/>
                    </a:cubicBezTo>
                    <a:cubicBezTo>
                      <a:pt x="1251" y="954"/>
                      <a:pt x="1220" y="882"/>
                      <a:pt x="1159" y="841"/>
                    </a:cubicBezTo>
                    <a:cubicBezTo>
                      <a:pt x="1292" y="841"/>
                      <a:pt x="1374" y="687"/>
                      <a:pt x="1200" y="595"/>
                    </a:cubicBezTo>
                    <a:cubicBezTo>
                      <a:pt x="1086" y="531"/>
                      <a:pt x="845" y="521"/>
                      <a:pt x="707" y="521"/>
                    </a:cubicBezTo>
                    <a:cubicBezTo>
                      <a:pt x="646" y="521"/>
                      <a:pt x="605" y="523"/>
                      <a:pt x="605" y="523"/>
                    </a:cubicBezTo>
                    <a:lnTo>
                      <a:pt x="574" y="451"/>
                    </a:lnTo>
                    <a:cubicBezTo>
                      <a:pt x="605" y="448"/>
                      <a:pt x="635" y="447"/>
                      <a:pt x="665" y="447"/>
                    </a:cubicBezTo>
                    <a:cubicBezTo>
                      <a:pt x="748" y="447"/>
                      <a:pt x="830" y="457"/>
                      <a:pt x="913" y="472"/>
                    </a:cubicBezTo>
                    <a:cubicBezTo>
                      <a:pt x="927" y="473"/>
                      <a:pt x="942" y="474"/>
                      <a:pt x="957" y="474"/>
                    </a:cubicBezTo>
                    <a:cubicBezTo>
                      <a:pt x="1133" y="474"/>
                      <a:pt x="1325" y="364"/>
                      <a:pt x="1107" y="185"/>
                    </a:cubicBezTo>
                    <a:cubicBezTo>
                      <a:pt x="918" y="27"/>
                      <a:pt x="595" y="9"/>
                      <a:pt x="457" y="9"/>
                    </a:cubicBezTo>
                    <a:cubicBezTo>
                      <a:pt x="415" y="9"/>
                      <a:pt x="390" y="10"/>
                      <a:pt x="390" y="10"/>
                    </a:cubicBezTo>
                    <a:cubicBezTo>
                      <a:pt x="368" y="4"/>
                      <a:pt x="344" y="0"/>
                      <a:pt x="321" y="0"/>
                    </a:cubicBez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46" name="Google Shape;1046;p78"/>
              <p:cNvSpPr/>
              <p:nvPr/>
            </p:nvSpPr>
            <p:spPr>
              <a:xfrm>
                <a:off x="1875531" y="1801438"/>
                <a:ext cx="242067" cy="233189"/>
              </a:xfrm>
              <a:custGeom>
                <a:rect b="b" l="l" r="r" t="t"/>
                <a:pathLst>
                  <a:path extrusionOk="0" h="3497" w="3630">
                    <a:moveTo>
                      <a:pt x="1787" y="1169"/>
                    </a:moveTo>
                    <a:cubicBezTo>
                      <a:pt x="1793" y="1169"/>
                      <a:pt x="1799" y="1169"/>
                      <a:pt x="1805" y="1169"/>
                    </a:cubicBezTo>
                    <a:cubicBezTo>
                      <a:pt x="2338" y="1190"/>
                      <a:pt x="2584" y="1836"/>
                      <a:pt x="2194" y="2205"/>
                    </a:cubicBezTo>
                    <a:cubicBezTo>
                      <a:pt x="2074" y="2322"/>
                      <a:pt x="1928" y="2374"/>
                      <a:pt x="1785" y="2374"/>
                    </a:cubicBezTo>
                    <a:cubicBezTo>
                      <a:pt x="1476" y="2374"/>
                      <a:pt x="1180" y="2131"/>
                      <a:pt x="1180" y="1774"/>
                    </a:cubicBezTo>
                    <a:cubicBezTo>
                      <a:pt x="1190" y="1442"/>
                      <a:pt x="1457" y="1169"/>
                      <a:pt x="1787" y="1169"/>
                    </a:cubicBezTo>
                    <a:close/>
                    <a:moveTo>
                      <a:pt x="1928" y="1"/>
                    </a:moveTo>
                    <a:lnTo>
                      <a:pt x="1651" y="667"/>
                    </a:lnTo>
                    <a:cubicBezTo>
                      <a:pt x="1569" y="677"/>
                      <a:pt x="1487" y="698"/>
                      <a:pt x="1405" y="729"/>
                    </a:cubicBezTo>
                    <a:lnTo>
                      <a:pt x="821" y="288"/>
                    </a:lnTo>
                    <a:lnTo>
                      <a:pt x="400" y="759"/>
                    </a:lnTo>
                    <a:lnTo>
                      <a:pt x="800" y="1262"/>
                    </a:lnTo>
                    <a:cubicBezTo>
                      <a:pt x="749" y="1354"/>
                      <a:pt x="718" y="1467"/>
                      <a:pt x="687" y="1569"/>
                    </a:cubicBezTo>
                    <a:lnTo>
                      <a:pt x="1" y="1815"/>
                    </a:lnTo>
                    <a:lnTo>
                      <a:pt x="206" y="2410"/>
                    </a:lnTo>
                    <a:lnTo>
                      <a:pt x="841" y="2338"/>
                    </a:lnTo>
                    <a:cubicBezTo>
                      <a:pt x="903" y="2430"/>
                      <a:pt x="975" y="2512"/>
                      <a:pt x="1046" y="2584"/>
                    </a:cubicBezTo>
                    <a:lnTo>
                      <a:pt x="923" y="3271"/>
                    </a:lnTo>
                    <a:lnTo>
                      <a:pt x="1579" y="3496"/>
                    </a:lnTo>
                    <a:lnTo>
                      <a:pt x="1877" y="2871"/>
                    </a:lnTo>
                    <a:cubicBezTo>
                      <a:pt x="1989" y="2861"/>
                      <a:pt x="2102" y="2840"/>
                      <a:pt x="2205" y="2799"/>
                    </a:cubicBezTo>
                    <a:lnTo>
                      <a:pt x="2738" y="3261"/>
                    </a:lnTo>
                    <a:lnTo>
                      <a:pt x="3179" y="2810"/>
                    </a:lnTo>
                    <a:lnTo>
                      <a:pt x="2820" y="2287"/>
                    </a:lnTo>
                    <a:cubicBezTo>
                      <a:pt x="2892" y="2154"/>
                      <a:pt x="2933" y="2000"/>
                      <a:pt x="2943" y="1846"/>
                    </a:cubicBezTo>
                    <a:lnTo>
                      <a:pt x="3630" y="1549"/>
                    </a:lnTo>
                    <a:lnTo>
                      <a:pt x="3394" y="975"/>
                    </a:lnTo>
                    <a:lnTo>
                      <a:pt x="2707" y="1087"/>
                    </a:lnTo>
                    <a:cubicBezTo>
                      <a:pt x="2656" y="1016"/>
                      <a:pt x="2584" y="944"/>
                      <a:pt x="2502" y="893"/>
                    </a:cubicBezTo>
                    <a:lnTo>
                      <a:pt x="2594" y="175"/>
                    </a:lnTo>
                    <a:lnTo>
                      <a:pt x="19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47" name="Google Shape;1047;p78"/>
              <p:cNvSpPr/>
              <p:nvPr/>
            </p:nvSpPr>
            <p:spPr>
              <a:xfrm>
                <a:off x="1388135" y="3273274"/>
                <a:ext cx="47213" cy="629616"/>
              </a:xfrm>
              <a:custGeom>
                <a:rect b="b" l="l" r="r" t="t"/>
                <a:pathLst>
                  <a:path extrusionOk="0" h="9442" w="708">
                    <a:moveTo>
                      <a:pt x="0" y="0"/>
                    </a:moveTo>
                    <a:lnTo>
                      <a:pt x="0" y="9442"/>
                    </a:lnTo>
                    <a:lnTo>
                      <a:pt x="708" y="9442"/>
                    </a:lnTo>
                    <a:lnTo>
                      <a:pt x="708" y="0"/>
                    </a:lnTo>
                    <a:close/>
                  </a:path>
                </a:pathLst>
              </a:custGeom>
              <a:solidFill>
                <a:srgbClr val="000B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48" name="Google Shape;1048;p78"/>
              <p:cNvSpPr/>
              <p:nvPr/>
            </p:nvSpPr>
            <p:spPr>
              <a:xfrm>
                <a:off x="1155674" y="3156378"/>
                <a:ext cx="503939" cy="151769"/>
              </a:xfrm>
              <a:custGeom>
                <a:rect b="b" l="l" r="r" t="t"/>
                <a:pathLst>
                  <a:path extrusionOk="0" h="2276" w="7557">
                    <a:moveTo>
                      <a:pt x="708" y="0"/>
                    </a:moveTo>
                    <a:cubicBezTo>
                      <a:pt x="319" y="0"/>
                      <a:pt x="1" y="318"/>
                      <a:pt x="1" y="707"/>
                    </a:cubicBezTo>
                    <a:lnTo>
                      <a:pt x="1" y="1558"/>
                    </a:lnTo>
                    <a:cubicBezTo>
                      <a:pt x="1" y="1958"/>
                      <a:pt x="319" y="2276"/>
                      <a:pt x="708" y="2276"/>
                    </a:cubicBezTo>
                    <a:lnTo>
                      <a:pt x="6849" y="2276"/>
                    </a:lnTo>
                    <a:cubicBezTo>
                      <a:pt x="7238" y="2276"/>
                      <a:pt x="7556" y="1958"/>
                      <a:pt x="7556" y="1558"/>
                    </a:cubicBezTo>
                    <a:lnTo>
                      <a:pt x="7556" y="707"/>
                    </a:lnTo>
                    <a:cubicBezTo>
                      <a:pt x="7556" y="318"/>
                      <a:pt x="7238" y="0"/>
                      <a:pt x="68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49" name="Google Shape;1049;p78"/>
              <p:cNvSpPr/>
              <p:nvPr/>
            </p:nvSpPr>
            <p:spPr>
              <a:xfrm>
                <a:off x="1416142" y="2432597"/>
                <a:ext cx="399977" cy="544729"/>
              </a:xfrm>
              <a:custGeom>
                <a:rect b="b" l="l" r="r" t="t"/>
                <a:pathLst>
                  <a:path extrusionOk="0" h="8169" w="5998">
                    <a:moveTo>
                      <a:pt x="645" y="0"/>
                    </a:moveTo>
                    <a:cubicBezTo>
                      <a:pt x="392" y="0"/>
                      <a:pt x="159" y="151"/>
                      <a:pt x="1" y="428"/>
                    </a:cubicBezTo>
                    <a:cubicBezTo>
                      <a:pt x="1" y="428"/>
                      <a:pt x="93" y="6231"/>
                      <a:pt x="175" y="6579"/>
                    </a:cubicBezTo>
                    <a:cubicBezTo>
                      <a:pt x="247" y="6918"/>
                      <a:pt x="5137" y="8168"/>
                      <a:pt x="5137" y="8168"/>
                    </a:cubicBezTo>
                    <a:lnTo>
                      <a:pt x="5998" y="7051"/>
                    </a:lnTo>
                    <a:lnTo>
                      <a:pt x="1897" y="5523"/>
                    </a:lnTo>
                    <a:cubicBezTo>
                      <a:pt x="1897" y="5523"/>
                      <a:pt x="1784" y="910"/>
                      <a:pt x="1323" y="367"/>
                    </a:cubicBezTo>
                    <a:cubicBezTo>
                      <a:pt x="1107" y="117"/>
                      <a:pt x="868" y="0"/>
                      <a:pt x="6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50" name="Google Shape;1050;p78"/>
              <p:cNvSpPr/>
              <p:nvPr/>
            </p:nvSpPr>
            <p:spPr>
              <a:xfrm>
                <a:off x="1820183" y="3719586"/>
                <a:ext cx="163845" cy="96089"/>
              </a:xfrm>
              <a:custGeom>
                <a:rect b="b" l="l" r="r" t="t"/>
                <a:pathLst>
                  <a:path extrusionOk="0" h="1441" w="2457">
                    <a:moveTo>
                      <a:pt x="812" y="0"/>
                    </a:moveTo>
                    <a:cubicBezTo>
                      <a:pt x="503" y="0"/>
                      <a:pt x="175" y="114"/>
                      <a:pt x="175" y="114"/>
                    </a:cubicBezTo>
                    <a:lnTo>
                      <a:pt x="0" y="1129"/>
                    </a:lnTo>
                    <a:cubicBezTo>
                      <a:pt x="236" y="1160"/>
                      <a:pt x="472" y="1211"/>
                      <a:pt x="687" y="1303"/>
                    </a:cubicBezTo>
                    <a:cubicBezTo>
                      <a:pt x="869" y="1374"/>
                      <a:pt x="1436" y="1441"/>
                      <a:pt x="1875" y="1441"/>
                    </a:cubicBezTo>
                    <a:cubicBezTo>
                      <a:pt x="2201" y="1441"/>
                      <a:pt x="2456" y="1404"/>
                      <a:pt x="2430" y="1303"/>
                    </a:cubicBezTo>
                    <a:cubicBezTo>
                      <a:pt x="2379" y="1057"/>
                      <a:pt x="1220" y="114"/>
                      <a:pt x="1220" y="114"/>
                    </a:cubicBezTo>
                    <a:cubicBezTo>
                      <a:pt x="1118" y="29"/>
                      <a:pt x="967" y="0"/>
                      <a:pt x="812" y="0"/>
                    </a:cubicBez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51" name="Google Shape;1051;p78"/>
              <p:cNvSpPr/>
              <p:nvPr/>
            </p:nvSpPr>
            <p:spPr>
              <a:xfrm>
                <a:off x="1809246" y="3754528"/>
                <a:ext cx="294014" cy="133565"/>
              </a:xfrm>
              <a:custGeom>
                <a:rect b="b" l="l" r="r" t="t"/>
                <a:pathLst>
                  <a:path extrusionOk="0" h="2003" w="4409">
                    <a:moveTo>
                      <a:pt x="267" y="0"/>
                    </a:moveTo>
                    <a:lnTo>
                      <a:pt x="164" y="195"/>
                    </a:lnTo>
                    <a:cubicBezTo>
                      <a:pt x="164" y="195"/>
                      <a:pt x="0" y="513"/>
                      <a:pt x="164" y="1169"/>
                    </a:cubicBezTo>
                    <a:cubicBezTo>
                      <a:pt x="339" y="1815"/>
                      <a:pt x="482" y="1999"/>
                      <a:pt x="482" y="1999"/>
                    </a:cubicBezTo>
                    <a:lnTo>
                      <a:pt x="738" y="1948"/>
                    </a:lnTo>
                    <a:lnTo>
                      <a:pt x="738" y="1220"/>
                    </a:lnTo>
                    <a:cubicBezTo>
                      <a:pt x="738" y="1220"/>
                      <a:pt x="1230" y="1497"/>
                      <a:pt x="1384" y="1722"/>
                    </a:cubicBezTo>
                    <a:cubicBezTo>
                      <a:pt x="1521" y="1924"/>
                      <a:pt x="2124" y="2002"/>
                      <a:pt x="2573" y="2002"/>
                    </a:cubicBezTo>
                    <a:cubicBezTo>
                      <a:pt x="2627" y="2002"/>
                      <a:pt x="2679" y="2001"/>
                      <a:pt x="2727" y="1999"/>
                    </a:cubicBezTo>
                    <a:cubicBezTo>
                      <a:pt x="3168" y="1979"/>
                      <a:pt x="3855" y="1999"/>
                      <a:pt x="4132" y="1794"/>
                    </a:cubicBezTo>
                    <a:cubicBezTo>
                      <a:pt x="4408" y="1589"/>
                      <a:pt x="3332" y="1056"/>
                      <a:pt x="2963" y="912"/>
                    </a:cubicBezTo>
                    <a:cubicBezTo>
                      <a:pt x="2594" y="779"/>
                      <a:pt x="2522" y="646"/>
                      <a:pt x="2522" y="646"/>
                    </a:cubicBezTo>
                    <a:cubicBezTo>
                      <a:pt x="2330" y="677"/>
                      <a:pt x="2136" y="692"/>
                      <a:pt x="1942" y="692"/>
                    </a:cubicBezTo>
                    <a:cubicBezTo>
                      <a:pt x="1682" y="692"/>
                      <a:pt x="1422" y="664"/>
                      <a:pt x="1169" y="605"/>
                    </a:cubicBezTo>
                    <a:cubicBezTo>
                      <a:pt x="462" y="441"/>
                      <a:pt x="267" y="0"/>
                      <a:pt x="2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52" name="Google Shape;1052;p78"/>
              <p:cNvSpPr/>
              <p:nvPr/>
            </p:nvSpPr>
            <p:spPr>
              <a:xfrm>
                <a:off x="1601391" y="2990203"/>
                <a:ext cx="389040" cy="762314"/>
              </a:xfrm>
              <a:custGeom>
                <a:rect b="b" l="l" r="r" t="t"/>
                <a:pathLst>
                  <a:path extrusionOk="0" h="11432" w="5834">
                    <a:moveTo>
                      <a:pt x="421" y="1"/>
                    </a:moveTo>
                    <a:lnTo>
                      <a:pt x="1" y="2451"/>
                    </a:lnTo>
                    <a:lnTo>
                      <a:pt x="2902" y="3322"/>
                    </a:lnTo>
                    <a:cubicBezTo>
                      <a:pt x="2902" y="3322"/>
                      <a:pt x="2994" y="3620"/>
                      <a:pt x="2871" y="5363"/>
                    </a:cubicBezTo>
                    <a:cubicBezTo>
                      <a:pt x="2738" y="7403"/>
                      <a:pt x="3425" y="11257"/>
                      <a:pt x="3425" y="11257"/>
                    </a:cubicBezTo>
                    <a:cubicBezTo>
                      <a:pt x="3425" y="11257"/>
                      <a:pt x="3973" y="11431"/>
                      <a:pt x="4287" y="11431"/>
                    </a:cubicBezTo>
                    <a:cubicBezTo>
                      <a:pt x="4411" y="11431"/>
                      <a:pt x="4498" y="11404"/>
                      <a:pt x="4501" y="11329"/>
                    </a:cubicBezTo>
                    <a:cubicBezTo>
                      <a:pt x="4798" y="5680"/>
                      <a:pt x="5834" y="3230"/>
                      <a:pt x="4101" y="1590"/>
                    </a:cubicBezTo>
                    <a:cubicBezTo>
                      <a:pt x="3353" y="883"/>
                      <a:pt x="421" y="1"/>
                      <a:pt x="421" y="1"/>
                    </a:cubicBez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53" name="Google Shape;1053;p78"/>
              <p:cNvSpPr/>
              <p:nvPr/>
            </p:nvSpPr>
            <p:spPr>
              <a:xfrm>
                <a:off x="1913807" y="3734390"/>
                <a:ext cx="163845" cy="96356"/>
              </a:xfrm>
              <a:custGeom>
                <a:rect b="b" l="l" r="r" t="t"/>
                <a:pathLst>
                  <a:path extrusionOk="0" h="1445" w="2457">
                    <a:moveTo>
                      <a:pt x="797" y="1"/>
                    </a:moveTo>
                    <a:cubicBezTo>
                      <a:pt x="488" y="1"/>
                      <a:pt x="165" y="107"/>
                      <a:pt x="165" y="107"/>
                    </a:cubicBezTo>
                    <a:lnTo>
                      <a:pt x="1" y="1132"/>
                    </a:lnTo>
                    <a:cubicBezTo>
                      <a:pt x="236" y="1163"/>
                      <a:pt x="462" y="1214"/>
                      <a:pt x="688" y="1307"/>
                    </a:cubicBezTo>
                    <a:cubicBezTo>
                      <a:pt x="870" y="1377"/>
                      <a:pt x="1436" y="1444"/>
                      <a:pt x="1875" y="1444"/>
                    </a:cubicBezTo>
                    <a:cubicBezTo>
                      <a:pt x="2201" y="1444"/>
                      <a:pt x="2457" y="1407"/>
                      <a:pt x="2430" y="1307"/>
                    </a:cubicBezTo>
                    <a:cubicBezTo>
                      <a:pt x="2379" y="1061"/>
                      <a:pt x="1221" y="118"/>
                      <a:pt x="1221" y="118"/>
                    </a:cubicBezTo>
                    <a:cubicBezTo>
                      <a:pt x="1115" y="30"/>
                      <a:pt x="958" y="1"/>
                      <a:pt x="797" y="1"/>
                    </a:cubicBez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54" name="Google Shape;1054;p78"/>
              <p:cNvSpPr/>
              <p:nvPr/>
            </p:nvSpPr>
            <p:spPr>
              <a:xfrm>
                <a:off x="1902871" y="3769532"/>
                <a:ext cx="294014" cy="133632"/>
              </a:xfrm>
              <a:custGeom>
                <a:rect b="b" l="l" r="r" t="t"/>
                <a:pathLst>
                  <a:path extrusionOk="0" h="2004" w="4409">
                    <a:moveTo>
                      <a:pt x="267" y="1"/>
                    </a:moveTo>
                    <a:lnTo>
                      <a:pt x="165" y="195"/>
                    </a:lnTo>
                    <a:cubicBezTo>
                      <a:pt x="165" y="195"/>
                      <a:pt x="1" y="513"/>
                      <a:pt x="165" y="1169"/>
                    </a:cubicBezTo>
                    <a:cubicBezTo>
                      <a:pt x="339" y="1815"/>
                      <a:pt x="482" y="2000"/>
                      <a:pt x="482" y="2000"/>
                    </a:cubicBezTo>
                    <a:lnTo>
                      <a:pt x="739" y="1938"/>
                    </a:lnTo>
                    <a:lnTo>
                      <a:pt x="739" y="1221"/>
                    </a:lnTo>
                    <a:cubicBezTo>
                      <a:pt x="739" y="1221"/>
                      <a:pt x="1231" y="1497"/>
                      <a:pt x="1374" y="1723"/>
                    </a:cubicBezTo>
                    <a:cubicBezTo>
                      <a:pt x="1512" y="1924"/>
                      <a:pt x="2123" y="2003"/>
                      <a:pt x="2573" y="2003"/>
                    </a:cubicBezTo>
                    <a:cubicBezTo>
                      <a:pt x="2627" y="2003"/>
                      <a:pt x="2679" y="2002"/>
                      <a:pt x="2728" y="2000"/>
                    </a:cubicBezTo>
                    <a:cubicBezTo>
                      <a:pt x="3168" y="1979"/>
                      <a:pt x="3855" y="2000"/>
                      <a:pt x="4132" y="1795"/>
                    </a:cubicBezTo>
                    <a:cubicBezTo>
                      <a:pt x="4409" y="1590"/>
                      <a:pt x="3332" y="1057"/>
                      <a:pt x="2963" y="913"/>
                    </a:cubicBezTo>
                    <a:cubicBezTo>
                      <a:pt x="2594" y="780"/>
                      <a:pt x="2523" y="646"/>
                      <a:pt x="2523" y="646"/>
                    </a:cubicBezTo>
                    <a:cubicBezTo>
                      <a:pt x="2330" y="677"/>
                      <a:pt x="2136" y="693"/>
                      <a:pt x="1943" y="693"/>
                    </a:cubicBezTo>
                    <a:cubicBezTo>
                      <a:pt x="1682" y="693"/>
                      <a:pt x="1422" y="664"/>
                      <a:pt x="1169" y="605"/>
                    </a:cubicBezTo>
                    <a:cubicBezTo>
                      <a:pt x="462" y="441"/>
                      <a:pt x="267" y="1"/>
                      <a:pt x="2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55" name="Google Shape;1055;p78"/>
              <p:cNvSpPr/>
              <p:nvPr/>
            </p:nvSpPr>
            <p:spPr>
              <a:xfrm>
                <a:off x="1593189" y="3046951"/>
                <a:ext cx="403311" cy="705768"/>
              </a:xfrm>
              <a:custGeom>
                <a:rect b="b" l="l" r="r" t="t"/>
                <a:pathLst>
                  <a:path extrusionOk="0" h="10584" w="6048">
                    <a:moveTo>
                      <a:pt x="1" y="1"/>
                    </a:moveTo>
                    <a:lnTo>
                      <a:pt x="21" y="2492"/>
                    </a:lnTo>
                    <a:lnTo>
                      <a:pt x="3035" y="2830"/>
                    </a:lnTo>
                    <a:cubicBezTo>
                      <a:pt x="3035" y="2830"/>
                      <a:pt x="3179" y="3107"/>
                      <a:pt x="3363" y="4840"/>
                    </a:cubicBezTo>
                    <a:cubicBezTo>
                      <a:pt x="3599" y="6869"/>
                      <a:pt x="4962" y="10539"/>
                      <a:pt x="4962" y="10539"/>
                    </a:cubicBezTo>
                    <a:cubicBezTo>
                      <a:pt x="4962" y="10539"/>
                      <a:pt x="5280" y="10583"/>
                      <a:pt x="5569" y="10583"/>
                    </a:cubicBezTo>
                    <a:cubicBezTo>
                      <a:pt x="5819" y="10583"/>
                      <a:pt x="6048" y="10550"/>
                      <a:pt x="6029" y="10427"/>
                    </a:cubicBezTo>
                    <a:cubicBezTo>
                      <a:pt x="5321" y="4809"/>
                      <a:pt x="5895" y="2215"/>
                      <a:pt x="3907" y="913"/>
                    </a:cubicBezTo>
                    <a:cubicBezTo>
                      <a:pt x="3045" y="349"/>
                      <a:pt x="1" y="1"/>
                      <a:pt x="1" y="1"/>
                    </a:cubicBez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56" name="Google Shape;1056;p78"/>
              <p:cNvSpPr/>
              <p:nvPr/>
            </p:nvSpPr>
            <p:spPr>
              <a:xfrm>
                <a:off x="1170077" y="2415192"/>
                <a:ext cx="365100" cy="556732"/>
              </a:xfrm>
              <a:custGeom>
                <a:rect b="b" l="l" r="r" t="t"/>
                <a:pathLst>
                  <a:path extrusionOk="0" h="8349" w="5475">
                    <a:moveTo>
                      <a:pt x="2422" y="1"/>
                    </a:moveTo>
                    <a:cubicBezTo>
                      <a:pt x="1375" y="1"/>
                      <a:pt x="309" y="181"/>
                      <a:pt x="195" y="689"/>
                    </a:cubicBezTo>
                    <a:cubicBezTo>
                      <a:pt x="0" y="1592"/>
                      <a:pt x="1251" y="4626"/>
                      <a:pt x="1251" y="4626"/>
                    </a:cubicBezTo>
                    <a:lnTo>
                      <a:pt x="1507" y="5549"/>
                    </a:lnTo>
                    <a:lnTo>
                      <a:pt x="1323" y="6174"/>
                    </a:lnTo>
                    <a:cubicBezTo>
                      <a:pt x="974" y="6645"/>
                      <a:pt x="595" y="7814"/>
                      <a:pt x="595" y="7814"/>
                    </a:cubicBezTo>
                    <a:cubicBezTo>
                      <a:pt x="595" y="7814"/>
                      <a:pt x="2854" y="8348"/>
                      <a:pt x="3909" y="8348"/>
                    </a:cubicBezTo>
                    <a:cubicBezTo>
                      <a:pt x="3995" y="8348"/>
                      <a:pt x="4073" y="8345"/>
                      <a:pt x="4142" y="8337"/>
                    </a:cubicBezTo>
                    <a:cubicBezTo>
                      <a:pt x="5044" y="8245"/>
                      <a:pt x="5269" y="7814"/>
                      <a:pt x="5269" y="7814"/>
                    </a:cubicBezTo>
                    <a:lnTo>
                      <a:pt x="4808" y="4646"/>
                    </a:lnTo>
                    <a:cubicBezTo>
                      <a:pt x="4808" y="4646"/>
                      <a:pt x="5474" y="3406"/>
                      <a:pt x="5218" y="2483"/>
                    </a:cubicBezTo>
                    <a:cubicBezTo>
                      <a:pt x="4993" y="1735"/>
                      <a:pt x="4716" y="987"/>
                      <a:pt x="4398" y="269"/>
                    </a:cubicBezTo>
                    <a:cubicBezTo>
                      <a:pt x="4076" y="115"/>
                      <a:pt x="3254" y="1"/>
                      <a:pt x="24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57" name="Google Shape;1057;p78"/>
              <p:cNvSpPr/>
              <p:nvPr/>
            </p:nvSpPr>
            <p:spPr>
              <a:xfrm>
                <a:off x="1318383" y="2189069"/>
                <a:ext cx="202456" cy="272798"/>
              </a:xfrm>
              <a:custGeom>
                <a:rect b="b" l="l" r="r" t="t"/>
                <a:pathLst>
                  <a:path extrusionOk="0" h="4091" w="3036">
                    <a:moveTo>
                      <a:pt x="288" y="0"/>
                    </a:moveTo>
                    <a:lnTo>
                      <a:pt x="185" y="2502"/>
                    </a:lnTo>
                    <a:lnTo>
                      <a:pt x="52" y="3158"/>
                    </a:lnTo>
                    <a:cubicBezTo>
                      <a:pt x="1" y="3435"/>
                      <a:pt x="154" y="3711"/>
                      <a:pt x="421" y="3804"/>
                    </a:cubicBezTo>
                    <a:lnTo>
                      <a:pt x="1231" y="4091"/>
                    </a:lnTo>
                    <a:lnTo>
                      <a:pt x="1385" y="3188"/>
                    </a:lnTo>
                    <a:cubicBezTo>
                      <a:pt x="1385" y="3188"/>
                      <a:pt x="1425" y="3191"/>
                      <a:pt x="1493" y="3191"/>
                    </a:cubicBezTo>
                    <a:cubicBezTo>
                      <a:pt x="1734" y="3191"/>
                      <a:pt x="2323" y="3154"/>
                      <a:pt x="2635" y="2809"/>
                    </a:cubicBezTo>
                    <a:cubicBezTo>
                      <a:pt x="3035" y="2358"/>
                      <a:pt x="2994" y="267"/>
                      <a:pt x="2994" y="267"/>
                    </a:cubicBezTo>
                    <a:lnTo>
                      <a:pt x="288" y="0"/>
                    </a:ln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58" name="Google Shape;1058;p78"/>
              <p:cNvSpPr/>
              <p:nvPr/>
            </p:nvSpPr>
            <p:spPr>
              <a:xfrm>
                <a:off x="1366263" y="2364713"/>
                <a:ext cx="44479" cy="61615"/>
              </a:xfrm>
              <a:custGeom>
                <a:rect b="b" l="l" r="r" t="t"/>
                <a:pathLst>
                  <a:path extrusionOk="0" h="924" w="667">
                    <a:moveTo>
                      <a:pt x="103" y="1"/>
                    </a:moveTo>
                    <a:cubicBezTo>
                      <a:pt x="103" y="1"/>
                      <a:pt x="0" y="688"/>
                      <a:pt x="605" y="924"/>
                    </a:cubicBezTo>
                    <a:lnTo>
                      <a:pt x="667" y="554"/>
                    </a:lnTo>
                    <a:cubicBezTo>
                      <a:pt x="667" y="554"/>
                      <a:pt x="113" y="319"/>
                      <a:pt x="103" y="1"/>
                    </a:cubicBez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59" name="Google Shape;1059;p78"/>
              <p:cNvSpPr/>
              <p:nvPr/>
            </p:nvSpPr>
            <p:spPr>
              <a:xfrm>
                <a:off x="1277372" y="2126186"/>
                <a:ext cx="240733" cy="224920"/>
              </a:xfrm>
              <a:custGeom>
                <a:rect b="b" l="l" r="r" t="t"/>
                <a:pathLst>
                  <a:path extrusionOk="0" h="3373" w="3610">
                    <a:moveTo>
                      <a:pt x="1713" y="0"/>
                    </a:moveTo>
                    <a:cubicBezTo>
                      <a:pt x="1169" y="10"/>
                      <a:pt x="421" y="123"/>
                      <a:pt x="206" y="1097"/>
                    </a:cubicBezTo>
                    <a:cubicBezTo>
                      <a:pt x="1" y="2071"/>
                      <a:pt x="800" y="3373"/>
                      <a:pt x="800" y="3373"/>
                    </a:cubicBezTo>
                    <a:lnTo>
                      <a:pt x="1220" y="3035"/>
                    </a:lnTo>
                    <a:cubicBezTo>
                      <a:pt x="1220" y="3035"/>
                      <a:pt x="995" y="2973"/>
                      <a:pt x="923" y="2584"/>
                    </a:cubicBezTo>
                    <a:cubicBezTo>
                      <a:pt x="882" y="2348"/>
                      <a:pt x="923" y="2112"/>
                      <a:pt x="1026" y="1907"/>
                    </a:cubicBezTo>
                    <a:cubicBezTo>
                      <a:pt x="1075" y="1824"/>
                      <a:pt x="1138" y="1775"/>
                      <a:pt x="1198" y="1775"/>
                    </a:cubicBezTo>
                    <a:cubicBezTo>
                      <a:pt x="1213" y="1775"/>
                      <a:pt x="1227" y="1778"/>
                      <a:pt x="1241" y="1784"/>
                    </a:cubicBezTo>
                    <a:cubicBezTo>
                      <a:pt x="1272" y="1804"/>
                      <a:pt x="1303" y="1835"/>
                      <a:pt x="1323" y="1876"/>
                    </a:cubicBezTo>
                    <a:cubicBezTo>
                      <a:pt x="1395" y="2030"/>
                      <a:pt x="1426" y="2194"/>
                      <a:pt x="1426" y="2368"/>
                    </a:cubicBezTo>
                    <a:cubicBezTo>
                      <a:pt x="2020" y="2112"/>
                      <a:pt x="1907" y="1210"/>
                      <a:pt x="1907" y="1210"/>
                    </a:cubicBezTo>
                    <a:lnTo>
                      <a:pt x="1907" y="1210"/>
                    </a:lnTo>
                    <a:cubicBezTo>
                      <a:pt x="2256" y="1323"/>
                      <a:pt x="2615" y="1394"/>
                      <a:pt x="2994" y="1425"/>
                    </a:cubicBezTo>
                    <a:cubicBezTo>
                      <a:pt x="3005" y="1425"/>
                      <a:pt x="3016" y="1425"/>
                      <a:pt x="3026" y="1425"/>
                    </a:cubicBezTo>
                    <a:cubicBezTo>
                      <a:pt x="3491" y="1425"/>
                      <a:pt x="3609" y="1210"/>
                      <a:pt x="3609" y="1210"/>
                    </a:cubicBezTo>
                    <a:cubicBezTo>
                      <a:pt x="3578" y="1077"/>
                      <a:pt x="3527" y="964"/>
                      <a:pt x="3466" y="861"/>
                    </a:cubicBezTo>
                    <a:cubicBezTo>
                      <a:pt x="3271" y="595"/>
                      <a:pt x="3025" y="390"/>
                      <a:pt x="2727" y="256"/>
                    </a:cubicBezTo>
                    <a:cubicBezTo>
                      <a:pt x="2410" y="92"/>
                      <a:pt x="2061" y="10"/>
                      <a:pt x="1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60" name="Google Shape;1060;p78"/>
              <p:cNvSpPr/>
              <p:nvPr/>
            </p:nvSpPr>
            <p:spPr>
              <a:xfrm>
                <a:off x="1200819" y="2093845"/>
                <a:ext cx="131303" cy="165506"/>
              </a:xfrm>
              <a:custGeom>
                <a:rect b="b" l="l" r="r" t="t"/>
                <a:pathLst>
                  <a:path extrusionOk="0" h="2482" w="1969">
                    <a:moveTo>
                      <a:pt x="1095" y="0"/>
                    </a:moveTo>
                    <a:cubicBezTo>
                      <a:pt x="440" y="0"/>
                      <a:pt x="188" y="582"/>
                      <a:pt x="257" y="1418"/>
                    </a:cubicBezTo>
                    <a:cubicBezTo>
                      <a:pt x="317" y="2161"/>
                      <a:pt x="93" y="2220"/>
                      <a:pt x="22" y="2220"/>
                    </a:cubicBezTo>
                    <a:cubicBezTo>
                      <a:pt x="8" y="2220"/>
                      <a:pt x="0" y="2218"/>
                      <a:pt x="0" y="2218"/>
                    </a:cubicBezTo>
                    <a:lnTo>
                      <a:pt x="0" y="2218"/>
                    </a:lnTo>
                    <a:cubicBezTo>
                      <a:pt x="0" y="2218"/>
                      <a:pt x="149" y="2482"/>
                      <a:pt x="420" y="2482"/>
                    </a:cubicBezTo>
                    <a:cubicBezTo>
                      <a:pt x="482" y="2482"/>
                      <a:pt x="551" y="2468"/>
                      <a:pt x="626" y="2433"/>
                    </a:cubicBezTo>
                    <a:cubicBezTo>
                      <a:pt x="1015" y="2248"/>
                      <a:pt x="1405" y="1756"/>
                      <a:pt x="1077" y="1039"/>
                    </a:cubicBezTo>
                    <a:cubicBezTo>
                      <a:pt x="931" y="725"/>
                      <a:pt x="1040" y="598"/>
                      <a:pt x="1214" y="598"/>
                    </a:cubicBezTo>
                    <a:cubicBezTo>
                      <a:pt x="1431" y="598"/>
                      <a:pt x="1749" y="796"/>
                      <a:pt x="1794" y="1069"/>
                    </a:cubicBezTo>
                    <a:lnTo>
                      <a:pt x="1969" y="854"/>
                    </a:lnTo>
                    <a:cubicBezTo>
                      <a:pt x="1969" y="854"/>
                      <a:pt x="1907" y="44"/>
                      <a:pt x="1179" y="3"/>
                    </a:cubicBezTo>
                    <a:cubicBezTo>
                      <a:pt x="1151" y="1"/>
                      <a:pt x="1122" y="0"/>
                      <a:pt x="10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61" name="Google Shape;1061;p78"/>
              <p:cNvSpPr/>
              <p:nvPr/>
            </p:nvSpPr>
            <p:spPr>
              <a:xfrm>
                <a:off x="1331387" y="2142524"/>
                <a:ext cx="177115" cy="120429"/>
              </a:xfrm>
              <a:custGeom>
                <a:rect b="b" l="l" r="r" t="t"/>
                <a:pathLst>
                  <a:path extrusionOk="0" h="1806" w="2656">
                    <a:moveTo>
                      <a:pt x="1877" y="1"/>
                    </a:moveTo>
                    <a:cubicBezTo>
                      <a:pt x="1454" y="1"/>
                      <a:pt x="1042" y="123"/>
                      <a:pt x="698" y="350"/>
                    </a:cubicBezTo>
                    <a:cubicBezTo>
                      <a:pt x="0" y="821"/>
                      <a:pt x="154" y="1805"/>
                      <a:pt x="154" y="1805"/>
                    </a:cubicBezTo>
                    <a:lnTo>
                      <a:pt x="226" y="1652"/>
                    </a:lnTo>
                    <a:cubicBezTo>
                      <a:pt x="273" y="1573"/>
                      <a:pt x="326" y="1525"/>
                      <a:pt x="381" y="1525"/>
                    </a:cubicBezTo>
                    <a:cubicBezTo>
                      <a:pt x="397" y="1525"/>
                      <a:pt x="414" y="1529"/>
                      <a:pt x="431" y="1539"/>
                    </a:cubicBezTo>
                    <a:cubicBezTo>
                      <a:pt x="472" y="1559"/>
                      <a:pt x="503" y="1590"/>
                      <a:pt x="523" y="1621"/>
                    </a:cubicBezTo>
                    <a:cubicBezTo>
                      <a:pt x="585" y="1170"/>
                      <a:pt x="903" y="791"/>
                      <a:pt x="1343" y="647"/>
                    </a:cubicBezTo>
                    <a:cubicBezTo>
                      <a:pt x="1619" y="544"/>
                      <a:pt x="1866" y="511"/>
                      <a:pt x="2069" y="511"/>
                    </a:cubicBezTo>
                    <a:cubicBezTo>
                      <a:pt x="2432" y="511"/>
                      <a:pt x="2656" y="616"/>
                      <a:pt x="2656" y="616"/>
                    </a:cubicBezTo>
                    <a:cubicBezTo>
                      <a:pt x="2471" y="350"/>
                      <a:pt x="2215" y="134"/>
                      <a:pt x="1928" y="1"/>
                    </a:cubicBezTo>
                    <a:cubicBezTo>
                      <a:pt x="1911" y="1"/>
                      <a:pt x="1894" y="1"/>
                      <a:pt x="1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62" name="Google Shape;1062;p78"/>
              <p:cNvSpPr/>
              <p:nvPr/>
            </p:nvSpPr>
            <p:spPr>
              <a:xfrm>
                <a:off x="1163876" y="2931989"/>
                <a:ext cx="529212" cy="281133"/>
              </a:xfrm>
              <a:custGeom>
                <a:rect b="b" l="l" r="r" t="t"/>
                <a:pathLst>
                  <a:path extrusionOk="0" h="4216" w="7936">
                    <a:moveTo>
                      <a:pt x="3882" y="0"/>
                    </a:moveTo>
                    <a:cubicBezTo>
                      <a:pt x="2496" y="0"/>
                      <a:pt x="688" y="64"/>
                      <a:pt x="688" y="64"/>
                    </a:cubicBezTo>
                    <a:cubicBezTo>
                      <a:pt x="688" y="64"/>
                      <a:pt x="1" y="1192"/>
                      <a:pt x="267" y="2514"/>
                    </a:cubicBezTo>
                    <a:cubicBezTo>
                      <a:pt x="544" y="3837"/>
                      <a:pt x="2041" y="4216"/>
                      <a:pt x="3363" y="4216"/>
                    </a:cubicBezTo>
                    <a:lnTo>
                      <a:pt x="6459" y="4216"/>
                    </a:lnTo>
                    <a:lnTo>
                      <a:pt x="7935" y="1069"/>
                    </a:lnTo>
                    <a:cubicBezTo>
                      <a:pt x="7935" y="1069"/>
                      <a:pt x="6244" y="279"/>
                      <a:pt x="5362" y="64"/>
                    </a:cubicBezTo>
                    <a:cubicBezTo>
                      <a:pt x="5161" y="16"/>
                      <a:pt x="4574" y="0"/>
                      <a:pt x="38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63" name="Google Shape;1063;p78"/>
              <p:cNvSpPr/>
              <p:nvPr/>
            </p:nvSpPr>
            <p:spPr>
              <a:xfrm>
                <a:off x="1450352" y="2938990"/>
                <a:ext cx="236598" cy="117628"/>
              </a:xfrm>
              <a:custGeom>
                <a:rect b="b" l="l" r="r" t="t"/>
                <a:pathLst>
                  <a:path extrusionOk="0" h="1764" w="3548">
                    <a:moveTo>
                      <a:pt x="3547" y="0"/>
                    </a:moveTo>
                    <a:lnTo>
                      <a:pt x="0" y="769"/>
                    </a:lnTo>
                    <a:lnTo>
                      <a:pt x="2963" y="1763"/>
                    </a:lnTo>
                    <a:lnTo>
                      <a:pt x="3547" y="0"/>
                    </a:lnTo>
                    <a:close/>
                  </a:path>
                </a:pathLst>
              </a:custGeom>
              <a:solidFill>
                <a:srgbClr val="6D6E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64" name="Google Shape;1064;p78"/>
              <p:cNvSpPr/>
              <p:nvPr/>
            </p:nvSpPr>
            <p:spPr>
              <a:xfrm>
                <a:off x="1168877" y="2432263"/>
                <a:ext cx="379304" cy="545063"/>
              </a:xfrm>
              <a:custGeom>
                <a:rect b="b" l="l" r="r" t="t"/>
                <a:pathLst>
                  <a:path extrusionOk="0" h="8174" w="5688">
                    <a:moveTo>
                      <a:pt x="868" y="1"/>
                    </a:moveTo>
                    <a:cubicBezTo>
                      <a:pt x="430" y="1"/>
                      <a:pt x="1" y="350"/>
                      <a:pt x="8" y="864"/>
                    </a:cubicBezTo>
                    <a:cubicBezTo>
                      <a:pt x="39" y="2340"/>
                      <a:pt x="110" y="6174"/>
                      <a:pt x="172" y="6441"/>
                    </a:cubicBezTo>
                    <a:cubicBezTo>
                      <a:pt x="244" y="6779"/>
                      <a:pt x="5134" y="8173"/>
                      <a:pt x="5134" y="8173"/>
                    </a:cubicBezTo>
                    <a:lnTo>
                      <a:pt x="5687" y="7087"/>
                    </a:lnTo>
                    <a:lnTo>
                      <a:pt x="1884" y="5395"/>
                    </a:lnTo>
                    <a:cubicBezTo>
                      <a:pt x="1884" y="5395"/>
                      <a:pt x="1945" y="843"/>
                      <a:pt x="1484" y="300"/>
                    </a:cubicBezTo>
                    <a:lnTo>
                      <a:pt x="1474" y="280"/>
                    </a:lnTo>
                    <a:cubicBezTo>
                      <a:pt x="1304" y="86"/>
                      <a:pt x="1085" y="1"/>
                      <a:pt x="8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65" name="Google Shape;1065;p78"/>
              <p:cNvSpPr/>
              <p:nvPr/>
            </p:nvSpPr>
            <p:spPr>
              <a:xfrm>
                <a:off x="1510501" y="2895913"/>
                <a:ext cx="198321" cy="123096"/>
              </a:xfrm>
              <a:custGeom>
                <a:rect b="b" l="l" r="r" t="t"/>
                <a:pathLst>
                  <a:path extrusionOk="0" h="1846" w="2974">
                    <a:moveTo>
                      <a:pt x="2061" y="0"/>
                    </a:moveTo>
                    <a:lnTo>
                      <a:pt x="564" y="134"/>
                    </a:lnTo>
                    <a:cubicBezTo>
                      <a:pt x="62" y="318"/>
                      <a:pt x="0" y="1220"/>
                      <a:pt x="0" y="1220"/>
                    </a:cubicBezTo>
                    <a:cubicBezTo>
                      <a:pt x="154" y="1261"/>
                      <a:pt x="318" y="1292"/>
                      <a:pt x="472" y="1292"/>
                    </a:cubicBezTo>
                    <a:cubicBezTo>
                      <a:pt x="738" y="1312"/>
                      <a:pt x="1436" y="1323"/>
                      <a:pt x="1436" y="1323"/>
                    </a:cubicBezTo>
                    <a:lnTo>
                      <a:pt x="1559" y="1528"/>
                    </a:lnTo>
                    <a:lnTo>
                      <a:pt x="1538" y="1774"/>
                    </a:lnTo>
                    <a:lnTo>
                      <a:pt x="1774" y="1846"/>
                    </a:lnTo>
                    <a:lnTo>
                      <a:pt x="1846" y="1651"/>
                    </a:lnTo>
                    <a:lnTo>
                      <a:pt x="2163" y="1784"/>
                    </a:lnTo>
                    <a:lnTo>
                      <a:pt x="2245" y="1620"/>
                    </a:lnTo>
                    <a:lnTo>
                      <a:pt x="2471" y="1682"/>
                    </a:lnTo>
                    <a:lnTo>
                      <a:pt x="2532" y="1220"/>
                    </a:lnTo>
                    <a:lnTo>
                      <a:pt x="2358" y="708"/>
                    </a:lnTo>
                    <a:lnTo>
                      <a:pt x="2645" y="984"/>
                    </a:lnTo>
                    <a:lnTo>
                      <a:pt x="2737" y="1415"/>
                    </a:lnTo>
                    <a:lnTo>
                      <a:pt x="2973" y="1415"/>
                    </a:lnTo>
                    <a:lnTo>
                      <a:pt x="2973" y="544"/>
                    </a:lnTo>
                    <a:lnTo>
                      <a:pt x="2061" y="0"/>
                    </a:lnTo>
                    <a:close/>
                  </a:path>
                </a:pathLst>
              </a:custGeom>
              <a:solidFill>
                <a:srgbClr val="FF95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66" name="Google Shape;1066;p78"/>
              <p:cNvSpPr/>
              <p:nvPr/>
            </p:nvSpPr>
            <p:spPr>
              <a:xfrm>
                <a:off x="1647870" y="2725003"/>
                <a:ext cx="399977" cy="331612"/>
              </a:xfrm>
              <a:custGeom>
                <a:rect b="b" l="l" r="r" t="t"/>
                <a:pathLst>
                  <a:path extrusionOk="0" h="4973" w="5998">
                    <a:moveTo>
                      <a:pt x="5998" y="0"/>
                    </a:moveTo>
                    <a:lnTo>
                      <a:pt x="1600" y="154"/>
                    </a:lnTo>
                    <a:lnTo>
                      <a:pt x="1" y="4972"/>
                    </a:lnTo>
                    <a:lnTo>
                      <a:pt x="4573" y="4665"/>
                    </a:lnTo>
                    <a:lnTo>
                      <a:pt x="5998" y="0"/>
                    </a:lnTo>
                    <a:close/>
                  </a:path>
                </a:pathLst>
              </a:custGeom>
              <a:solidFill>
                <a:srgbClr val="A6A9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67" name="Google Shape;1067;p78"/>
              <p:cNvSpPr/>
              <p:nvPr/>
            </p:nvSpPr>
            <p:spPr>
              <a:xfrm>
                <a:off x="1616462" y="2949926"/>
                <a:ext cx="26007" cy="59547"/>
              </a:xfrm>
              <a:custGeom>
                <a:rect b="b" l="l" r="r" t="t"/>
                <a:pathLst>
                  <a:path extrusionOk="0" h="893" w="390">
                    <a:moveTo>
                      <a:pt x="62" y="0"/>
                    </a:moveTo>
                    <a:lnTo>
                      <a:pt x="0" y="41"/>
                    </a:lnTo>
                    <a:lnTo>
                      <a:pt x="246" y="338"/>
                    </a:lnTo>
                    <a:lnTo>
                      <a:pt x="287" y="718"/>
                    </a:lnTo>
                    <a:lnTo>
                      <a:pt x="257" y="831"/>
                    </a:lnTo>
                    <a:lnTo>
                      <a:pt x="390" y="892"/>
                    </a:lnTo>
                    <a:lnTo>
                      <a:pt x="359" y="287"/>
                    </a:lnTo>
                    <a:lnTo>
                      <a:pt x="62" y="0"/>
                    </a:ln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68" name="Google Shape;1068;p78"/>
              <p:cNvSpPr/>
              <p:nvPr/>
            </p:nvSpPr>
            <p:spPr>
              <a:xfrm>
                <a:off x="1636934" y="2938990"/>
                <a:ext cx="28808" cy="65015"/>
              </a:xfrm>
              <a:custGeom>
                <a:rect b="b" l="l" r="r" t="t"/>
                <a:pathLst>
                  <a:path extrusionOk="0" h="975" w="432">
                    <a:moveTo>
                      <a:pt x="83" y="0"/>
                    </a:moveTo>
                    <a:lnTo>
                      <a:pt x="1" y="41"/>
                    </a:lnTo>
                    <a:lnTo>
                      <a:pt x="298" y="420"/>
                    </a:lnTo>
                    <a:lnTo>
                      <a:pt x="349" y="974"/>
                    </a:lnTo>
                    <a:lnTo>
                      <a:pt x="431" y="974"/>
                    </a:lnTo>
                    <a:lnTo>
                      <a:pt x="380" y="379"/>
                    </a:lnTo>
                    <a:lnTo>
                      <a:pt x="83" y="0"/>
                    </a:ln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69" name="Google Shape;1069;p78"/>
              <p:cNvSpPr/>
              <p:nvPr/>
            </p:nvSpPr>
            <p:spPr>
              <a:xfrm>
                <a:off x="1659540" y="2923920"/>
                <a:ext cx="23940" cy="33541"/>
              </a:xfrm>
              <a:custGeom>
                <a:rect b="b" l="l" r="r" t="t"/>
                <a:pathLst>
                  <a:path extrusionOk="0" h="503" w="359">
                    <a:moveTo>
                      <a:pt x="0" y="1"/>
                    </a:moveTo>
                    <a:lnTo>
                      <a:pt x="123" y="288"/>
                    </a:lnTo>
                    <a:lnTo>
                      <a:pt x="349" y="503"/>
                    </a:lnTo>
                    <a:lnTo>
                      <a:pt x="359" y="390"/>
                    </a:lnTo>
                    <a:lnTo>
                      <a:pt x="0" y="1"/>
                    </a:lnTo>
                    <a:close/>
                  </a:path>
                </a:pathLst>
              </a:custGeom>
              <a:solidFill>
                <a:srgbClr val="D8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70" name="Google Shape;1070;p78"/>
              <p:cNvSpPr/>
              <p:nvPr/>
            </p:nvSpPr>
            <p:spPr>
              <a:xfrm>
                <a:off x="1308114" y="3830414"/>
                <a:ext cx="214726" cy="72484"/>
              </a:xfrm>
              <a:custGeom>
                <a:rect b="b" l="l" r="r" t="t"/>
                <a:pathLst>
                  <a:path extrusionOk="0" h="1087" w="3220">
                    <a:moveTo>
                      <a:pt x="698" y="0"/>
                    </a:moveTo>
                    <a:cubicBezTo>
                      <a:pt x="319" y="0"/>
                      <a:pt x="1" y="318"/>
                      <a:pt x="1" y="707"/>
                    </a:cubicBezTo>
                    <a:lnTo>
                      <a:pt x="1" y="1087"/>
                    </a:lnTo>
                    <a:lnTo>
                      <a:pt x="3220" y="1087"/>
                    </a:lnTo>
                    <a:lnTo>
                      <a:pt x="3220" y="707"/>
                    </a:lnTo>
                    <a:cubicBezTo>
                      <a:pt x="3220" y="318"/>
                      <a:pt x="2912" y="0"/>
                      <a:pt x="2523" y="0"/>
                    </a:cubicBezTo>
                    <a:close/>
                  </a:path>
                </a:pathLst>
              </a:custGeom>
              <a:solidFill>
                <a:srgbClr val="000B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71" name="Google Shape;1071;p78"/>
              <p:cNvSpPr/>
              <p:nvPr/>
            </p:nvSpPr>
            <p:spPr>
              <a:xfrm>
                <a:off x="1297178" y="2389319"/>
                <a:ext cx="103295" cy="104491"/>
              </a:xfrm>
              <a:custGeom>
                <a:rect b="b" l="l" r="r" t="t"/>
                <a:pathLst>
                  <a:path extrusionOk="0" h="1567" w="1549">
                    <a:moveTo>
                      <a:pt x="401" y="1"/>
                    </a:moveTo>
                    <a:lnTo>
                      <a:pt x="1" y="391"/>
                    </a:lnTo>
                    <a:cubicBezTo>
                      <a:pt x="1" y="391"/>
                      <a:pt x="349" y="1375"/>
                      <a:pt x="718" y="1539"/>
                    </a:cubicBezTo>
                    <a:cubicBezTo>
                      <a:pt x="760" y="1558"/>
                      <a:pt x="803" y="1566"/>
                      <a:pt x="847" y="1566"/>
                    </a:cubicBezTo>
                    <a:cubicBezTo>
                      <a:pt x="1180" y="1566"/>
                      <a:pt x="1549" y="1077"/>
                      <a:pt x="1549" y="1077"/>
                    </a:cubicBezTo>
                    <a:cubicBezTo>
                      <a:pt x="1118" y="903"/>
                      <a:pt x="401" y="1"/>
                      <a:pt x="4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72" name="Google Shape;1072;p78"/>
              <p:cNvSpPr/>
              <p:nvPr/>
            </p:nvSpPr>
            <p:spPr>
              <a:xfrm>
                <a:off x="1400405" y="2409191"/>
                <a:ext cx="55482" cy="70950"/>
              </a:xfrm>
              <a:custGeom>
                <a:rect b="b" l="l" r="r" t="t"/>
                <a:pathLst>
                  <a:path extrusionOk="0" h="1064" w="832">
                    <a:moveTo>
                      <a:pt x="134" y="0"/>
                    </a:moveTo>
                    <a:lnTo>
                      <a:pt x="1" y="779"/>
                    </a:lnTo>
                    <a:lnTo>
                      <a:pt x="42" y="831"/>
                    </a:lnTo>
                    <a:cubicBezTo>
                      <a:pt x="42" y="831"/>
                      <a:pt x="251" y="1063"/>
                      <a:pt x="474" y="1063"/>
                    </a:cubicBezTo>
                    <a:cubicBezTo>
                      <a:pt x="508" y="1063"/>
                      <a:pt x="541" y="1058"/>
                      <a:pt x="575" y="1046"/>
                    </a:cubicBezTo>
                    <a:cubicBezTo>
                      <a:pt x="831" y="954"/>
                      <a:pt x="380" y="257"/>
                      <a:pt x="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73" name="Google Shape;1073;p78"/>
              <p:cNvSpPr/>
              <p:nvPr/>
            </p:nvSpPr>
            <p:spPr>
              <a:xfrm>
                <a:off x="4028233" y="4146894"/>
                <a:ext cx="604366" cy="256394"/>
              </a:xfrm>
              <a:custGeom>
                <a:rect b="b" l="l" r="r" t="t"/>
                <a:pathLst>
                  <a:path extrusionOk="0" h="3845" w="9063">
                    <a:moveTo>
                      <a:pt x="4532" y="0"/>
                    </a:moveTo>
                    <a:cubicBezTo>
                      <a:pt x="2092" y="0"/>
                      <a:pt x="103" y="523"/>
                      <a:pt x="1" y="1169"/>
                    </a:cubicBezTo>
                    <a:lnTo>
                      <a:pt x="1" y="1220"/>
                    </a:lnTo>
                    <a:lnTo>
                      <a:pt x="1" y="2625"/>
                    </a:lnTo>
                    <a:lnTo>
                      <a:pt x="1" y="2635"/>
                    </a:lnTo>
                    <a:lnTo>
                      <a:pt x="1" y="2656"/>
                    </a:lnTo>
                    <a:cubicBezTo>
                      <a:pt x="42" y="3312"/>
                      <a:pt x="2051" y="3845"/>
                      <a:pt x="4532" y="3845"/>
                    </a:cubicBezTo>
                    <a:cubicBezTo>
                      <a:pt x="6982" y="3845"/>
                      <a:pt x="8981" y="3322"/>
                      <a:pt x="9063" y="2676"/>
                    </a:cubicBezTo>
                    <a:lnTo>
                      <a:pt x="9063" y="2666"/>
                    </a:lnTo>
                    <a:lnTo>
                      <a:pt x="9063" y="2635"/>
                    </a:lnTo>
                    <a:cubicBezTo>
                      <a:pt x="9063" y="2625"/>
                      <a:pt x="9063" y="2604"/>
                      <a:pt x="9063" y="2594"/>
                    </a:cubicBezTo>
                    <a:lnTo>
                      <a:pt x="9063" y="1220"/>
                    </a:lnTo>
                    <a:lnTo>
                      <a:pt x="9063" y="1169"/>
                    </a:lnTo>
                    <a:cubicBezTo>
                      <a:pt x="8971" y="513"/>
                      <a:pt x="6982" y="0"/>
                      <a:pt x="4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74" name="Google Shape;1074;p78"/>
              <p:cNvSpPr/>
              <p:nvPr/>
            </p:nvSpPr>
            <p:spPr>
              <a:xfrm>
                <a:off x="4028233" y="4229581"/>
                <a:ext cx="605100" cy="173708"/>
              </a:xfrm>
              <a:custGeom>
                <a:rect b="b" l="l" r="r" t="t"/>
                <a:pathLst>
                  <a:path extrusionOk="0" h="2605" w="9074">
                    <a:moveTo>
                      <a:pt x="1" y="1"/>
                    </a:moveTo>
                    <a:lnTo>
                      <a:pt x="1" y="1385"/>
                    </a:lnTo>
                    <a:lnTo>
                      <a:pt x="1" y="1395"/>
                    </a:lnTo>
                    <a:lnTo>
                      <a:pt x="1" y="1405"/>
                    </a:lnTo>
                    <a:lnTo>
                      <a:pt x="1" y="1416"/>
                    </a:lnTo>
                    <a:cubicBezTo>
                      <a:pt x="42" y="2072"/>
                      <a:pt x="2061" y="2605"/>
                      <a:pt x="4542" y="2605"/>
                    </a:cubicBezTo>
                    <a:cubicBezTo>
                      <a:pt x="6992" y="2605"/>
                      <a:pt x="8981" y="2092"/>
                      <a:pt x="9073" y="1436"/>
                    </a:cubicBezTo>
                    <a:lnTo>
                      <a:pt x="9073" y="1426"/>
                    </a:lnTo>
                    <a:lnTo>
                      <a:pt x="9073" y="1395"/>
                    </a:lnTo>
                    <a:cubicBezTo>
                      <a:pt x="9073" y="1385"/>
                      <a:pt x="9073" y="1375"/>
                      <a:pt x="9073" y="1364"/>
                    </a:cubicBezTo>
                    <a:lnTo>
                      <a:pt x="9073" y="21"/>
                    </a:lnTo>
                    <a:cubicBezTo>
                      <a:pt x="8981" y="677"/>
                      <a:pt x="6992" y="1200"/>
                      <a:pt x="4542" y="1200"/>
                    </a:cubicBezTo>
                    <a:cubicBezTo>
                      <a:pt x="2061" y="1200"/>
                      <a:pt x="42" y="667"/>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75" name="Google Shape;1075;p78"/>
              <p:cNvSpPr/>
              <p:nvPr/>
            </p:nvSpPr>
            <p:spPr>
              <a:xfrm>
                <a:off x="4028233" y="4224847"/>
                <a:ext cx="67" cy="3467"/>
              </a:xfrm>
              <a:custGeom>
                <a:rect b="b" l="l" r="r" t="t"/>
                <a:pathLst>
                  <a:path extrusionOk="0" h="52" w="1">
                    <a:moveTo>
                      <a:pt x="1" y="0"/>
                    </a:moveTo>
                    <a:lnTo>
                      <a:pt x="1" y="41"/>
                    </a:lnTo>
                    <a:lnTo>
                      <a:pt x="1" y="51"/>
                    </a:lnTo>
                    <a:lnTo>
                      <a:pt x="1" y="5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76" name="Google Shape;1076;p78"/>
              <p:cNvSpPr/>
              <p:nvPr/>
            </p:nvSpPr>
            <p:spPr>
              <a:xfrm>
                <a:off x="4110921" y="4170833"/>
                <a:ext cx="440321" cy="111493"/>
              </a:xfrm>
              <a:custGeom>
                <a:rect b="b" l="l" r="r" t="t"/>
                <a:pathLst>
                  <a:path extrusionOk="0" h="1672" w="6603">
                    <a:moveTo>
                      <a:pt x="3302" y="0"/>
                    </a:moveTo>
                    <a:cubicBezTo>
                      <a:pt x="1477" y="0"/>
                      <a:pt x="1" y="380"/>
                      <a:pt x="1" y="841"/>
                    </a:cubicBezTo>
                    <a:cubicBezTo>
                      <a:pt x="1" y="1292"/>
                      <a:pt x="1477" y="1671"/>
                      <a:pt x="3302" y="1671"/>
                    </a:cubicBezTo>
                    <a:cubicBezTo>
                      <a:pt x="5127" y="1671"/>
                      <a:pt x="6603" y="1292"/>
                      <a:pt x="6603" y="841"/>
                    </a:cubicBezTo>
                    <a:cubicBezTo>
                      <a:pt x="6603" y="380"/>
                      <a:pt x="5127" y="0"/>
                      <a:pt x="33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77" name="Google Shape;1077;p78"/>
              <p:cNvSpPr/>
              <p:nvPr/>
            </p:nvSpPr>
            <p:spPr>
              <a:xfrm>
                <a:off x="4038502" y="4267857"/>
                <a:ext cx="16471" cy="66416"/>
              </a:xfrm>
              <a:custGeom>
                <a:rect b="b" l="l" r="r" t="t"/>
                <a:pathLst>
                  <a:path extrusionOk="0" h="996" w="247">
                    <a:moveTo>
                      <a:pt x="123" y="1"/>
                    </a:moveTo>
                    <a:cubicBezTo>
                      <a:pt x="52" y="1"/>
                      <a:pt x="0" y="52"/>
                      <a:pt x="0" y="114"/>
                    </a:cubicBezTo>
                    <a:lnTo>
                      <a:pt x="0" y="872"/>
                    </a:lnTo>
                    <a:cubicBezTo>
                      <a:pt x="0" y="934"/>
                      <a:pt x="52" y="995"/>
                      <a:pt x="123" y="995"/>
                    </a:cubicBezTo>
                    <a:cubicBezTo>
                      <a:pt x="185" y="995"/>
                      <a:pt x="246" y="934"/>
                      <a:pt x="246" y="872"/>
                    </a:cubicBezTo>
                    <a:lnTo>
                      <a:pt x="246" y="114"/>
                    </a:lnTo>
                    <a:cubicBezTo>
                      <a:pt x="24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78" name="Google Shape;1078;p78"/>
              <p:cNvSpPr/>
              <p:nvPr/>
            </p:nvSpPr>
            <p:spPr>
              <a:xfrm>
                <a:off x="4063775" y="4281527"/>
                <a:ext cx="16471" cy="71884"/>
              </a:xfrm>
              <a:custGeom>
                <a:rect b="b" l="l" r="r" t="t"/>
                <a:pathLst>
                  <a:path extrusionOk="0" h="1078" w="247">
                    <a:moveTo>
                      <a:pt x="124" y="1"/>
                    </a:moveTo>
                    <a:cubicBezTo>
                      <a:pt x="52" y="1"/>
                      <a:pt x="1" y="62"/>
                      <a:pt x="1" y="134"/>
                    </a:cubicBezTo>
                    <a:lnTo>
                      <a:pt x="1" y="954"/>
                    </a:lnTo>
                    <a:cubicBezTo>
                      <a:pt x="11" y="1016"/>
                      <a:pt x="62" y="1067"/>
                      <a:pt x="124" y="1077"/>
                    </a:cubicBezTo>
                    <a:cubicBezTo>
                      <a:pt x="195" y="1077"/>
                      <a:pt x="247" y="1016"/>
                      <a:pt x="247" y="954"/>
                    </a:cubicBezTo>
                    <a:lnTo>
                      <a:pt x="247" y="134"/>
                    </a:lnTo>
                    <a:cubicBezTo>
                      <a:pt x="247" y="62"/>
                      <a:pt x="19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79" name="Google Shape;1079;p78"/>
              <p:cNvSpPr/>
              <p:nvPr/>
            </p:nvSpPr>
            <p:spPr>
              <a:xfrm>
                <a:off x="4091783" y="4292530"/>
                <a:ext cx="16471" cy="71817"/>
              </a:xfrm>
              <a:custGeom>
                <a:rect b="b" l="l" r="r" t="t"/>
                <a:pathLst>
                  <a:path extrusionOk="0" h="1077" w="247">
                    <a:moveTo>
                      <a:pt x="124" y="0"/>
                    </a:moveTo>
                    <a:cubicBezTo>
                      <a:pt x="62" y="0"/>
                      <a:pt x="1" y="51"/>
                      <a:pt x="1" y="123"/>
                    </a:cubicBezTo>
                    <a:lnTo>
                      <a:pt x="1" y="953"/>
                    </a:lnTo>
                    <a:cubicBezTo>
                      <a:pt x="1" y="1025"/>
                      <a:pt x="62" y="1076"/>
                      <a:pt x="124" y="1076"/>
                    </a:cubicBezTo>
                    <a:cubicBezTo>
                      <a:pt x="185" y="1076"/>
                      <a:pt x="237" y="1025"/>
                      <a:pt x="247" y="953"/>
                    </a:cubicBezTo>
                    <a:lnTo>
                      <a:pt x="247" y="123"/>
                    </a:lnTo>
                    <a:cubicBezTo>
                      <a:pt x="237"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80" name="Google Shape;1080;p78"/>
              <p:cNvSpPr/>
              <p:nvPr/>
            </p:nvSpPr>
            <p:spPr>
              <a:xfrm>
                <a:off x="4123258" y="4300732"/>
                <a:ext cx="16471" cy="71150"/>
              </a:xfrm>
              <a:custGeom>
                <a:rect b="b" l="l" r="r" t="t"/>
                <a:pathLst>
                  <a:path extrusionOk="0" h="1067" w="247">
                    <a:moveTo>
                      <a:pt x="124" y="0"/>
                    </a:moveTo>
                    <a:cubicBezTo>
                      <a:pt x="62" y="0"/>
                      <a:pt x="1" y="51"/>
                      <a:pt x="1" y="123"/>
                    </a:cubicBezTo>
                    <a:lnTo>
                      <a:pt x="1" y="953"/>
                    </a:lnTo>
                    <a:cubicBezTo>
                      <a:pt x="1" y="1015"/>
                      <a:pt x="62" y="1066"/>
                      <a:pt x="124" y="1066"/>
                    </a:cubicBezTo>
                    <a:cubicBezTo>
                      <a:pt x="185" y="1066"/>
                      <a:pt x="236" y="1015"/>
                      <a:pt x="247" y="953"/>
                    </a:cubicBezTo>
                    <a:lnTo>
                      <a:pt x="247" y="123"/>
                    </a:lnTo>
                    <a:cubicBezTo>
                      <a:pt x="236"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81" name="Google Shape;1081;p78"/>
              <p:cNvSpPr/>
              <p:nvPr/>
            </p:nvSpPr>
            <p:spPr>
              <a:xfrm>
                <a:off x="4149931" y="4306867"/>
                <a:ext cx="17138" cy="74551"/>
              </a:xfrm>
              <a:custGeom>
                <a:rect b="b" l="l" r="r" t="t"/>
                <a:pathLst>
                  <a:path extrusionOk="0" h="1118" w="257">
                    <a:moveTo>
                      <a:pt x="134" y="0"/>
                    </a:moveTo>
                    <a:cubicBezTo>
                      <a:pt x="62" y="0"/>
                      <a:pt x="11" y="52"/>
                      <a:pt x="11" y="123"/>
                    </a:cubicBezTo>
                    <a:lnTo>
                      <a:pt x="11" y="984"/>
                    </a:lnTo>
                    <a:cubicBezTo>
                      <a:pt x="0" y="1056"/>
                      <a:pt x="62" y="1118"/>
                      <a:pt x="134" y="1118"/>
                    </a:cubicBezTo>
                    <a:cubicBezTo>
                      <a:pt x="205" y="1118"/>
                      <a:pt x="257" y="1056"/>
                      <a:pt x="257" y="984"/>
                    </a:cubicBezTo>
                    <a:lnTo>
                      <a:pt x="257" y="123"/>
                    </a:lnTo>
                    <a:cubicBezTo>
                      <a:pt x="257" y="62"/>
                      <a:pt x="205" y="0"/>
                      <a:pt x="13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82" name="Google Shape;1082;p78"/>
              <p:cNvSpPr/>
              <p:nvPr/>
            </p:nvSpPr>
            <p:spPr>
              <a:xfrm>
                <a:off x="4183407" y="4312269"/>
                <a:ext cx="16471" cy="74684"/>
              </a:xfrm>
              <a:custGeom>
                <a:rect b="b" l="l" r="r" t="t"/>
                <a:pathLst>
                  <a:path extrusionOk="0" h="1120" w="247">
                    <a:moveTo>
                      <a:pt x="137" y="0"/>
                    </a:moveTo>
                    <a:cubicBezTo>
                      <a:pt x="133" y="0"/>
                      <a:pt x="128" y="1"/>
                      <a:pt x="124" y="1"/>
                    </a:cubicBezTo>
                    <a:cubicBezTo>
                      <a:pt x="52" y="1"/>
                      <a:pt x="1" y="53"/>
                      <a:pt x="1" y="124"/>
                    </a:cubicBezTo>
                    <a:lnTo>
                      <a:pt x="1" y="996"/>
                    </a:lnTo>
                    <a:cubicBezTo>
                      <a:pt x="1" y="1067"/>
                      <a:pt x="52" y="1119"/>
                      <a:pt x="124" y="1119"/>
                    </a:cubicBezTo>
                    <a:cubicBezTo>
                      <a:pt x="129" y="1120"/>
                      <a:pt x="134" y="1120"/>
                      <a:pt x="139" y="1120"/>
                    </a:cubicBezTo>
                    <a:cubicBezTo>
                      <a:pt x="195" y="1120"/>
                      <a:pt x="247" y="1072"/>
                      <a:pt x="247" y="1006"/>
                    </a:cubicBezTo>
                    <a:lnTo>
                      <a:pt x="247" y="124"/>
                    </a:lnTo>
                    <a:cubicBezTo>
                      <a:pt x="247" y="58"/>
                      <a:pt x="194" y="0"/>
                      <a:pt x="137"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83" name="Google Shape;1083;p78"/>
              <p:cNvSpPr/>
              <p:nvPr/>
            </p:nvSpPr>
            <p:spPr>
              <a:xfrm>
                <a:off x="4218283" y="4315069"/>
                <a:ext cx="16471" cy="75218"/>
              </a:xfrm>
              <a:custGeom>
                <a:rect b="b" l="l" r="r" t="t"/>
                <a:pathLst>
                  <a:path extrusionOk="0" h="1128" w="247">
                    <a:moveTo>
                      <a:pt x="123" y="0"/>
                    </a:moveTo>
                    <a:cubicBezTo>
                      <a:pt x="62" y="0"/>
                      <a:pt x="0" y="62"/>
                      <a:pt x="0" y="134"/>
                    </a:cubicBezTo>
                    <a:lnTo>
                      <a:pt x="0" y="1005"/>
                    </a:lnTo>
                    <a:cubicBezTo>
                      <a:pt x="0" y="1066"/>
                      <a:pt x="62" y="1128"/>
                      <a:pt x="123" y="1128"/>
                    </a:cubicBezTo>
                    <a:cubicBezTo>
                      <a:pt x="195" y="1128"/>
                      <a:pt x="247" y="1066"/>
                      <a:pt x="247" y="1005"/>
                    </a:cubicBezTo>
                    <a:lnTo>
                      <a:pt x="247" y="134"/>
                    </a:lnTo>
                    <a:cubicBezTo>
                      <a:pt x="247" y="6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84" name="Google Shape;1084;p78"/>
              <p:cNvSpPr/>
              <p:nvPr/>
            </p:nvSpPr>
            <p:spPr>
              <a:xfrm>
                <a:off x="4251092" y="4317803"/>
                <a:ext cx="16471" cy="75218"/>
              </a:xfrm>
              <a:custGeom>
                <a:rect b="b" l="l" r="r" t="t"/>
                <a:pathLst>
                  <a:path extrusionOk="0" h="1128" w="247">
                    <a:moveTo>
                      <a:pt x="134" y="0"/>
                    </a:moveTo>
                    <a:cubicBezTo>
                      <a:pt x="62" y="0"/>
                      <a:pt x="1" y="52"/>
                      <a:pt x="1" y="123"/>
                    </a:cubicBezTo>
                    <a:lnTo>
                      <a:pt x="1" y="1005"/>
                    </a:lnTo>
                    <a:cubicBezTo>
                      <a:pt x="1" y="1077"/>
                      <a:pt x="62" y="1128"/>
                      <a:pt x="134" y="1128"/>
                    </a:cubicBezTo>
                    <a:cubicBezTo>
                      <a:pt x="195" y="1128"/>
                      <a:pt x="247" y="1066"/>
                      <a:pt x="247" y="1005"/>
                    </a:cubicBezTo>
                    <a:lnTo>
                      <a:pt x="247" y="123"/>
                    </a:lnTo>
                    <a:cubicBezTo>
                      <a:pt x="247" y="62"/>
                      <a:pt x="195" y="0"/>
                      <a:pt x="13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85" name="Google Shape;1085;p78"/>
              <p:cNvSpPr/>
              <p:nvPr/>
            </p:nvSpPr>
            <p:spPr>
              <a:xfrm>
                <a:off x="4289368" y="4317803"/>
                <a:ext cx="16471" cy="75218"/>
              </a:xfrm>
              <a:custGeom>
                <a:rect b="b" l="l" r="r" t="t"/>
                <a:pathLst>
                  <a:path extrusionOk="0" h="1128" w="247">
                    <a:moveTo>
                      <a:pt x="134" y="0"/>
                    </a:moveTo>
                    <a:cubicBezTo>
                      <a:pt x="62" y="0"/>
                      <a:pt x="1" y="52"/>
                      <a:pt x="1" y="123"/>
                    </a:cubicBezTo>
                    <a:lnTo>
                      <a:pt x="1" y="1005"/>
                    </a:lnTo>
                    <a:cubicBezTo>
                      <a:pt x="11" y="1077"/>
                      <a:pt x="62" y="1128"/>
                      <a:pt x="134" y="1128"/>
                    </a:cubicBezTo>
                    <a:cubicBezTo>
                      <a:pt x="195" y="1128"/>
                      <a:pt x="247" y="1066"/>
                      <a:pt x="247" y="1005"/>
                    </a:cubicBezTo>
                    <a:lnTo>
                      <a:pt x="247" y="123"/>
                    </a:lnTo>
                    <a:cubicBezTo>
                      <a:pt x="247" y="62"/>
                      <a:pt x="195" y="0"/>
                      <a:pt x="13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86" name="Google Shape;1086;p78"/>
              <p:cNvSpPr/>
              <p:nvPr/>
            </p:nvSpPr>
            <p:spPr>
              <a:xfrm>
                <a:off x="4321510" y="4317803"/>
                <a:ext cx="16471" cy="75218"/>
              </a:xfrm>
              <a:custGeom>
                <a:rect b="b" l="l" r="r" t="t"/>
                <a:pathLst>
                  <a:path extrusionOk="0" h="1128" w="247">
                    <a:moveTo>
                      <a:pt x="123" y="0"/>
                    </a:moveTo>
                    <a:cubicBezTo>
                      <a:pt x="52" y="0"/>
                      <a:pt x="0" y="62"/>
                      <a:pt x="0" y="123"/>
                    </a:cubicBezTo>
                    <a:lnTo>
                      <a:pt x="0" y="1005"/>
                    </a:lnTo>
                    <a:cubicBezTo>
                      <a:pt x="0" y="1066"/>
                      <a:pt x="52" y="1128"/>
                      <a:pt x="123" y="1128"/>
                    </a:cubicBezTo>
                    <a:cubicBezTo>
                      <a:pt x="185" y="1118"/>
                      <a:pt x="236" y="1066"/>
                      <a:pt x="246" y="1005"/>
                    </a:cubicBezTo>
                    <a:lnTo>
                      <a:pt x="246" y="123"/>
                    </a:lnTo>
                    <a:cubicBezTo>
                      <a:pt x="246" y="6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87" name="Google Shape;1087;p78"/>
              <p:cNvSpPr/>
              <p:nvPr/>
            </p:nvSpPr>
            <p:spPr>
              <a:xfrm>
                <a:off x="4356386" y="4317803"/>
                <a:ext cx="15804" cy="75218"/>
              </a:xfrm>
              <a:custGeom>
                <a:rect b="b" l="l" r="r" t="t"/>
                <a:pathLst>
                  <a:path extrusionOk="0" h="1128" w="237">
                    <a:moveTo>
                      <a:pt x="113" y="0"/>
                    </a:moveTo>
                    <a:cubicBezTo>
                      <a:pt x="52" y="0"/>
                      <a:pt x="0" y="62"/>
                      <a:pt x="0" y="123"/>
                    </a:cubicBezTo>
                    <a:lnTo>
                      <a:pt x="0" y="1005"/>
                    </a:lnTo>
                    <a:cubicBezTo>
                      <a:pt x="0" y="1066"/>
                      <a:pt x="52" y="1128"/>
                      <a:pt x="113" y="1128"/>
                    </a:cubicBezTo>
                    <a:cubicBezTo>
                      <a:pt x="185" y="1128"/>
                      <a:pt x="236" y="1066"/>
                      <a:pt x="236" y="1005"/>
                    </a:cubicBezTo>
                    <a:lnTo>
                      <a:pt x="236" y="123"/>
                    </a:lnTo>
                    <a:cubicBezTo>
                      <a:pt x="236" y="62"/>
                      <a:pt x="185" y="0"/>
                      <a:pt x="11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88" name="Google Shape;1088;p78"/>
              <p:cNvSpPr/>
              <p:nvPr/>
            </p:nvSpPr>
            <p:spPr>
              <a:xfrm>
                <a:off x="4555305" y="4291797"/>
                <a:ext cx="15804" cy="70483"/>
              </a:xfrm>
              <a:custGeom>
                <a:rect b="b" l="l" r="r" t="t"/>
                <a:pathLst>
                  <a:path extrusionOk="0" h="1057" w="237">
                    <a:moveTo>
                      <a:pt x="123" y="1"/>
                    </a:moveTo>
                    <a:cubicBezTo>
                      <a:pt x="52" y="1"/>
                      <a:pt x="0" y="52"/>
                      <a:pt x="0" y="124"/>
                    </a:cubicBezTo>
                    <a:lnTo>
                      <a:pt x="0" y="934"/>
                    </a:lnTo>
                    <a:cubicBezTo>
                      <a:pt x="0" y="995"/>
                      <a:pt x="52" y="1057"/>
                      <a:pt x="123" y="1057"/>
                    </a:cubicBezTo>
                    <a:cubicBezTo>
                      <a:pt x="185" y="1057"/>
                      <a:pt x="236" y="995"/>
                      <a:pt x="236" y="934"/>
                    </a:cubicBezTo>
                    <a:lnTo>
                      <a:pt x="236" y="124"/>
                    </a:lnTo>
                    <a:cubicBezTo>
                      <a:pt x="23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89" name="Google Shape;1089;p78"/>
              <p:cNvSpPr/>
              <p:nvPr/>
            </p:nvSpPr>
            <p:spPr>
              <a:xfrm>
                <a:off x="4523830" y="4300732"/>
                <a:ext cx="16471" cy="71150"/>
              </a:xfrm>
              <a:custGeom>
                <a:rect b="b" l="l" r="r" t="t"/>
                <a:pathLst>
                  <a:path extrusionOk="0" h="1067" w="247">
                    <a:moveTo>
                      <a:pt x="124" y="0"/>
                    </a:moveTo>
                    <a:cubicBezTo>
                      <a:pt x="62" y="0"/>
                      <a:pt x="11" y="51"/>
                      <a:pt x="1" y="123"/>
                    </a:cubicBezTo>
                    <a:lnTo>
                      <a:pt x="1" y="953"/>
                    </a:lnTo>
                    <a:cubicBezTo>
                      <a:pt x="11" y="1015"/>
                      <a:pt x="62" y="1066"/>
                      <a:pt x="124" y="1066"/>
                    </a:cubicBezTo>
                    <a:cubicBezTo>
                      <a:pt x="196" y="1066"/>
                      <a:pt x="247" y="1015"/>
                      <a:pt x="247" y="953"/>
                    </a:cubicBezTo>
                    <a:lnTo>
                      <a:pt x="247" y="123"/>
                    </a:lnTo>
                    <a:cubicBezTo>
                      <a:pt x="247" y="51"/>
                      <a:pt x="196"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90" name="Google Shape;1090;p78"/>
              <p:cNvSpPr/>
              <p:nvPr/>
            </p:nvSpPr>
            <p:spPr>
              <a:xfrm>
                <a:off x="4495823" y="4306867"/>
                <a:ext cx="17138" cy="74551"/>
              </a:xfrm>
              <a:custGeom>
                <a:rect b="b" l="l" r="r" t="t"/>
                <a:pathLst>
                  <a:path extrusionOk="0" h="1118" w="257">
                    <a:moveTo>
                      <a:pt x="134" y="0"/>
                    </a:moveTo>
                    <a:cubicBezTo>
                      <a:pt x="62" y="0"/>
                      <a:pt x="11" y="52"/>
                      <a:pt x="11" y="123"/>
                    </a:cubicBezTo>
                    <a:lnTo>
                      <a:pt x="11" y="984"/>
                    </a:lnTo>
                    <a:cubicBezTo>
                      <a:pt x="1" y="1056"/>
                      <a:pt x="62" y="1118"/>
                      <a:pt x="134" y="1118"/>
                    </a:cubicBezTo>
                    <a:cubicBezTo>
                      <a:pt x="206" y="1118"/>
                      <a:pt x="257" y="1056"/>
                      <a:pt x="257" y="984"/>
                    </a:cubicBezTo>
                    <a:lnTo>
                      <a:pt x="257" y="123"/>
                    </a:lnTo>
                    <a:cubicBezTo>
                      <a:pt x="257" y="52"/>
                      <a:pt x="195" y="0"/>
                      <a:pt x="13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91" name="Google Shape;1091;p78"/>
              <p:cNvSpPr/>
              <p:nvPr/>
            </p:nvSpPr>
            <p:spPr>
              <a:xfrm>
                <a:off x="4463681" y="4312335"/>
                <a:ext cx="15804" cy="74551"/>
              </a:xfrm>
              <a:custGeom>
                <a:rect b="b" l="l" r="r" t="t"/>
                <a:pathLst>
                  <a:path extrusionOk="0" h="1118" w="237">
                    <a:moveTo>
                      <a:pt x="124" y="0"/>
                    </a:moveTo>
                    <a:cubicBezTo>
                      <a:pt x="52" y="0"/>
                      <a:pt x="1" y="52"/>
                      <a:pt x="1" y="113"/>
                    </a:cubicBezTo>
                    <a:lnTo>
                      <a:pt x="1" y="995"/>
                    </a:lnTo>
                    <a:cubicBezTo>
                      <a:pt x="1" y="1066"/>
                      <a:pt x="52" y="1118"/>
                      <a:pt x="124" y="1118"/>
                    </a:cubicBezTo>
                    <a:cubicBezTo>
                      <a:pt x="185" y="1118"/>
                      <a:pt x="237" y="1066"/>
                      <a:pt x="237" y="995"/>
                    </a:cubicBezTo>
                    <a:lnTo>
                      <a:pt x="237" y="113"/>
                    </a:lnTo>
                    <a:cubicBezTo>
                      <a:pt x="237" y="52"/>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92" name="Google Shape;1092;p78"/>
              <p:cNvSpPr/>
              <p:nvPr/>
            </p:nvSpPr>
            <p:spPr>
              <a:xfrm>
                <a:off x="4428138" y="4315069"/>
                <a:ext cx="16471" cy="75218"/>
              </a:xfrm>
              <a:custGeom>
                <a:rect b="b" l="l" r="r" t="t"/>
                <a:pathLst>
                  <a:path extrusionOk="0" h="1128" w="247">
                    <a:moveTo>
                      <a:pt x="124" y="0"/>
                    </a:moveTo>
                    <a:cubicBezTo>
                      <a:pt x="62" y="0"/>
                      <a:pt x="1" y="62"/>
                      <a:pt x="11" y="123"/>
                    </a:cubicBezTo>
                    <a:lnTo>
                      <a:pt x="11" y="1005"/>
                    </a:lnTo>
                    <a:cubicBezTo>
                      <a:pt x="1" y="1066"/>
                      <a:pt x="62" y="1128"/>
                      <a:pt x="124" y="1128"/>
                    </a:cubicBezTo>
                    <a:cubicBezTo>
                      <a:pt x="195" y="1128"/>
                      <a:pt x="247" y="1066"/>
                      <a:pt x="247" y="1005"/>
                    </a:cubicBezTo>
                    <a:lnTo>
                      <a:pt x="247" y="123"/>
                    </a:lnTo>
                    <a:cubicBezTo>
                      <a:pt x="247" y="62"/>
                      <a:pt x="19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93" name="Google Shape;1093;p78"/>
              <p:cNvSpPr/>
              <p:nvPr/>
            </p:nvSpPr>
            <p:spPr>
              <a:xfrm>
                <a:off x="4395330" y="4317803"/>
                <a:ext cx="16471" cy="75218"/>
              </a:xfrm>
              <a:custGeom>
                <a:rect b="b" l="l" r="r" t="t"/>
                <a:pathLst>
                  <a:path extrusionOk="0" h="1128" w="247">
                    <a:moveTo>
                      <a:pt x="124" y="0"/>
                    </a:moveTo>
                    <a:cubicBezTo>
                      <a:pt x="62" y="0"/>
                      <a:pt x="1" y="62"/>
                      <a:pt x="1" y="123"/>
                    </a:cubicBezTo>
                    <a:lnTo>
                      <a:pt x="1" y="1005"/>
                    </a:lnTo>
                    <a:cubicBezTo>
                      <a:pt x="1" y="1066"/>
                      <a:pt x="62" y="1128"/>
                      <a:pt x="124" y="1128"/>
                    </a:cubicBezTo>
                    <a:cubicBezTo>
                      <a:pt x="195" y="1118"/>
                      <a:pt x="247" y="1066"/>
                      <a:pt x="247" y="1005"/>
                    </a:cubicBezTo>
                    <a:lnTo>
                      <a:pt x="247" y="123"/>
                    </a:lnTo>
                    <a:cubicBezTo>
                      <a:pt x="247" y="52"/>
                      <a:pt x="19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94" name="Google Shape;1094;p78"/>
              <p:cNvSpPr/>
              <p:nvPr/>
            </p:nvSpPr>
            <p:spPr>
              <a:xfrm>
                <a:off x="4019364" y="4008126"/>
                <a:ext cx="605033" cy="256394"/>
              </a:xfrm>
              <a:custGeom>
                <a:rect b="b" l="l" r="r" t="t"/>
                <a:pathLst>
                  <a:path extrusionOk="0" h="3845" w="9073">
                    <a:moveTo>
                      <a:pt x="4542" y="0"/>
                    </a:moveTo>
                    <a:cubicBezTo>
                      <a:pt x="2092" y="0"/>
                      <a:pt x="103" y="523"/>
                      <a:pt x="11" y="1169"/>
                    </a:cubicBezTo>
                    <a:lnTo>
                      <a:pt x="11" y="1220"/>
                    </a:lnTo>
                    <a:lnTo>
                      <a:pt x="0" y="1210"/>
                    </a:lnTo>
                    <a:lnTo>
                      <a:pt x="0" y="2625"/>
                    </a:lnTo>
                    <a:lnTo>
                      <a:pt x="0" y="2635"/>
                    </a:lnTo>
                    <a:lnTo>
                      <a:pt x="0" y="2645"/>
                    </a:lnTo>
                    <a:cubicBezTo>
                      <a:pt x="41" y="3312"/>
                      <a:pt x="2061" y="3845"/>
                      <a:pt x="4542" y="3845"/>
                    </a:cubicBezTo>
                    <a:cubicBezTo>
                      <a:pt x="6992" y="3845"/>
                      <a:pt x="8981" y="3322"/>
                      <a:pt x="9073" y="2676"/>
                    </a:cubicBezTo>
                    <a:lnTo>
                      <a:pt x="9073" y="2666"/>
                    </a:lnTo>
                    <a:cubicBezTo>
                      <a:pt x="9073" y="2656"/>
                      <a:pt x="9073" y="2635"/>
                      <a:pt x="9073" y="2625"/>
                    </a:cubicBezTo>
                    <a:lnTo>
                      <a:pt x="9073" y="2594"/>
                    </a:lnTo>
                    <a:lnTo>
                      <a:pt x="9073" y="1220"/>
                    </a:lnTo>
                    <a:lnTo>
                      <a:pt x="9073" y="1169"/>
                    </a:lnTo>
                    <a:cubicBezTo>
                      <a:pt x="8970" y="513"/>
                      <a:pt x="6982" y="0"/>
                      <a:pt x="45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95" name="Google Shape;1095;p78"/>
              <p:cNvSpPr/>
              <p:nvPr/>
            </p:nvSpPr>
            <p:spPr>
              <a:xfrm>
                <a:off x="4020031" y="4090146"/>
                <a:ext cx="604366" cy="174375"/>
              </a:xfrm>
              <a:custGeom>
                <a:rect b="b" l="l" r="r" t="t"/>
                <a:pathLst>
                  <a:path extrusionOk="0" h="2615" w="9063">
                    <a:moveTo>
                      <a:pt x="1" y="1"/>
                    </a:moveTo>
                    <a:lnTo>
                      <a:pt x="1" y="1385"/>
                    </a:lnTo>
                    <a:lnTo>
                      <a:pt x="1" y="1395"/>
                    </a:lnTo>
                    <a:lnTo>
                      <a:pt x="1" y="1405"/>
                    </a:lnTo>
                    <a:lnTo>
                      <a:pt x="1" y="1415"/>
                    </a:lnTo>
                    <a:cubicBezTo>
                      <a:pt x="42" y="2082"/>
                      <a:pt x="2051" y="2615"/>
                      <a:pt x="4532" y="2615"/>
                    </a:cubicBezTo>
                    <a:cubicBezTo>
                      <a:pt x="6982" y="2615"/>
                      <a:pt x="8981" y="2092"/>
                      <a:pt x="9063" y="1436"/>
                    </a:cubicBezTo>
                    <a:lnTo>
                      <a:pt x="9063" y="1426"/>
                    </a:lnTo>
                    <a:cubicBezTo>
                      <a:pt x="9063" y="1415"/>
                      <a:pt x="9063" y="1405"/>
                      <a:pt x="9063" y="1395"/>
                    </a:cubicBezTo>
                    <a:lnTo>
                      <a:pt x="9063" y="1364"/>
                    </a:lnTo>
                    <a:lnTo>
                      <a:pt x="9063" y="21"/>
                    </a:lnTo>
                    <a:cubicBezTo>
                      <a:pt x="8981" y="677"/>
                      <a:pt x="6982" y="1200"/>
                      <a:pt x="4532" y="1200"/>
                    </a:cubicBezTo>
                    <a:cubicBezTo>
                      <a:pt x="2051" y="1200"/>
                      <a:pt x="42" y="667"/>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96" name="Google Shape;1096;p78"/>
              <p:cNvSpPr/>
              <p:nvPr/>
            </p:nvSpPr>
            <p:spPr>
              <a:xfrm>
                <a:off x="4020031" y="4086078"/>
                <a:ext cx="67" cy="3467"/>
              </a:xfrm>
              <a:custGeom>
                <a:rect b="b" l="l" r="r" t="t"/>
                <a:pathLst>
                  <a:path extrusionOk="0" h="52" w="1">
                    <a:moveTo>
                      <a:pt x="1" y="0"/>
                    </a:moveTo>
                    <a:lnTo>
                      <a:pt x="1" y="41"/>
                    </a:lnTo>
                    <a:lnTo>
                      <a:pt x="1" y="51"/>
                    </a:lnTo>
                    <a:lnTo>
                      <a:pt x="1" y="5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97" name="Google Shape;1097;p78"/>
              <p:cNvSpPr/>
              <p:nvPr/>
            </p:nvSpPr>
            <p:spPr>
              <a:xfrm>
                <a:off x="4102052" y="4032065"/>
                <a:ext cx="440321" cy="110760"/>
              </a:xfrm>
              <a:custGeom>
                <a:rect b="b" l="l" r="r" t="t"/>
                <a:pathLst>
                  <a:path extrusionOk="0" h="1661" w="6603">
                    <a:moveTo>
                      <a:pt x="3302" y="0"/>
                    </a:moveTo>
                    <a:cubicBezTo>
                      <a:pt x="1477" y="0"/>
                      <a:pt x="1" y="369"/>
                      <a:pt x="1" y="831"/>
                    </a:cubicBezTo>
                    <a:cubicBezTo>
                      <a:pt x="1" y="1292"/>
                      <a:pt x="1477" y="1661"/>
                      <a:pt x="3302" y="1661"/>
                    </a:cubicBezTo>
                    <a:cubicBezTo>
                      <a:pt x="5126" y="1661"/>
                      <a:pt x="6603" y="1292"/>
                      <a:pt x="6603" y="831"/>
                    </a:cubicBezTo>
                    <a:cubicBezTo>
                      <a:pt x="6603" y="369"/>
                      <a:pt x="5126" y="0"/>
                      <a:pt x="33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98" name="Google Shape;1098;p78"/>
              <p:cNvSpPr/>
              <p:nvPr/>
            </p:nvSpPr>
            <p:spPr>
              <a:xfrm>
                <a:off x="4029633" y="4129089"/>
                <a:ext cx="16471" cy="66416"/>
              </a:xfrm>
              <a:custGeom>
                <a:rect b="b" l="l" r="r" t="t"/>
                <a:pathLst>
                  <a:path extrusionOk="0" h="996" w="247">
                    <a:moveTo>
                      <a:pt x="123" y="1"/>
                    </a:moveTo>
                    <a:cubicBezTo>
                      <a:pt x="62" y="1"/>
                      <a:pt x="10" y="52"/>
                      <a:pt x="0" y="124"/>
                    </a:cubicBezTo>
                    <a:lnTo>
                      <a:pt x="0" y="872"/>
                    </a:lnTo>
                    <a:cubicBezTo>
                      <a:pt x="10" y="944"/>
                      <a:pt x="62" y="995"/>
                      <a:pt x="123" y="995"/>
                    </a:cubicBezTo>
                    <a:cubicBezTo>
                      <a:pt x="195" y="995"/>
                      <a:pt x="246" y="944"/>
                      <a:pt x="246" y="872"/>
                    </a:cubicBezTo>
                    <a:lnTo>
                      <a:pt x="246" y="124"/>
                    </a:lnTo>
                    <a:cubicBezTo>
                      <a:pt x="246" y="5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099" name="Google Shape;1099;p78"/>
              <p:cNvSpPr/>
              <p:nvPr/>
            </p:nvSpPr>
            <p:spPr>
              <a:xfrm>
                <a:off x="4054240" y="4142693"/>
                <a:ext cx="17138" cy="71350"/>
              </a:xfrm>
              <a:custGeom>
                <a:rect b="b" l="l" r="r" t="t"/>
                <a:pathLst>
                  <a:path extrusionOk="0" h="1070" w="257">
                    <a:moveTo>
                      <a:pt x="118" y="1"/>
                    </a:moveTo>
                    <a:cubicBezTo>
                      <a:pt x="53" y="1"/>
                      <a:pt x="1" y="58"/>
                      <a:pt x="10" y="125"/>
                    </a:cubicBezTo>
                    <a:lnTo>
                      <a:pt x="10" y="945"/>
                    </a:lnTo>
                    <a:cubicBezTo>
                      <a:pt x="1" y="1012"/>
                      <a:pt x="53" y="1069"/>
                      <a:pt x="118" y="1069"/>
                    </a:cubicBezTo>
                    <a:cubicBezTo>
                      <a:pt x="123" y="1069"/>
                      <a:pt x="128" y="1069"/>
                      <a:pt x="133" y="1068"/>
                    </a:cubicBezTo>
                    <a:cubicBezTo>
                      <a:pt x="205" y="1068"/>
                      <a:pt x="256" y="1017"/>
                      <a:pt x="256" y="945"/>
                    </a:cubicBezTo>
                    <a:lnTo>
                      <a:pt x="256" y="125"/>
                    </a:lnTo>
                    <a:cubicBezTo>
                      <a:pt x="256" y="53"/>
                      <a:pt x="195" y="2"/>
                      <a:pt x="133" y="2"/>
                    </a:cubicBezTo>
                    <a:cubicBezTo>
                      <a:pt x="128" y="1"/>
                      <a:pt x="123" y="1"/>
                      <a:pt x="118"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00" name="Google Shape;1100;p78"/>
              <p:cNvSpPr/>
              <p:nvPr/>
            </p:nvSpPr>
            <p:spPr>
              <a:xfrm>
                <a:off x="4082914" y="4152362"/>
                <a:ext cx="17138" cy="73217"/>
              </a:xfrm>
              <a:custGeom>
                <a:rect b="b" l="l" r="r" t="t"/>
                <a:pathLst>
                  <a:path extrusionOk="0" h="1098" w="257">
                    <a:moveTo>
                      <a:pt x="124" y="0"/>
                    </a:moveTo>
                    <a:cubicBezTo>
                      <a:pt x="62" y="0"/>
                      <a:pt x="1" y="62"/>
                      <a:pt x="11" y="134"/>
                    </a:cubicBezTo>
                    <a:lnTo>
                      <a:pt x="11" y="974"/>
                    </a:lnTo>
                    <a:cubicBezTo>
                      <a:pt x="1" y="1036"/>
                      <a:pt x="62" y="1097"/>
                      <a:pt x="124" y="1097"/>
                    </a:cubicBezTo>
                    <a:cubicBezTo>
                      <a:pt x="195" y="1097"/>
                      <a:pt x="257" y="1036"/>
                      <a:pt x="247" y="974"/>
                    </a:cubicBezTo>
                    <a:lnTo>
                      <a:pt x="247" y="134"/>
                    </a:lnTo>
                    <a:cubicBezTo>
                      <a:pt x="257" y="62"/>
                      <a:pt x="19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01" name="Google Shape;1101;p78"/>
              <p:cNvSpPr/>
              <p:nvPr/>
            </p:nvSpPr>
            <p:spPr>
              <a:xfrm>
                <a:off x="4115056" y="4161897"/>
                <a:ext cx="15804" cy="71217"/>
              </a:xfrm>
              <a:custGeom>
                <a:rect b="b" l="l" r="r" t="t"/>
                <a:pathLst>
                  <a:path extrusionOk="0" h="1068" w="237">
                    <a:moveTo>
                      <a:pt x="124" y="1"/>
                    </a:moveTo>
                    <a:cubicBezTo>
                      <a:pt x="52" y="1"/>
                      <a:pt x="0" y="52"/>
                      <a:pt x="0" y="114"/>
                    </a:cubicBezTo>
                    <a:lnTo>
                      <a:pt x="0" y="944"/>
                    </a:lnTo>
                    <a:cubicBezTo>
                      <a:pt x="0" y="1016"/>
                      <a:pt x="52" y="1067"/>
                      <a:pt x="124" y="1067"/>
                    </a:cubicBezTo>
                    <a:cubicBezTo>
                      <a:pt x="185" y="1067"/>
                      <a:pt x="236" y="1016"/>
                      <a:pt x="236" y="944"/>
                    </a:cubicBezTo>
                    <a:lnTo>
                      <a:pt x="236" y="114"/>
                    </a:lnTo>
                    <a:cubicBezTo>
                      <a:pt x="236" y="52"/>
                      <a:pt x="18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02" name="Google Shape;1102;p78"/>
              <p:cNvSpPr/>
              <p:nvPr/>
            </p:nvSpPr>
            <p:spPr>
              <a:xfrm>
                <a:off x="4141729" y="4168766"/>
                <a:ext cx="17138" cy="73884"/>
              </a:xfrm>
              <a:custGeom>
                <a:rect b="b" l="l" r="r" t="t"/>
                <a:pathLst>
                  <a:path extrusionOk="0" h="1108" w="257">
                    <a:moveTo>
                      <a:pt x="134" y="0"/>
                    </a:moveTo>
                    <a:cubicBezTo>
                      <a:pt x="62" y="0"/>
                      <a:pt x="0" y="52"/>
                      <a:pt x="0" y="124"/>
                    </a:cubicBezTo>
                    <a:lnTo>
                      <a:pt x="0" y="985"/>
                    </a:lnTo>
                    <a:cubicBezTo>
                      <a:pt x="0" y="1056"/>
                      <a:pt x="62" y="1108"/>
                      <a:pt x="134" y="1108"/>
                    </a:cubicBezTo>
                    <a:cubicBezTo>
                      <a:pt x="195" y="1108"/>
                      <a:pt x="257" y="1046"/>
                      <a:pt x="246" y="985"/>
                    </a:cubicBezTo>
                    <a:lnTo>
                      <a:pt x="246" y="124"/>
                    </a:lnTo>
                    <a:cubicBezTo>
                      <a:pt x="246" y="52"/>
                      <a:pt x="195" y="0"/>
                      <a:pt x="13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03" name="Google Shape;1103;p78"/>
              <p:cNvSpPr/>
              <p:nvPr/>
            </p:nvSpPr>
            <p:spPr>
              <a:xfrm>
                <a:off x="4174538" y="4172900"/>
                <a:ext cx="17138" cy="75218"/>
              </a:xfrm>
              <a:custGeom>
                <a:rect b="b" l="l" r="r" t="t"/>
                <a:pathLst>
                  <a:path extrusionOk="0" h="1128" w="257">
                    <a:moveTo>
                      <a:pt x="123" y="0"/>
                    </a:moveTo>
                    <a:cubicBezTo>
                      <a:pt x="52" y="0"/>
                      <a:pt x="0" y="51"/>
                      <a:pt x="0" y="123"/>
                    </a:cubicBezTo>
                    <a:lnTo>
                      <a:pt x="0" y="1005"/>
                    </a:lnTo>
                    <a:cubicBezTo>
                      <a:pt x="0" y="1066"/>
                      <a:pt x="62" y="1128"/>
                      <a:pt x="123" y="1128"/>
                    </a:cubicBezTo>
                    <a:cubicBezTo>
                      <a:pt x="195" y="1128"/>
                      <a:pt x="246" y="1076"/>
                      <a:pt x="257" y="1005"/>
                    </a:cubicBezTo>
                    <a:lnTo>
                      <a:pt x="257" y="123"/>
                    </a:lnTo>
                    <a:cubicBezTo>
                      <a:pt x="257" y="51"/>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04" name="Google Shape;1104;p78"/>
              <p:cNvSpPr/>
              <p:nvPr/>
            </p:nvSpPr>
            <p:spPr>
              <a:xfrm>
                <a:off x="4210081" y="4176968"/>
                <a:ext cx="16471" cy="74551"/>
              </a:xfrm>
              <a:custGeom>
                <a:rect b="b" l="l" r="r" t="t"/>
                <a:pathLst>
                  <a:path extrusionOk="0" h="1118" w="247">
                    <a:moveTo>
                      <a:pt x="123" y="1"/>
                    </a:moveTo>
                    <a:cubicBezTo>
                      <a:pt x="52" y="1"/>
                      <a:pt x="0" y="52"/>
                      <a:pt x="0" y="124"/>
                    </a:cubicBezTo>
                    <a:lnTo>
                      <a:pt x="0" y="995"/>
                    </a:lnTo>
                    <a:cubicBezTo>
                      <a:pt x="0" y="1056"/>
                      <a:pt x="52" y="1108"/>
                      <a:pt x="123" y="1118"/>
                    </a:cubicBezTo>
                    <a:cubicBezTo>
                      <a:pt x="185" y="1118"/>
                      <a:pt x="246" y="1056"/>
                      <a:pt x="246" y="995"/>
                    </a:cubicBezTo>
                    <a:lnTo>
                      <a:pt x="246" y="124"/>
                    </a:lnTo>
                    <a:cubicBezTo>
                      <a:pt x="24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05" name="Google Shape;1105;p78"/>
              <p:cNvSpPr/>
              <p:nvPr/>
            </p:nvSpPr>
            <p:spPr>
              <a:xfrm>
                <a:off x="4242289" y="4178902"/>
                <a:ext cx="17071" cy="75351"/>
              </a:xfrm>
              <a:custGeom>
                <a:rect b="b" l="l" r="r" t="t"/>
                <a:pathLst>
                  <a:path extrusionOk="0" h="1130" w="256">
                    <a:moveTo>
                      <a:pt x="114" y="1"/>
                    </a:moveTo>
                    <a:cubicBezTo>
                      <a:pt x="51" y="1"/>
                      <a:pt x="0" y="49"/>
                      <a:pt x="10" y="115"/>
                    </a:cubicBezTo>
                    <a:lnTo>
                      <a:pt x="10" y="997"/>
                    </a:lnTo>
                    <a:cubicBezTo>
                      <a:pt x="10" y="1068"/>
                      <a:pt x="61" y="1130"/>
                      <a:pt x="133" y="1130"/>
                    </a:cubicBezTo>
                    <a:cubicBezTo>
                      <a:pt x="204" y="1120"/>
                      <a:pt x="256" y="1068"/>
                      <a:pt x="256" y="997"/>
                    </a:cubicBezTo>
                    <a:lnTo>
                      <a:pt x="256" y="115"/>
                    </a:lnTo>
                    <a:cubicBezTo>
                      <a:pt x="256" y="54"/>
                      <a:pt x="194" y="2"/>
                      <a:pt x="133" y="2"/>
                    </a:cubicBezTo>
                    <a:cubicBezTo>
                      <a:pt x="126" y="1"/>
                      <a:pt x="120" y="1"/>
                      <a:pt x="11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06" name="Google Shape;1106;p78"/>
              <p:cNvSpPr/>
              <p:nvPr/>
            </p:nvSpPr>
            <p:spPr>
              <a:xfrm>
                <a:off x="4281166" y="4178968"/>
                <a:ext cx="16471" cy="75285"/>
              </a:xfrm>
              <a:custGeom>
                <a:rect b="b" l="l" r="r" t="t"/>
                <a:pathLst>
                  <a:path extrusionOk="0" h="1129" w="247">
                    <a:moveTo>
                      <a:pt x="108" y="0"/>
                    </a:moveTo>
                    <a:cubicBezTo>
                      <a:pt x="45" y="0"/>
                      <a:pt x="1" y="57"/>
                      <a:pt x="1" y="114"/>
                    </a:cubicBezTo>
                    <a:lnTo>
                      <a:pt x="1" y="996"/>
                    </a:lnTo>
                    <a:cubicBezTo>
                      <a:pt x="1" y="1067"/>
                      <a:pt x="52" y="1129"/>
                      <a:pt x="124" y="1129"/>
                    </a:cubicBezTo>
                    <a:cubicBezTo>
                      <a:pt x="195" y="1119"/>
                      <a:pt x="247" y="1067"/>
                      <a:pt x="247" y="996"/>
                    </a:cubicBezTo>
                    <a:lnTo>
                      <a:pt x="247" y="114"/>
                    </a:lnTo>
                    <a:cubicBezTo>
                      <a:pt x="247" y="53"/>
                      <a:pt x="185" y="1"/>
                      <a:pt x="124" y="1"/>
                    </a:cubicBezTo>
                    <a:cubicBezTo>
                      <a:pt x="118" y="1"/>
                      <a:pt x="113" y="0"/>
                      <a:pt x="108"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07" name="Google Shape;1107;p78"/>
              <p:cNvSpPr/>
              <p:nvPr/>
            </p:nvSpPr>
            <p:spPr>
              <a:xfrm>
                <a:off x="4312641" y="4178968"/>
                <a:ext cx="17138" cy="75285"/>
              </a:xfrm>
              <a:custGeom>
                <a:rect b="b" l="l" r="r" t="t"/>
                <a:pathLst>
                  <a:path extrusionOk="0" h="1129" w="257">
                    <a:moveTo>
                      <a:pt x="139" y="0"/>
                    </a:moveTo>
                    <a:cubicBezTo>
                      <a:pt x="134" y="0"/>
                      <a:pt x="129" y="1"/>
                      <a:pt x="123" y="1"/>
                    </a:cubicBezTo>
                    <a:cubicBezTo>
                      <a:pt x="62" y="1"/>
                      <a:pt x="0" y="53"/>
                      <a:pt x="0" y="114"/>
                    </a:cubicBezTo>
                    <a:lnTo>
                      <a:pt x="0" y="996"/>
                    </a:lnTo>
                    <a:cubicBezTo>
                      <a:pt x="0" y="1067"/>
                      <a:pt x="62" y="1119"/>
                      <a:pt x="123" y="1129"/>
                    </a:cubicBezTo>
                    <a:cubicBezTo>
                      <a:pt x="195" y="1129"/>
                      <a:pt x="256" y="1067"/>
                      <a:pt x="256" y="996"/>
                    </a:cubicBezTo>
                    <a:lnTo>
                      <a:pt x="256" y="114"/>
                    </a:lnTo>
                    <a:cubicBezTo>
                      <a:pt x="247" y="57"/>
                      <a:pt x="202" y="0"/>
                      <a:pt x="139"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08" name="Google Shape;1108;p78"/>
              <p:cNvSpPr/>
              <p:nvPr/>
            </p:nvSpPr>
            <p:spPr>
              <a:xfrm>
                <a:off x="4347517" y="4179035"/>
                <a:ext cx="16471" cy="75218"/>
              </a:xfrm>
              <a:custGeom>
                <a:rect b="b" l="l" r="r" t="t"/>
                <a:pathLst>
                  <a:path extrusionOk="0" h="1128" w="247">
                    <a:moveTo>
                      <a:pt x="123" y="0"/>
                    </a:moveTo>
                    <a:cubicBezTo>
                      <a:pt x="51" y="0"/>
                      <a:pt x="0" y="52"/>
                      <a:pt x="0" y="113"/>
                    </a:cubicBezTo>
                    <a:lnTo>
                      <a:pt x="0" y="995"/>
                    </a:lnTo>
                    <a:cubicBezTo>
                      <a:pt x="0" y="1066"/>
                      <a:pt x="51" y="1118"/>
                      <a:pt x="123" y="1128"/>
                    </a:cubicBezTo>
                    <a:cubicBezTo>
                      <a:pt x="185" y="1118"/>
                      <a:pt x="246" y="1066"/>
                      <a:pt x="246" y="995"/>
                    </a:cubicBezTo>
                    <a:lnTo>
                      <a:pt x="246" y="113"/>
                    </a:lnTo>
                    <a:cubicBezTo>
                      <a:pt x="246" y="52"/>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09" name="Google Shape;1109;p78"/>
              <p:cNvSpPr/>
              <p:nvPr/>
            </p:nvSpPr>
            <p:spPr>
              <a:xfrm>
                <a:off x="4574444" y="4142759"/>
                <a:ext cx="16471" cy="71217"/>
              </a:xfrm>
              <a:custGeom>
                <a:rect b="b" l="l" r="r" t="t"/>
                <a:pathLst>
                  <a:path extrusionOk="0" h="1068" w="247">
                    <a:moveTo>
                      <a:pt x="124" y="1"/>
                    </a:moveTo>
                    <a:cubicBezTo>
                      <a:pt x="52" y="1"/>
                      <a:pt x="0" y="52"/>
                      <a:pt x="0" y="114"/>
                    </a:cubicBezTo>
                    <a:lnTo>
                      <a:pt x="0" y="944"/>
                    </a:lnTo>
                    <a:cubicBezTo>
                      <a:pt x="0" y="1016"/>
                      <a:pt x="52" y="1067"/>
                      <a:pt x="124" y="1067"/>
                    </a:cubicBezTo>
                    <a:cubicBezTo>
                      <a:pt x="195" y="1067"/>
                      <a:pt x="247" y="1016"/>
                      <a:pt x="247" y="944"/>
                    </a:cubicBezTo>
                    <a:lnTo>
                      <a:pt x="247" y="114"/>
                    </a:lnTo>
                    <a:cubicBezTo>
                      <a:pt x="247" y="52"/>
                      <a:pt x="18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10" name="Google Shape;1110;p78"/>
              <p:cNvSpPr/>
              <p:nvPr/>
            </p:nvSpPr>
            <p:spPr>
              <a:xfrm>
                <a:off x="4546436" y="4153029"/>
                <a:ext cx="16471" cy="70483"/>
              </a:xfrm>
              <a:custGeom>
                <a:rect b="b" l="l" r="r" t="t"/>
                <a:pathLst>
                  <a:path extrusionOk="0" h="1057" w="247">
                    <a:moveTo>
                      <a:pt x="123" y="1"/>
                    </a:moveTo>
                    <a:cubicBezTo>
                      <a:pt x="51" y="1"/>
                      <a:pt x="0" y="52"/>
                      <a:pt x="0" y="124"/>
                    </a:cubicBezTo>
                    <a:lnTo>
                      <a:pt x="0" y="934"/>
                    </a:lnTo>
                    <a:cubicBezTo>
                      <a:pt x="10" y="995"/>
                      <a:pt x="62" y="1046"/>
                      <a:pt x="123" y="1057"/>
                    </a:cubicBezTo>
                    <a:cubicBezTo>
                      <a:pt x="185" y="1057"/>
                      <a:pt x="246" y="995"/>
                      <a:pt x="246" y="934"/>
                    </a:cubicBezTo>
                    <a:lnTo>
                      <a:pt x="246" y="124"/>
                    </a:lnTo>
                    <a:cubicBezTo>
                      <a:pt x="246" y="6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11" name="Google Shape;1111;p78"/>
              <p:cNvSpPr/>
              <p:nvPr/>
            </p:nvSpPr>
            <p:spPr>
              <a:xfrm>
                <a:off x="4514961" y="4161231"/>
                <a:ext cx="17138" cy="71884"/>
              </a:xfrm>
              <a:custGeom>
                <a:rect b="b" l="l" r="r" t="t"/>
                <a:pathLst>
                  <a:path extrusionOk="0" h="1078" w="257">
                    <a:moveTo>
                      <a:pt x="134" y="1"/>
                    </a:moveTo>
                    <a:cubicBezTo>
                      <a:pt x="62" y="1"/>
                      <a:pt x="1" y="52"/>
                      <a:pt x="1" y="124"/>
                    </a:cubicBezTo>
                    <a:lnTo>
                      <a:pt x="1" y="954"/>
                    </a:lnTo>
                    <a:cubicBezTo>
                      <a:pt x="1" y="1026"/>
                      <a:pt x="62" y="1077"/>
                      <a:pt x="134" y="1077"/>
                    </a:cubicBezTo>
                    <a:cubicBezTo>
                      <a:pt x="195" y="1077"/>
                      <a:pt x="247" y="1026"/>
                      <a:pt x="247" y="954"/>
                    </a:cubicBezTo>
                    <a:lnTo>
                      <a:pt x="247" y="124"/>
                    </a:lnTo>
                    <a:cubicBezTo>
                      <a:pt x="257" y="62"/>
                      <a:pt x="195" y="1"/>
                      <a:pt x="13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12" name="Google Shape;1112;p78"/>
              <p:cNvSpPr/>
              <p:nvPr/>
            </p:nvSpPr>
            <p:spPr>
              <a:xfrm>
                <a:off x="4487621" y="4168766"/>
                <a:ext cx="16471" cy="73884"/>
              </a:xfrm>
              <a:custGeom>
                <a:rect b="b" l="l" r="r" t="t"/>
                <a:pathLst>
                  <a:path extrusionOk="0" h="1108" w="247">
                    <a:moveTo>
                      <a:pt x="124" y="0"/>
                    </a:moveTo>
                    <a:cubicBezTo>
                      <a:pt x="52" y="0"/>
                      <a:pt x="1" y="52"/>
                      <a:pt x="1" y="124"/>
                    </a:cubicBezTo>
                    <a:lnTo>
                      <a:pt x="1" y="985"/>
                    </a:lnTo>
                    <a:cubicBezTo>
                      <a:pt x="1" y="1046"/>
                      <a:pt x="52" y="1108"/>
                      <a:pt x="124" y="1108"/>
                    </a:cubicBezTo>
                    <a:cubicBezTo>
                      <a:pt x="185" y="1108"/>
                      <a:pt x="247" y="1056"/>
                      <a:pt x="247" y="985"/>
                    </a:cubicBezTo>
                    <a:lnTo>
                      <a:pt x="247" y="124"/>
                    </a:lnTo>
                    <a:cubicBezTo>
                      <a:pt x="247" y="52"/>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13" name="Google Shape;1113;p78"/>
              <p:cNvSpPr/>
              <p:nvPr/>
            </p:nvSpPr>
            <p:spPr>
              <a:xfrm>
                <a:off x="4454812" y="4172900"/>
                <a:ext cx="16471" cy="75218"/>
              </a:xfrm>
              <a:custGeom>
                <a:rect b="b" l="l" r="r" t="t"/>
                <a:pathLst>
                  <a:path extrusionOk="0" h="1128" w="247">
                    <a:moveTo>
                      <a:pt x="124" y="0"/>
                    </a:moveTo>
                    <a:cubicBezTo>
                      <a:pt x="52" y="0"/>
                      <a:pt x="0" y="51"/>
                      <a:pt x="0" y="123"/>
                    </a:cubicBezTo>
                    <a:lnTo>
                      <a:pt x="0" y="1005"/>
                    </a:lnTo>
                    <a:cubicBezTo>
                      <a:pt x="0" y="1066"/>
                      <a:pt x="52" y="1128"/>
                      <a:pt x="124" y="1128"/>
                    </a:cubicBezTo>
                    <a:cubicBezTo>
                      <a:pt x="185" y="1128"/>
                      <a:pt x="247" y="1066"/>
                      <a:pt x="247" y="1005"/>
                    </a:cubicBezTo>
                    <a:lnTo>
                      <a:pt x="247" y="123"/>
                    </a:lnTo>
                    <a:cubicBezTo>
                      <a:pt x="247" y="51"/>
                      <a:pt x="19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14" name="Google Shape;1114;p78"/>
              <p:cNvSpPr/>
              <p:nvPr/>
            </p:nvSpPr>
            <p:spPr>
              <a:xfrm>
                <a:off x="4419936" y="4176968"/>
                <a:ext cx="15804" cy="74551"/>
              </a:xfrm>
              <a:custGeom>
                <a:rect b="b" l="l" r="r" t="t"/>
                <a:pathLst>
                  <a:path extrusionOk="0" h="1118" w="237">
                    <a:moveTo>
                      <a:pt x="124" y="1"/>
                    </a:moveTo>
                    <a:cubicBezTo>
                      <a:pt x="52" y="1"/>
                      <a:pt x="1" y="52"/>
                      <a:pt x="1" y="124"/>
                    </a:cubicBezTo>
                    <a:lnTo>
                      <a:pt x="1" y="995"/>
                    </a:lnTo>
                    <a:cubicBezTo>
                      <a:pt x="1" y="1056"/>
                      <a:pt x="52" y="1118"/>
                      <a:pt x="124" y="1118"/>
                    </a:cubicBezTo>
                    <a:cubicBezTo>
                      <a:pt x="185" y="1118"/>
                      <a:pt x="236" y="1056"/>
                      <a:pt x="236" y="995"/>
                    </a:cubicBezTo>
                    <a:lnTo>
                      <a:pt x="236" y="124"/>
                    </a:lnTo>
                    <a:cubicBezTo>
                      <a:pt x="236" y="52"/>
                      <a:pt x="18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15" name="Google Shape;1115;p78"/>
              <p:cNvSpPr/>
              <p:nvPr/>
            </p:nvSpPr>
            <p:spPr>
              <a:xfrm>
                <a:off x="4387127" y="4178368"/>
                <a:ext cx="16471" cy="75218"/>
              </a:xfrm>
              <a:custGeom>
                <a:rect b="b" l="l" r="r" t="t"/>
                <a:pathLst>
                  <a:path extrusionOk="0" h="1128" w="247">
                    <a:moveTo>
                      <a:pt x="124" y="0"/>
                    </a:moveTo>
                    <a:cubicBezTo>
                      <a:pt x="52" y="0"/>
                      <a:pt x="1" y="62"/>
                      <a:pt x="1" y="123"/>
                    </a:cubicBezTo>
                    <a:lnTo>
                      <a:pt x="1" y="1005"/>
                    </a:lnTo>
                    <a:cubicBezTo>
                      <a:pt x="1" y="1066"/>
                      <a:pt x="52" y="1128"/>
                      <a:pt x="124" y="1128"/>
                    </a:cubicBezTo>
                    <a:cubicBezTo>
                      <a:pt x="185" y="1128"/>
                      <a:pt x="247" y="1076"/>
                      <a:pt x="247" y="1005"/>
                    </a:cubicBezTo>
                    <a:lnTo>
                      <a:pt x="247" y="123"/>
                    </a:lnTo>
                    <a:cubicBezTo>
                      <a:pt x="236" y="62"/>
                      <a:pt x="185" y="1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16" name="Google Shape;1116;p78"/>
              <p:cNvSpPr/>
              <p:nvPr/>
            </p:nvSpPr>
            <p:spPr>
              <a:xfrm>
                <a:off x="4169070" y="4059338"/>
                <a:ext cx="309752" cy="51412"/>
              </a:xfrm>
              <a:custGeom>
                <a:rect b="b" l="l" r="r" t="t"/>
                <a:pathLst>
                  <a:path extrusionOk="0" h="771" w="4645">
                    <a:moveTo>
                      <a:pt x="3352" y="113"/>
                    </a:moveTo>
                    <a:cubicBezTo>
                      <a:pt x="3369" y="113"/>
                      <a:pt x="3387" y="113"/>
                      <a:pt x="3404" y="114"/>
                    </a:cubicBezTo>
                    <a:cubicBezTo>
                      <a:pt x="3660" y="114"/>
                      <a:pt x="3855" y="155"/>
                      <a:pt x="3927" y="237"/>
                    </a:cubicBezTo>
                    <a:lnTo>
                      <a:pt x="2809" y="258"/>
                    </a:lnTo>
                    <a:cubicBezTo>
                      <a:pt x="2978" y="164"/>
                      <a:pt x="3165" y="113"/>
                      <a:pt x="3352" y="113"/>
                    </a:cubicBezTo>
                    <a:close/>
                    <a:moveTo>
                      <a:pt x="3957" y="268"/>
                    </a:moveTo>
                    <a:cubicBezTo>
                      <a:pt x="3968" y="288"/>
                      <a:pt x="3968" y="299"/>
                      <a:pt x="3968" y="319"/>
                    </a:cubicBezTo>
                    <a:cubicBezTo>
                      <a:pt x="3968" y="340"/>
                      <a:pt x="3957" y="360"/>
                      <a:pt x="3947" y="381"/>
                    </a:cubicBezTo>
                    <a:lnTo>
                      <a:pt x="2553" y="422"/>
                    </a:lnTo>
                    <a:cubicBezTo>
                      <a:pt x="2625" y="381"/>
                      <a:pt x="2686" y="340"/>
                      <a:pt x="2738" y="299"/>
                    </a:cubicBezTo>
                    <a:lnTo>
                      <a:pt x="3957" y="268"/>
                    </a:lnTo>
                    <a:close/>
                    <a:moveTo>
                      <a:pt x="2174" y="319"/>
                    </a:moveTo>
                    <a:lnTo>
                      <a:pt x="2163" y="329"/>
                    </a:lnTo>
                    <a:cubicBezTo>
                      <a:pt x="2102" y="360"/>
                      <a:pt x="2040" y="401"/>
                      <a:pt x="1979" y="432"/>
                    </a:cubicBezTo>
                    <a:lnTo>
                      <a:pt x="667" y="463"/>
                    </a:lnTo>
                    <a:cubicBezTo>
                      <a:pt x="656" y="452"/>
                      <a:pt x="656" y="432"/>
                      <a:pt x="656" y="411"/>
                    </a:cubicBezTo>
                    <a:cubicBezTo>
                      <a:pt x="656" y="391"/>
                      <a:pt x="656" y="370"/>
                      <a:pt x="667" y="350"/>
                    </a:cubicBezTo>
                    <a:lnTo>
                      <a:pt x="2174" y="319"/>
                    </a:lnTo>
                    <a:close/>
                    <a:moveTo>
                      <a:pt x="1917" y="463"/>
                    </a:moveTo>
                    <a:lnTo>
                      <a:pt x="1917" y="463"/>
                    </a:lnTo>
                    <a:cubicBezTo>
                      <a:pt x="1723" y="565"/>
                      <a:pt x="1507" y="616"/>
                      <a:pt x="1292" y="616"/>
                    </a:cubicBezTo>
                    <a:cubicBezTo>
                      <a:pt x="1269" y="617"/>
                      <a:pt x="1246" y="617"/>
                      <a:pt x="1224" y="617"/>
                    </a:cubicBezTo>
                    <a:cubicBezTo>
                      <a:pt x="946" y="617"/>
                      <a:pt x="773" y="560"/>
                      <a:pt x="697" y="493"/>
                    </a:cubicBezTo>
                    <a:lnTo>
                      <a:pt x="1917" y="463"/>
                    </a:lnTo>
                    <a:close/>
                    <a:moveTo>
                      <a:pt x="3182" y="1"/>
                    </a:moveTo>
                    <a:cubicBezTo>
                      <a:pt x="2849" y="1"/>
                      <a:pt x="2519" y="102"/>
                      <a:pt x="2245" y="288"/>
                    </a:cubicBezTo>
                    <a:lnTo>
                      <a:pt x="687" y="319"/>
                    </a:lnTo>
                    <a:cubicBezTo>
                      <a:pt x="810" y="165"/>
                      <a:pt x="1241" y="94"/>
                      <a:pt x="1733" y="63"/>
                    </a:cubicBezTo>
                    <a:lnTo>
                      <a:pt x="1733" y="32"/>
                    </a:lnTo>
                    <a:cubicBezTo>
                      <a:pt x="1067" y="53"/>
                      <a:pt x="790" y="53"/>
                      <a:pt x="595" y="53"/>
                    </a:cubicBezTo>
                    <a:lnTo>
                      <a:pt x="595" y="94"/>
                    </a:lnTo>
                    <a:cubicBezTo>
                      <a:pt x="728" y="94"/>
                      <a:pt x="800" y="104"/>
                      <a:pt x="800" y="124"/>
                    </a:cubicBezTo>
                    <a:cubicBezTo>
                      <a:pt x="800" y="135"/>
                      <a:pt x="790" y="155"/>
                      <a:pt x="738" y="186"/>
                    </a:cubicBezTo>
                    <a:cubicBezTo>
                      <a:pt x="677" y="217"/>
                      <a:pt x="626" y="258"/>
                      <a:pt x="585" y="319"/>
                    </a:cubicBezTo>
                    <a:lnTo>
                      <a:pt x="0" y="340"/>
                    </a:lnTo>
                    <a:lnTo>
                      <a:pt x="0" y="370"/>
                    </a:lnTo>
                    <a:lnTo>
                      <a:pt x="574" y="360"/>
                    </a:lnTo>
                    <a:lnTo>
                      <a:pt x="574" y="360"/>
                    </a:lnTo>
                    <a:cubicBezTo>
                      <a:pt x="564" y="381"/>
                      <a:pt x="564" y="401"/>
                      <a:pt x="564" y="422"/>
                    </a:cubicBezTo>
                    <a:lnTo>
                      <a:pt x="564" y="463"/>
                    </a:lnTo>
                    <a:lnTo>
                      <a:pt x="0" y="483"/>
                    </a:lnTo>
                    <a:lnTo>
                      <a:pt x="0" y="514"/>
                    </a:lnTo>
                    <a:lnTo>
                      <a:pt x="574" y="504"/>
                    </a:lnTo>
                    <a:cubicBezTo>
                      <a:pt x="643" y="651"/>
                      <a:pt x="930" y="771"/>
                      <a:pt x="1416" y="771"/>
                    </a:cubicBezTo>
                    <a:cubicBezTo>
                      <a:pt x="1436" y="771"/>
                      <a:pt x="1456" y="771"/>
                      <a:pt x="1477" y="770"/>
                    </a:cubicBezTo>
                    <a:cubicBezTo>
                      <a:pt x="1835" y="770"/>
                      <a:pt x="2194" y="657"/>
                      <a:pt x="2502" y="452"/>
                    </a:cubicBezTo>
                    <a:lnTo>
                      <a:pt x="3927" y="422"/>
                    </a:lnTo>
                    <a:lnTo>
                      <a:pt x="3927" y="422"/>
                    </a:lnTo>
                    <a:cubicBezTo>
                      <a:pt x="3793" y="545"/>
                      <a:pt x="3424" y="606"/>
                      <a:pt x="3066" y="627"/>
                    </a:cubicBezTo>
                    <a:lnTo>
                      <a:pt x="3066" y="668"/>
                    </a:lnTo>
                    <a:cubicBezTo>
                      <a:pt x="3660" y="647"/>
                      <a:pt x="3865" y="647"/>
                      <a:pt x="4039" y="647"/>
                    </a:cubicBezTo>
                    <a:lnTo>
                      <a:pt x="4039" y="606"/>
                    </a:lnTo>
                    <a:cubicBezTo>
                      <a:pt x="3896" y="606"/>
                      <a:pt x="3824" y="596"/>
                      <a:pt x="3824" y="575"/>
                    </a:cubicBezTo>
                    <a:cubicBezTo>
                      <a:pt x="3824" y="565"/>
                      <a:pt x="3845" y="545"/>
                      <a:pt x="3896" y="514"/>
                    </a:cubicBezTo>
                    <a:cubicBezTo>
                      <a:pt x="3937" y="493"/>
                      <a:pt x="3988" y="463"/>
                      <a:pt x="4019" y="422"/>
                    </a:cubicBezTo>
                    <a:lnTo>
                      <a:pt x="4644" y="411"/>
                    </a:lnTo>
                    <a:lnTo>
                      <a:pt x="4644" y="370"/>
                    </a:lnTo>
                    <a:lnTo>
                      <a:pt x="4039" y="391"/>
                    </a:lnTo>
                    <a:cubicBezTo>
                      <a:pt x="4060" y="360"/>
                      <a:pt x="4060" y="329"/>
                      <a:pt x="4060" y="299"/>
                    </a:cubicBezTo>
                    <a:lnTo>
                      <a:pt x="4060" y="278"/>
                    </a:lnTo>
                    <a:lnTo>
                      <a:pt x="4644" y="268"/>
                    </a:lnTo>
                    <a:lnTo>
                      <a:pt x="4644" y="227"/>
                    </a:lnTo>
                    <a:lnTo>
                      <a:pt x="4050" y="247"/>
                    </a:lnTo>
                    <a:cubicBezTo>
                      <a:pt x="4001" y="110"/>
                      <a:pt x="3754" y="1"/>
                      <a:pt x="3292" y="1"/>
                    </a:cubicBezTo>
                    <a:cubicBezTo>
                      <a:pt x="3272" y="1"/>
                      <a:pt x="3251" y="1"/>
                      <a:pt x="3230" y="1"/>
                    </a:cubicBezTo>
                    <a:cubicBezTo>
                      <a:pt x="3214" y="1"/>
                      <a:pt x="3198"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17" name="Google Shape;1117;p78"/>
              <p:cNvSpPr/>
              <p:nvPr/>
            </p:nvSpPr>
            <p:spPr>
              <a:xfrm>
                <a:off x="1980158" y="4088079"/>
                <a:ext cx="605033" cy="256461"/>
              </a:xfrm>
              <a:custGeom>
                <a:rect b="b" l="l" r="r" t="t"/>
                <a:pathLst>
                  <a:path extrusionOk="0" h="3846" w="9073">
                    <a:moveTo>
                      <a:pt x="4531" y="1"/>
                    </a:moveTo>
                    <a:cubicBezTo>
                      <a:pt x="2091" y="1"/>
                      <a:pt x="103" y="513"/>
                      <a:pt x="0" y="1169"/>
                    </a:cubicBezTo>
                    <a:lnTo>
                      <a:pt x="0" y="1210"/>
                    </a:lnTo>
                    <a:lnTo>
                      <a:pt x="0" y="2646"/>
                    </a:lnTo>
                    <a:cubicBezTo>
                      <a:pt x="41" y="3312"/>
                      <a:pt x="2061" y="3845"/>
                      <a:pt x="4531" y="3845"/>
                    </a:cubicBezTo>
                    <a:cubicBezTo>
                      <a:pt x="6992" y="3845"/>
                      <a:pt x="8980" y="3322"/>
                      <a:pt x="9073" y="2666"/>
                    </a:cubicBezTo>
                    <a:cubicBezTo>
                      <a:pt x="9073" y="2646"/>
                      <a:pt x="9073" y="2635"/>
                      <a:pt x="9073" y="2625"/>
                    </a:cubicBezTo>
                    <a:cubicBezTo>
                      <a:pt x="9073" y="2615"/>
                      <a:pt x="9073" y="2605"/>
                      <a:pt x="9073" y="2594"/>
                    </a:cubicBezTo>
                    <a:lnTo>
                      <a:pt x="9073" y="1210"/>
                    </a:lnTo>
                    <a:lnTo>
                      <a:pt x="9073" y="1169"/>
                    </a:lnTo>
                    <a:cubicBezTo>
                      <a:pt x="8970" y="513"/>
                      <a:pt x="6981" y="1"/>
                      <a:pt x="4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18" name="Google Shape;1118;p78"/>
              <p:cNvSpPr/>
              <p:nvPr/>
            </p:nvSpPr>
            <p:spPr>
              <a:xfrm>
                <a:off x="1980158" y="4170100"/>
                <a:ext cx="605033" cy="174441"/>
              </a:xfrm>
              <a:custGeom>
                <a:rect b="b" l="l" r="r" t="t"/>
                <a:pathLst>
                  <a:path extrusionOk="0" h="2616" w="9073">
                    <a:moveTo>
                      <a:pt x="0" y="1"/>
                    </a:moveTo>
                    <a:lnTo>
                      <a:pt x="0" y="1416"/>
                    </a:lnTo>
                    <a:cubicBezTo>
                      <a:pt x="41" y="2072"/>
                      <a:pt x="2061" y="2615"/>
                      <a:pt x="4542" y="2615"/>
                    </a:cubicBezTo>
                    <a:cubicBezTo>
                      <a:pt x="6992" y="2615"/>
                      <a:pt x="8980" y="2092"/>
                      <a:pt x="9073" y="1436"/>
                    </a:cubicBezTo>
                    <a:lnTo>
                      <a:pt x="9073" y="1426"/>
                    </a:lnTo>
                    <a:cubicBezTo>
                      <a:pt x="9073" y="1416"/>
                      <a:pt x="9073" y="1405"/>
                      <a:pt x="9073" y="1395"/>
                    </a:cubicBezTo>
                    <a:cubicBezTo>
                      <a:pt x="9073" y="1385"/>
                      <a:pt x="9073" y="1375"/>
                      <a:pt x="9073" y="1364"/>
                    </a:cubicBezTo>
                    <a:lnTo>
                      <a:pt x="9073" y="21"/>
                    </a:lnTo>
                    <a:cubicBezTo>
                      <a:pt x="8980" y="678"/>
                      <a:pt x="6992" y="1200"/>
                      <a:pt x="4542" y="1200"/>
                    </a:cubicBezTo>
                    <a:cubicBezTo>
                      <a:pt x="2061" y="1200"/>
                      <a:pt x="41" y="667"/>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19" name="Google Shape;1119;p78"/>
              <p:cNvSpPr/>
              <p:nvPr/>
            </p:nvSpPr>
            <p:spPr>
              <a:xfrm>
                <a:off x="2585118" y="4166032"/>
                <a:ext cx="67" cy="2801"/>
              </a:xfrm>
              <a:custGeom>
                <a:rect b="b" l="l" r="r" t="t"/>
                <a:pathLst>
                  <a:path extrusionOk="0" h="42" w="1">
                    <a:moveTo>
                      <a:pt x="1" y="41"/>
                    </a:moveTo>
                    <a:cubicBezTo>
                      <a:pt x="1" y="31"/>
                      <a:pt x="1" y="21"/>
                      <a:pt x="1" y="11"/>
                    </a:cubicBezTo>
                    <a:lnTo>
                      <a:pt x="1" y="0"/>
                    </a:lnTo>
                    <a:lnTo>
                      <a:pt x="1" y="0"/>
                    </a:lnTo>
                    <a:lnTo>
                      <a:pt x="1" y="4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20" name="Google Shape;1120;p78"/>
              <p:cNvSpPr/>
              <p:nvPr/>
            </p:nvSpPr>
            <p:spPr>
              <a:xfrm>
                <a:off x="1980158" y="4166032"/>
                <a:ext cx="67" cy="2801"/>
              </a:xfrm>
              <a:custGeom>
                <a:rect b="b" l="l" r="r" t="t"/>
                <a:pathLst>
                  <a:path extrusionOk="0" h="42" w="1">
                    <a:moveTo>
                      <a:pt x="0" y="0"/>
                    </a:moveTo>
                    <a:lnTo>
                      <a:pt x="0" y="41"/>
                    </a:lnTo>
                    <a:lnTo>
                      <a:pt x="0" y="4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21" name="Google Shape;1121;p78"/>
              <p:cNvSpPr/>
              <p:nvPr/>
            </p:nvSpPr>
            <p:spPr>
              <a:xfrm>
                <a:off x="2062847" y="4111351"/>
                <a:ext cx="440321" cy="111493"/>
              </a:xfrm>
              <a:custGeom>
                <a:rect b="b" l="l" r="r" t="t"/>
                <a:pathLst>
                  <a:path extrusionOk="0" h="1672" w="6603">
                    <a:moveTo>
                      <a:pt x="3302" y="0"/>
                    </a:moveTo>
                    <a:cubicBezTo>
                      <a:pt x="1477" y="0"/>
                      <a:pt x="1" y="380"/>
                      <a:pt x="1" y="841"/>
                    </a:cubicBezTo>
                    <a:cubicBezTo>
                      <a:pt x="1" y="1292"/>
                      <a:pt x="1477" y="1671"/>
                      <a:pt x="3302" y="1671"/>
                    </a:cubicBezTo>
                    <a:cubicBezTo>
                      <a:pt x="5126" y="1671"/>
                      <a:pt x="6602" y="1292"/>
                      <a:pt x="6602" y="841"/>
                    </a:cubicBezTo>
                    <a:cubicBezTo>
                      <a:pt x="6602" y="380"/>
                      <a:pt x="5126" y="0"/>
                      <a:pt x="33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22" name="Google Shape;1122;p78"/>
              <p:cNvSpPr/>
              <p:nvPr/>
            </p:nvSpPr>
            <p:spPr>
              <a:xfrm>
                <a:off x="1990361" y="4209109"/>
                <a:ext cx="16471" cy="65682"/>
              </a:xfrm>
              <a:custGeom>
                <a:rect b="b" l="l" r="r" t="t"/>
                <a:pathLst>
                  <a:path extrusionOk="0" h="985" w="247">
                    <a:moveTo>
                      <a:pt x="124" y="0"/>
                    </a:moveTo>
                    <a:cubicBezTo>
                      <a:pt x="52" y="0"/>
                      <a:pt x="1" y="52"/>
                      <a:pt x="1" y="123"/>
                    </a:cubicBezTo>
                    <a:lnTo>
                      <a:pt x="1" y="861"/>
                    </a:lnTo>
                    <a:cubicBezTo>
                      <a:pt x="1" y="923"/>
                      <a:pt x="52" y="984"/>
                      <a:pt x="124" y="984"/>
                    </a:cubicBezTo>
                    <a:cubicBezTo>
                      <a:pt x="185" y="984"/>
                      <a:pt x="237" y="933"/>
                      <a:pt x="247" y="872"/>
                    </a:cubicBezTo>
                    <a:lnTo>
                      <a:pt x="247" y="123"/>
                    </a:lnTo>
                    <a:cubicBezTo>
                      <a:pt x="247" y="52"/>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23" name="Google Shape;1123;p78"/>
              <p:cNvSpPr/>
              <p:nvPr/>
            </p:nvSpPr>
            <p:spPr>
              <a:xfrm>
                <a:off x="2015701" y="4222779"/>
                <a:ext cx="16471" cy="71150"/>
              </a:xfrm>
              <a:custGeom>
                <a:rect b="b" l="l" r="r" t="t"/>
                <a:pathLst>
                  <a:path extrusionOk="0" h="1067" w="247">
                    <a:moveTo>
                      <a:pt x="123" y="0"/>
                    </a:moveTo>
                    <a:cubicBezTo>
                      <a:pt x="62" y="0"/>
                      <a:pt x="10" y="52"/>
                      <a:pt x="0" y="123"/>
                    </a:cubicBezTo>
                    <a:lnTo>
                      <a:pt x="0" y="943"/>
                    </a:lnTo>
                    <a:cubicBezTo>
                      <a:pt x="0" y="1015"/>
                      <a:pt x="62" y="1067"/>
                      <a:pt x="123" y="1067"/>
                    </a:cubicBezTo>
                    <a:cubicBezTo>
                      <a:pt x="195" y="1067"/>
                      <a:pt x="246" y="1005"/>
                      <a:pt x="246" y="943"/>
                    </a:cubicBezTo>
                    <a:lnTo>
                      <a:pt x="246" y="123"/>
                    </a:lnTo>
                    <a:cubicBezTo>
                      <a:pt x="246" y="5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24" name="Google Shape;1124;p78"/>
              <p:cNvSpPr/>
              <p:nvPr/>
            </p:nvSpPr>
            <p:spPr>
              <a:xfrm>
                <a:off x="2043708" y="4233049"/>
                <a:ext cx="16471" cy="71817"/>
              </a:xfrm>
              <a:custGeom>
                <a:rect b="b" l="l" r="r" t="t"/>
                <a:pathLst>
                  <a:path extrusionOk="0" h="1077" w="247">
                    <a:moveTo>
                      <a:pt x="124" y="0"/>
                    </a:moveTo>
                    <a:cubicBezTo>
                      <a:pt x="62" y="0"/>
                      <a:pt x="0" y="51"/>
                      <a:pt x="0" y="123"/>
                    </a:cubicBezTo>
                    <a:lnTo>
                      <a:pt x="0" y="954"/>
                    </a:lnTo>
                    <a:cubicBezTo>
                      <a:pt x="0" y="1025"/>
                      <a:pt x="62" y="1077"/>
                      <a:pt x="124" y="1077"/>
                    </a:cubicBezTo>
                    <a:cubicBezTo>
                      <a:pt x="195" y="1077"/>
                      <a:pt x="247" y="1025"/>
                      <a:pt x="247" y="954"/>
                    </a:cubicBezTo>
                    <a:lnTo>
                      <a:pt x="247" y="123"/>
                    </a:lnTo>
                    <a:cubicBezTo>
                      <a:pt x="247" y="51"/>
                      <a:pt x="19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25" name="Google Shape;1125;p78"/>
              <p:cNvSpPr/>
              <p:nvPr/>
            </p:nvSpPr>
            <p:spPr>
              <a:xfrm>
                <a:off x="2075183" y="4241251"/>
                <a:ext cx="16471" cy="71217"/>
              </a:xfrm>
              <a:custGeom>
                <a:rect b="b" l="l" r="r" t="t"/>
                <a:pathLst>
                  <a:path extrusionOk="0" h="1068" w="247">
                    <a:moveTo>
                      <a:pt x="113" y="0"/>
                    </a:moveTo>
                    <a:cubicBezTo>
                      <a:pt x="51" y="0"/>
                      <a:pt x="0" y="51"/>
                      <a:pt x="0" y="123"/>
                    </a:cubicBezTo>
                    <a:lnTo>
                      <a:pt x="0" y="954"/>
                    </a:lnTo>
                    <a:cubicBezTo>
                      <a:pt x="0" y="1015"/>
                      <a:pt x="51" y="1066"/>
                      <a:pt x="113" y="1066"/>
                    </a:cubicBezTo>
                    <a:cubicBezTo>
                      <a:pt x="118" y="1067"/>
                      <a:pt x="123" y="1067"/>
                      <a:pt x="129" y="1067"/>
                    </a:cubicBezTo>
                    <a:cubicBezTo>
                      <a:pt x="193" y="1067"/>
                      <a:pt x="246" y="1010"/>
                      <a:pt x="246" y="954"/>
                    </a:cubicBezTo>
                    <a:lnTo>
                      <a:pt x="246" y="123"/>
                    </a:lnTo>
                    <a:cubicBezTo>
                      <a:pt x="246" y="51"/>
                      <a:pt x="185" y="0"/>
                      <a:pt x="11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26" name="Google Shape;1126;p78"/>
              <p:cNvSpPr/>
              <p:nvPr/>
            </p:nvSpPr>
            <p:spPr>
              <a:xfrm>
                <a:off x="2102524" y="4247386"/>
                <a:ext cx="16471" cy="74551"/>
              </a:xfrm>
              <a:custGeom>
                <a:rect b="b" l="l" r="r" t="t"/>
                <a:pathLst>
                  <a:path extrusionOk="0" h="1118" w="247">
                    <a:moveTo>
                      <a:pt x="123" y="0"/>
                    </a:moveTo>
                    <a:cubicBezTo>
                      <a:pt x="62" y="11"/>
                      <a:pt x="10" y="62"/>
                      <a:pt x="0" y="123"/>
                    </a:cubicBezTo>
                    <a:lnTo>
                      <a:pt x="0" y="985"/>
                    </a:lnTo>
                    <a:cubicBezTo>
                      <a:pt x="0" y="1056"/>
                      <a:pt x="51" y="1118"/>
                      <a:pt x="123" y="1118"/>
                    </a:cubicBezTo>
                    <a:cubicBezTo>
                      <a:pt x="195" y="1108"/>
                      <a:pt x="246" y="1056"/>
                      <a:pt x="246" y="985"/>
                    </a:cubicBezTo>
                    <a:lnTo>
                      <a:pt x="246" y="123"/>
                    </a:lnTo>
                    <a:cubicBezTo>
                      <a:pt x="246" y="6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27" name="Google Shape;1127;p78"/>
              <p:cNvSpPr/>
              <p:nvPr/>
            </p:nvSpPr>
            <p:spPr>
              <a:xfrm>
                <a:off x="2135333" y="4252187"/>
                <a:ext cx="16471" cy="75218"/>
              </a:xfrm>
              <a:custGeom>
                <a:rect b="b" l="l" r="r" t="t"/>
                <a:pathLst>
                  <a:path extrusionOk="0" h="1128" w="247">
                    <a:moveTo>
                      <a:pt x="123" y="0"/>
                    </a:moveTo>
                    <a:cubicBezTo>
                      <a:pt x="62" y="0"/>
                      <a:pt x="10" y="51"/>
                      <a:pt x="0" y="123"/>
                    </a:cubicBezTo>
                    <a:lnTo>
                      <a:pt x="0" y="1005"/>
                    </a:lnTo>
                    <a:cubicBezTo>
                      <a:pt x="0" y="1066"/>
                      <a:pt x="51" y="1128"/>
                      <a:pt x="123" y="1128"/>
                    </a:cubicBezTo>
                    <a:cubicBezTo>
                      <a:pt x="195" y="1128"/>
                      <a:pt x="246" y="1077"/>
                      <a:pt x="246" y="1015"/>
                    </a:cubicBezTo>
                    <a:lnTo>
                      <a:pt x="246" y="123"/>
                    </a:lnTo>
                    <a:cubicBezTo>
                      <a:pt x="246" y="51"/>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28" name="Google Shape;1128;p78"/>
              <p:cNvSpPr/>
              <p:nvPr/>
            </p:nvSpPr>
            <p:spPr>
              <a:xfrm>
                <a:off x="2170875" y="4256254"/>
                <a:ext cx="15804" cy="74618"/>
              </a:xfrm>
              <a:custGeom>
                <a:rect b="b" l="l" r="r" t="t"/>
                <a:pathLst>
                  <a:path extrusionOk="0" h="1119" w="237">
                    <a:moveTo>
                      <a:pt x="113" y="1"/>
                    </a:moveTo>
                    <a:cubicBezTo>
                      <a:pt x="52" y="1"/>
                      <a:pt x="0" y="62"/>
                      <a:pt x="0" y="124"/>
                    </a:cubicBezTo>
                    <a:lnTo>
                      <a:pt x="0" y="995"/>
                    </a:lnTo>
                    <a:cubicBezTo>
                      <a:pt x="0" y="1067"/>
                      <a:pt x="52" y="1118"/>
                      <a:pt x="113" y="1118"/>
                    </a:cubicBezTo>
                    <a:cubicBezTo>
                      <a:pt x="185" y="1118"/>
                      <a:pt x="236" y="1067"/>
                      <a:pt x="236" y="995"/>
                    </a:cubicBezTo>
                    <a:lnTo>
                      <a:pt x="236" y="124"/>
                    </a:lnTo>
                    <a:cubicBezTo>
                      <a:pt x="236" y="62"/>
                      <a:pt x="185" y="1"/>
                      <a:pt x="11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29" name="Google Shape;1129;p78"/>
              <p:cNvSpPr/>
              <p:nvPr/>
            </p:nvSpPr>
            <p:spPr>
              <a:xfrm>
                <a:off x="2203017" y="4258322"/>
                <a:ext cx="17138" cy="75285"/>
              </a:xfrm>
              <a:custGeom>
                <a:rect b="b" l="l" r="r" t="t"/>
                <a:pathLst>
                  <a:path extrusionOk="0" h="1129" w="257">
                    <a:moveTo>
                      <a:pt x="123" y="0"/>
                    </a:moveTo>
                    <a:cubicBezTo>
                      <a:pt x="62" y="0"/>
                      <a:pt x="0" y="52"/>
                      <a:pt x="10" y="123"/>
                    </a:cubicBezTo>
                    <a:lnTo>
                      <a:pt x="10" y="1005"/>
                    </a:lnTo>
                    <a:cubicBezTo>
                      <a:pt x="10" y="1067"/>
                      <a:pt x="62" y="1128"/>
                      <a:pt x="123" y="1128"/>
                    </a:cubicBezTo>
                    <a:cubicBezTo>
                      <a:pt x="195" y="1128"/>
                      <a:pt x="246" y="1067"/>
                      <a:pt x="246" y="1005"/>
                    </a:cubicBezTo>
                    <a:lnTo>
                      <a:pt x="246" y="123"/>
                    </a:lnTo>
                    <a:cubicBezTo>
                      <a:pt x="256" y="5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30" name="Google Shape;1130;p78"/>
              <p:cNvSpPr/>
              <p:nvPr/>
            </p:nvSpPr>
            <p:spPr>
              <a:xfrm>
                <a:off x="2241294" y="4258322"/>
                <a:ext cx="17138" cy="75285"/>
              </a:xfrm>
              <a:custGeom>
                <a:rect b="b" l="l" r="r" t="t"/>
                <a:pathLst>
                  <a:path extrusionOk="0" h="1129" w="257">
                    <a:moveTo>
                      <a:pt x="133" y="0"/>
                    </a:moveTo>
                    <a:cubicBezTo>
                      <a:pt x="62" y="0"/>
                      <a:pt x="0" y="52"/>
                      <a:pt x="10" y="123"/>
                    </a:cubicBezTo>
                    <a:lnTo>
                      <a:pt x="10" y="1005"/>
                    </a:lnTo>
                    <a:cubicBezTo>
                      <a:pt x="10" y="1067"/>
                      <a:pt x="62" y="1128"/>
                      <a:pt x="133" y="1128"/>
                    </a:cubicBezTo>
                    <a:cubicBezTo>
                      <a:pt x="195" y="1128"/>
                      <a:pt x="246" y="1067"/>
                      <a:pt x="246" y="1005"/>
                    </a:cubicBezTo>
                    <a:lnTo>
                      <a:pt x="246" y="123"/>
                    </a:lnTo>
                    <a:cubicBezTo>
                      <a:pt x="256" y="52"/>
                      <a:pt x="195" y="0"/>
                      <a:pt x="13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31" name="Google Shape;1131;p78"/>
              <p:cNvSpPr/>
              <p:nvPr/>
            </p:nvSpPr>
            <p:spPr>
              <a:xfrm>
                <a:off x="2273369" y="4258322"/>
                <a:ext cx="16538" cy="75285"/>
              </a:xfrm>
              <a:custGeom>
                <a:rect b="b" l="l" r="r" t="t"/>
                <a:pathLst>
                  <a:path extrusionOk="0" h="1129" w="248">
                    <a:moveTo>
                      <a:pt x="124" y="0"/>
                    </a:moveTo>
                    <a:cubicBezTo>
                      <a:pt x="52" y="0"/>
                      <a:pt x="1" y="52"/>
                      <a:pt x="1" y="123"/>
                    </a:cubicBezTo>
                    <a:lnTo>
                      <a:pt x="1" y="1005"/>
                    </a:lnTo>
                    <a:cubicBezTo>
                      <a:pt x="1" y="1077"/>
                      <a:pt x="52" y="1128"/>
                      <a:pt x="124" y="1128"/>
                    </a:cubicBezTo>
                    <a:cubicBezTo>
                      <a:pt x="186" y="1128"/>
                      <a:pt x="247" y="1067"/>
                      <a:pt x="247" y="1005"/>
                    </a:cubicBezTo>
                    <a:lnTo>
                      <a:pt x="247" y="123"/>
                    </a:lnTo>
                    <a:cubicBezTo>
                      <a:pt x="247" y="52"/>
                      <a:pt x="196"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32" name="Google Shape;1132;p78"/>
              <p:cNvSpPr/>
              <p:nvPr/>
            </p:nvSpPr>
            <p:spPr>
              <a:xfrm>
                <a:off x="2307578" y="4258322"/>
                <a:ext cx="16471" cy="75285"/>
              </a:xfrm>
              <a:custGeom>
                <a:rect b="b" l="l" r="r" t="t"/>
                <a:pathLst>
                  <a:path extrusionOk="0" h="1129" w="247">
                    <a:moveTo>
                      <a:pt x="124" y="0"/>
                    </a:moveTo>
                    <a:cubicBezTo>
                      <a:pt x="62" y="0"/>
                      <a:pt x="1" y="52"/>
                      <a:pt x="11" y="123"/>
                    </a:cubicBezTo>
                    <a:lnTo>
                      <a:pt x="11" y="1005"/>
                    </a:lnTo>
                    <a:cubicBezTo>
                      <a:pt x="11" y="1067"/>
                      <a:pt x="62" y="1128"/>
                      <a:pt x="124" y="1128"/>
                    </a:cubicBezTo>
                    <a:cubicBezTo>
                      <a:pt x="195" y="1118"/>
                      <a:pt x="247" y="1067"/>
                      <a:pt x="247" y="1005"/>
                    </a:cubicBezTo>
                    <a:lnTo>
                      <a:pt x="247" y="123"/>
                    </a:lnTo>
                    <a:cubicBezTo>
                      <a:pt x="247" y="62"/>
                      <a:pt x="19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33" name="Google Shape;1133;p78"/>
              <p:cNvSpPr/>
              <p:nvPr/>
            </p:nvSpPr>
            <p:spPr>
              <a:xfrm>
                <a:off x="2560512" y="4209109"/>
                <a:ext cx="16471" cy="67749"/>
              </a:xfrm>
              <a:custGeom>
                <a:rect b="b" l="l" r="r" t="t"/>
                <a:pathLst>
                  <a:path extrusionOk="0" h="1016" w="247">
                    <a:moveTo>
                      <a:pt x="124" y="0"/>
                    </a:moveTo>
                    <a:cubicBezTo>
                      <a:pt x="52" y="0"/>
                      <a:pt x="1" y="52"/>
                      <a:pt x="1" y="123"/>
                    </a:cubicBezTo>
                    <a:lnTo>
                      <a:pt x="1" y="902"/>
                    </a:lnTo>
                    <a:cubicBezTo>
                      <a:pt x="1" y="964"/>
                      <a:pt x="52" y="1015"/>
                      <a:pt x="124" y="1015"/>
                    </a:cubicBezTo>
                    <a:cubicBezTo>
                      <a:pt x="185" y="1015"/>
                      <a:pt x="236" y="964"/>
                      <a:pt x="247" y="892"/>
                    </a:cubicBezTo>
                    <a:lnTo>
                      <a:pt x="247" y="123"/>
                    </a:lnTo>
                    <a:cubicBezTo>
                      <a:pt x="236" y="52"/>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34" name="Google Shape;1134;p78"/>
              <p:cNvSpPr/>
              <p:nvPr/>
            </p:nvSpPr>
            <p:spPr>
              <a:xfrm>
                <a:off x="2534571" y="4222779"/>
                <a:ext cx="16471" cy="71150"/>
              </a:xfrm>
              <a:custGeom>
                <a:rect b="b" l="l" r="r" t="t"/>
                <a:pathLst>
                  <a:path extrusionOk="0" h="1067" w="247">
                    <a:moveTo>
                      <a:pt x="133" y="0"/>
                    </a:moveTo>
                    <a:cubicBezTo>
                      <a:pt x="62" y="0"/>
                      <a:pt x="10" y="52"/>
                      <a:pt x="10" y="123"/>
                    </a:cubicBezTo>
                    <a:lnTo>
                      <a:pt x="10" y="943"/>
                    </a:lnTo>
                    <a:cubicBezTo>
                      <a:pt x="0" y="1005"/>
                      <a:pt x="62" y="1067"/>
                      <a:pt x="133" y="1067"/>
                    </a:cubicBezTo>
                    <a:cubicBezTo>
                      <a:pt x="195" y="1067"/>
                      <a:pt x="246" y="1015"/>
                      <a:pt x="246" y="943"/>
                    </a:cubicBezTo>
                    <a:lnTo>
                      <a:pt x="246" y="123"/>
                    </a:lnTo>
                    <a:cubicBezTo>
                      <a:pt x="246" y="52"/>
                      <a:pt x="195" y="0"/>
                      <a:pt x="13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35" name="Google Shape;1135;p78"/>
              <p:cNvSpPr/>
              <p:nvPr/>
            </p:nvSpPr>
            <p:spPr>
              <a:xfrm>
                <a:off x="2507164" y="4232315"/>
                <a:ext cx="15804" cy="70483"/>
              </a:xfrm>
              <a:custGeom>
                <a:rect b="b" l="l" r="r" t="t"/>
                <a:pathLst>
                  <a:path extrusionOk="0" h="1057" w="237">
                    <a:moveTo>
                      <a:pt x="124" y="1"/>
                    </a:moveTo>
                    <a:cubicBezTo>
                      <a:pt x="52" y="1"/>
                      <a:pt x="1" y="62"/>
                      <a:pt x="1" y="124"/>
                    </a:cubicBezTo>
                    <a:lnTo>
                      <a:pt x="1" y="934"/>
                    </a:lnTo>
                    <a:cubicBezTo>
                      <a:pt x="1" y="995"/>
                      <a:pt x="52" y="1057"/>
                      <a:pt x="124" y="1057"/>
                    </a:cubicBezTo>
                    <a:cubicBezTo>
                      <a:pt x="186" y="1057"/>
                      <a:pt x="237" y="995"/>
                      <a:pt x="237" y="934"/>
                    </a:cubicBezTo>
                    <a:lnTo>
                      <a:pt x="237" y="124"/>
                    </a:lnTo>
                    <a:cubicBezTo>
                      <a:pt x="237" y="62"/>
                      <a:pt x="186"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36" name="Google Shape;1136;p78"/>
              <p:cNvSpPr/>
              <p:nvPr/>
            </p:nvSpPr>
            <p:spPr>
              <a:xfrm>
                <a:off x="2475756" y="4241251"/>
                <a:ext cx="16471" cy="71150"/>
              </a:xfrm>
              <a:custGeom>
                <a:rect b="b" l="l" r="r" t="t"/>
                <a:pathLst>
                  <a:path extrusionOk="0" h="1067" w="247">
                    <a:moveTo>
                      <a:pt x="123" y="0"/>
                    </a:moveTo>
                    <a:cubicBezTo>
                      <a:pt x="62" y="0"/>
                      <a:pt x="0" y="51"/>
                      <a:pt x="0" y="123"/>
                    </a:cubicBezTo>
                    <a:lnTo>
                      <a:pt x="0" y="954"/>
                    </a:lnTo>
                    <a:cubicBezTo>
                      <a:pt x="0" y="1015"/>
                      <a:pt x="62" y="1066"/>
                      <a:pt x="123" y="1066"/>
                    </a:cubicBezTo>
                    <a:cubicBezTo>
                      <a:pt x="195" y="1066"/>
                      <a:pt x="246" y="1015"/>
                      <a:pt x="246" y="954"/>
                    </a:cubicBezTo>
                    <a:lnTo>
                      <a:pt x="246" y="123"/>
                    </a:lnTo>
                    <a:cubicBezTo>
                      <a:pt x="246" y="51"/>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37" name="Google Shape;1137;p78"/>
              <p:cNvSpPr/>
              <p:nvPr/>
            </p:nvSpPr>
            <p:spPr>
              <a:xfrm>
                <a:off x="2448415" y="4247386"/>
                <a:ext cx="16471" cy="74551"/>
              </a:xfrm>
              <a:custGeom>
                <a:rect b="b" l="l" r="r" t="t"/>
                <a:pathLst>
                  <a:path extrusionOk="0" h="1118" w="247">
                    <a:moveTo>
                      <a:pt x="123" y="0"/>
                    </a:moveTo>
                    <a:cubicBezTo>
                      <a:pt x="52" y="0"/>
                      <a:pt x="0" y="52"/>
                      <a:pt x="0" y="123"/>
                    </a:cubicBezTo>
                    <a:lnTo>
                      <a:pt x="0" y="985"/>
                    </a:lnTo>
                    <a:cubicBezTo>
                      <a:pt x="0" y="1056"/>
                      <a:pt x="52" y="1118"/>
                      <a:pt x="123" y="1118"/>
                    </a:cubicBezTo>
                    <a:cubicBezTo>
                      <a:pt x="195" y="1108"/>
                      <a:pt x="246" y="1056"/>
                      <a:pt x="246" y="985"/>
                    </a:cubicBezTo>
                    <a:lnTo>
                      <a:pt x="246" y="123"/>
                    </a:lnTo>
                    <a:cubicBezTo>
                      <a:pt x="246" y="52"/>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38" name="Google Shape;1138;p78"/>
              <p:cNvSpPr/>
              <p:nvPr/>
            </p:nvSpPr>
            <p:spPr>
              <a:xfrm>
                <a:off x="2415607" y="4252854"/>
                <a:ext cx="16471" cy="74551"/>
              </a:xfrm>
              <a:custGeom>
                <a:rect b="b" l="l" r="r" t="t"/>
                <a:pathLst>
                  <a:path extrusionOk="0" h="1118" w="247">
                    <a:moveTo>
                      <a:pt x="123" y="0"/>
                    </a:moveTo>
                    <a:cubicBezTo>
                      <a:pt x="52" y="0"/>
                      <a:pt x="0" y="52"/>
                      <a:pt x="0" y="113"/>
                    </a:cubicBezTo>
                    <a:lnTo>
                      <a:pt x="0" y="995"/>
                    </a:lnTo>
                    <a:cubicBezTo>
                      <a:pt x="0" y="1067"/>
                      <a:pt x="52" y="1118"/>
                      <a:pt x="123" y="1118"/>
                    </a:cubicBezTo>
                    <a:cubicBezTo>
                      <a:pt x="185" y="1118"/>
                      <a:pt x="246" y="1067"/>
                      <a:pt x="246" y="995"/>
                    </a:cubicBezTo>
                    <a:lnTo>
                      <a:pt x="246" y="113"/>
                    </a:lnTo>
                    <a:cubicBezTo>
                      <a:pt x="246" y="52"/>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39" name="Google Shape;1139;p78"/>
              <p:cNvSpPr/>
              <p:nvPr/>
            </p:nvSpPr>
            <p:spPr>
              <a:xfrm>
                <a:off x="2380064" y="4256254"/>
                <a:ext cx="17138" cy="74618"/>
              </a:xfrm>
              <a:custGeom>
                <a:rect b="b" l="l" r="r" t="t"/>
                <a:pathLst>
                  <a:path extrusionOk="0" h="1119" w="257">
                    <a:moveTo>
                      <a:pt x="123" y="1"/>
                    </a:moveTo>
                    <a:cubicBezTo>
                      <a:pt x="62" y="1"/>
                      <a:pt x="0" y="52"/>
                      <a:pt x="0" y="124"/>
                    </a:cubicBezTo>
                    <a:lnTo>
                      <a:pt x="0" y="995"/>
                    </a:lnTo>
                    <a:cubicBezTo>
                      <a:pt x="0" y="1067"/>
                      <a:pt x="62" y="1118"/>
                      <a:pt x="123" y="1118"/>
                    </a:cubicBezTo>
                    <a:cubicBezTo>
                      <a:pt x="195" y="1118"/>
                      <a:pt x="257" y="1067"/>
                      <a:pt x="257" y="995"/>
                    </a:cubicBezTo>
                    <a:lnTo>
                      <a:pt x="257" y="124"/>
                    </a:lnTo>
                    <a:cubicBezTo>
                      <a:pt x="257" y="5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40" name="Google Shape;1140;p78"/>
              <p:cNvSpPr/>
              <p:nvPr/>
            </p:nvSpPr>
            <p:spPr>
              <a:xfrm>
                <a:off x="2347255" y="4258322"/>
                <a:ext cx="17138" cy="75285"/>
              </a:xfrm>
              <a:custGeom>
                <a:rect b="b" l="l" r="r" t="t"/>
                <a:pathLst>
                  <a:path extrusionOk="0" h="1129" w="257">
                    <a:moveTo>
                      <a:pt x="123" y="0"/>
                    </a:moveTo>
                    <a:cubicBezTo>
                      <a:pt x="62" y="0"/>
                      <a:pt x="0" y="52"/>
                      <a:pt x="10" y="123"/>
                    </a:cubicBezTo>
                    <a:lnTo>
                      <a:pt x="10" y="1005"/>
                    </a:lnTo>
                    <a:cubicBezTo>
                      <a:pt x="0" y="1067"/>
                      <a:pt x="62" y="1128"/>
                      <a:pt x="123" y="1128"/>
                    </a:cubicBezTo>
                    <a:cubicBezTo>
                      <a:pt x="195" y="1128"/>
                      <a:pt x="246" y="1067"/>
                      <a:pt x="246" y="1005"/>
                    </a:cubicBezTo>
                    <a:lnTo>
                      <a:pt x="246" y="123"/>
                    </a:lnTo>
                    <a:cubicBezTo>
                      <a:pt x="256" y="5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41" name="Google Shape;1141;p78"/>
              <p:cNvSpPr/>
              <p:nvPr/>
            </p:nvSpPr>
            <p:spPr>
              <a:xfrm>
                <a:off x="2137333" y="4133157"/>
                <a:ext cx="309752" cy="51412"/>
              </a:xfrm>
              <a:custGeom>
                <a:rect b="b" l="l" r="r" t="t"/>
                <a:pathLst>
                  <a:path extrusionOk="0" h="771" w="4645">
                    <a:moveTo>
                      <a:pt x="3368" y="113"/>
                    </a:moveTo>
                    <a:cubicBezTo>
                      <a:pt x="3383" y="113"/>
                      <a:pt x="3399" y="113"/>
                      <a:pt x="3415" y="114"/>
                    </a:cubicBezTo>
                    <a:cubicBezTo>
                      <a:pt x="3671" y="114"/>
                      <a:pt x="3866" y="165"/>
                      <a:pt x="3938" y="237"/>
                    </a:cubicBezTo>
                    <a:lnTo>
                      <a:pt x="2810" y="258"/>
                    </a:lnTo>
                    <a:cubicBezTo>
                      <a:pt x="2981" y="172"/>
                      <a:pt x="3170" y="113"/>
                      <a:pt x="3368" y="113"/>
                    </a:cubicBezTo>
                    <a:close/>
                    <a:moveTo>
                      <a:pt x="3958" y="278"/>
                    </a:moveTo>
                    <a:cubicBezTo>
                      <a:pt x="3968" y="288"/>
                      <a:pt x="3968" y="299"/>
                      <a:pt x="3968" y="319"/>
                    </a:cubicBezTo>
                    <a:cubicBezTo>
                      <a:pt x="3968" y="340"/>
                      <a:pt x="3968" y="360"/>
                      <a:pt x="3948" y="381"/>
                    </a:cubicBezTo>
                    <a:lnTo>
                      <a:pt x="2564" y="422"/>
                    </a:lnTo>
                    <a:lnTo>
                      <a:pt x="2564" y="422"/>
                    </a:lnTo>
                    <a:lnTo>
                      <a:pt x="2748" y="309"/>
                    </a:lnTo>
                    <a:lnTo>
                      <a:pt x="3958" y="278"/>
                    </a:lnTo>
                    <a:close/>
                    <a:moveTo>
                      <a:pt x="2185" y="319"/>
                    </a:moveTo>
                    <a:lnTo>
                      <a:pt x="2164" y="329"/>
                    </a:lnTo>
                    <a:cubicBezTo>
                      <a:pt x="2102" y="360"/>
                      <a:pt x="2051" y="401"/>
                      <a:pt x="1990" y="432"/>
                    </a:cubicBezTo>
                    <a:lnTo>
                      <a:pt x="678" y="463"/>
                    </a:lnTo>
                    <a:cubicBezTo>
                      <a:pt x="667" y="442"/>
                      <a:pt x="657" y="432"/>
                      <a:pt x="657" y="411"/>
                    </a:cubicBezTo>
                    <a:cubicBezTo>
                      <a:pt x="657" y="391"/>
                      <a:pt x="657" y="370"/>
                      <a:pt x="667" y="350"/>
                    </a:cubicBezTo>
                    <a:lnTo>
                      <a:pt x="2185" y="319"/>
                    </a:lnTo>
                    <a:close/>
                    <a:moveTo>
                      <a:pt x="1918" y="473"/>
                    </a:moveTo>
                    <a:lnTo>
                      <a:pt x="1918" y="473"/>
                    </a:lnTo>
                    <a:cubicBezTo>
                      <a:pt x="1733" y="565"/>
                      <a:pt x="1518" y="617"/>
                      <a:pt x="1303" y="617"/>
                    </a:cubicBezTo>
                    <a:cubicBezTo>
                      <a:pt x="1275" y="617"/>
                      <a:pt x="1248" y="618"/>
                      <a:pt x="1222" y="618"/>
                    </a:cubicBezTo>
                    <a:cubicBezTo>
                      <a:pt x="944" y="618"/>
                      <a:pt x="783" y="569"/>
                      <a:pt x="708" y="493"/>
                    </a:cubicBezTo>
                    <a:lnTo>
                      <a:pt x="1918" y="473"/>
                    </a:lnTo>
                    <a:close/>
                    <a:moveTo>
                      <a:pt x="3182" y="1"/>
                    </a:moveTo>
                    <a:cubicBezTo>
                      <a:pt x="2850" y="1"/>
                      <a:pt x="2520" y="103"/>
                      <a:pt x="2246" y="288"/>
                    </a:cubicBezTo>
                    <a:lnTo>
                      <a:pt x="698" y="329"/>
                    </a:lnTo>
                    <a:cubicBezTo>
                      <a:pt x="811" y="165"/>
                      <a:pt x="1252" y="94"/>
                      <a:pt x="1744" y="73"/>
                    </a:cubicBezTo>
                    <a:lnTo>
                      <a:pt x="1744" y="32"/>
                    </a:lnTo>
                    <a:cubicBezTo>
                      <a:pt x="1067" y="53"/>
                      <a:pt x="790" y="53"/>
                      <a:pt x="596" y="53"/>
                    </a:cubicBezTo>
                    <a:lnTo>
                      <a:pt x="596" y="94"/>
                    </a:lnTo>
                    <a:cubicBezTo>
                      <a:pt x="739" y="94"/>
                      <a:pt x="811" y="104"/>
                      <a:pt x="811" y="124"/>
                    </a:cubicBezTo>
                    <a:cubicBezTo>
                      <a:pt x="811" y="135"/>
                      <a:pt x="790" y="155"/>
                      <a:pt x="739" y="186"/>
                    </a:cubicBezTo>
                    <a:cubicBezTo>
                      <a:pt x="678" y="217"/>
                      <a:pt x="626" y="258"/>
                      <a:pt x="596" y="319"/>
                    </a:cubicBezTo>
                    <a:lnTo>
                      <a:pt x="11" y="340"/>
                    </a:lnTo>
                    <a:lnTo>
                      <a:pt x="11" y="370"/>
                    </a:lnTo>
                    <a:lnTo>
                      <a:pt x="575" y="360"/>
                    </a:lnTo>
                    <a:lnTo>
                      <a:pt x="575" y="360"/>
                    </a:lnTo>
                    <a:cubicBezTo>
                      <a:pt x="575" y="381"/>
                      <a:pt x="565" y="401"/>
                      <a:pt x="565" y="422"/>
                    </a:cubicBezTo>
                    <a:cubicBezTo>
                      <a:pt x="565" y="432"/>
                      <a:pt x="565" y="452"/>
                      <a:pt x="565" y="463"/>
                    </a:cubicBezTo>
                    <a:lnTo>
                      <a:pt x="1" y="483"/>
                    </a:lnTo>
                    <a:lnTo>
                      <a:pt x="1" y="514"/>
                    </a:lnTo>
                    <a:lnTo>
                      <a:pt x="585" y="504"/>
                    </a:lnTo>
                    <a:cubicBezTo>
                      <a:pt x="654" y="652"/>
                      <a:pt x="931" y="771"/>
                      <a:pt x="1417" y="771"/>
                    </a:cubicBezTo>
                    <a:cubicBezTo>
                      <a:pt x="1437" y="771"/>
                      <a:pt x="1457" y="771"/>
                      <a:pt x="1477" y="770"/>
                    </a:cubicBezTo>
                    <a:cubicBezTo>
                      <a:pt x="1846" y="770"/>
                      <a:pt x="2205" y="658"/>
                      <a:pt x="2502" y="452"/>
                    </a:cubicBezTo>
                    <a:lnTo>
                      <a:pt x="3927" y="422"/>
                    </a:lnTo>
                    <a:lnTo>
                      <a:pt x="3927" y="422"/>
                    </a:lnTo>
                    <a:cubicBezTo>
                      <a:pt x="3794" y="534"/>
                      <a:pt x="3425" y="596"/>
                      <a:pt x="3066" y="617"/>
                    </a:cubicBezTo>
                    <a:lnTo>
                      <a:pt x="3066" y="668"/>
                    </a:lnTo>
                    <a:cubicBezTo>
                      <a:pt x="3671" y="647"/>
                      <a:pt x="3876" y="647"/>
                      <a:pt x="4040" y="647"/>
                    </a:cubicBezTo>
                    <a:lnTo>
                      <a:pt x="4040" y="606"/>
                    </a:lnTo>
                    <a:cubicBezTo>
                      <a:pt x="3897" y="606"/>
                      <a:pt x="3835" y="596"/>
                      <a:pt x="3825" y="575"/>
                    </a:cubicBezTo>
                    <a:cubicBezTo>
                      <a:pt x="3825" y="565"/>
                      <a:pt x="3845" y="545"/>
                      <a:pt x="3897" y="514"/>
                    </a:cubicBezTo>
                    <a:cubicBezTo>
                      <a:pt x="3938" y="493"/>
                      <a:pt x="3989" y="463"/>
                      <a:pt x="4020" y="422"/>
                    </a:cubicBezTo>
                    <a:lnTo>
                      <a:pt x="4645" y="411"/>
                    </a:lnTo>
                    <a:lnTo>
                      <a:pt x="4645" y="370"/>
                    </a:lnTo>
                    <a:lnTo>
                      <a:pt x="4050" y="391"/>
                    </a:lnTo>
                    <a:cubicBezTo>
                      <a:pt x="4061" y="360"/>
                      <a:pt x="4071" y="329"/>
                      <a:pt x="4061" y="299"/>
                    </a:cubicBezTo>
                    <a:lnTo>
                      <a:pt x="4061" y="278"/>
                    </a:lnTo>
                    <a:lnTo>
                      <a:pt x="4645" y="268"/>
                    </a:lnTo>
                    <a:lnTo>
                      <a:pt x="4645" y="227"/>
                    </a:lnTo>
                    <a:lnTo>
                      <a:pt x="4061" y="247"/>
                    </a:lnTo>
                    <a:cubicBezTo>
                      <a:pt x="4002" y="110"/>
                      <a:pt x="3755" y="1"/>
                      <a:pt x="3293" y="1"/>
                    </a:cubicBezTo>
                    <a:cubicBezTo>
                      <a:pt x="3272" y="1"/>
                      <a:pt x="3251" y="1"/>
                      <a:pt x="3230" y="1"/>
                    </a:cubicBezTo>
                    <a:cubicBezTo>
                      <a:pt x="3214" y="1"/>
                      <a:pt x="3198"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42" name="Google Shape;1142;p78"/>
              <p:cNvSpPr/>
              <p:nvPr/>
            </p:nvSpPr>
            <p:spPr>
              <a:xfrm>
                <a:off x="2785438" y="3975317"/>
                <a:ext cx="604366" cy="256394"/>
              </a:xfrm>
              <a:custGeom>
                <a:rect b="b" l="l" r="r" t="t"/>
                <a:pathLst>
                  <a:path extrusionOk="0" h="3845" w="9063">
                    <a:moveTo>
                      <a:pt x="4532" y="0"/>
                    </a:moveTo>
                    <a:cubicBezTo>
                      <a:pt x="2092" y="0"/>
                      <a:pt x="93" y="513"/>
                      <a:pt x="0" y="1169"/>
                    </a:cubicBezTo>
                    <a:lnTo>
                      <a:pt x="0" y="1210"/>
                    </a:lnTo>
                    <a:lnTo>
                      <a:pt x="0" y="2645"/>
                    </a:lnTo>
                    <a:cubicBezTo>
                      <a:pt x="41" y="3312"/>
                      <a:pt x="2051" y="3845"/>
                      <a:pt x="4532" y="3845"/>
                    </a:cubicBezTo>
                    <a:cubicBezTo>
                      <a:pt x="6982" y="3845"/>
                      <a:pt x="8981" y="3322"/>
                      <a:pt x="9063" y="2666"/>
                    </a:cubicBezTo>
                    <a:lnTo>
                      <a:pt x="9063" y="2655"/>
                    </a:lnTo>
                    <a:cubicBezTo>
                      <a:pt x="9063" y="2645"/>
                      <a:pt x="9063" y="2635"/>
                      <a:pt x="9063" y="2625"/>
                    </a:cubicBezTo>
                    <a:cubicBezTo>
                      <a:pt x="9063" y="2614"/>
                      <a:pt x="9063" y="2604"/>
                      <a:pt x="9063" y="2594"/>
                    </a:cubicBezTo>
                    <a:lnTo>
                      <a:pt x="9063" y="1210"/>
                    </a:lnTo>
                    <a:lnTo>
                      <a:pt x="9063" y="1169"/>
                    </a:lnTo>
                    <a:cubicBezTo>
                      <a:pt x="8970" y="513"/>
                      <a:pt x="6971" y="0"/>
                      <a:pt x="4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43" name="Google Shape;1143;p78"/>
              <p:cNvSpPr/>
              <p:nvPr/>
            </p:nvSpPr>
            <p:spPr>
              <a:xfrm>
                <a:off x="2785438" y="4058005"/>
                <a:ext cx="604366" cy="173708"/>
              </a:xfrm>
              <a:custGeom>
                <a:rect b="b" l="l" r="r" t="t"/>
                <a:pathLst>
                  <a:path extrusionOk="0" h="2605" w="9063">
                    <a:moveTo>
                      <a:pt x="0" y="1"/>
                    </a:moveTo>
                    <a:lnTo>
                      <a:pt x="0" y="1405"/>
                    </a:lnTo>
                    <a:cubicBezTo>
                      <a:pt x="41" y="2072"/>
                      <a:pt x="2051" y="2605"/>
                      <a:pt x="4532" y="2605"/>
                    </a:cubicBezTo>
                    <a:cubicBezTo>
                      <a:pt x="6982" y="2605"/>
                      <a:pt x="8981" y="2082"/>
                      <a:pt x="9063" y="1436"/>
                    </a:cubicBezTo>
                    <a:lnTo>
                      <a:pt x="9063" y="1426"/>
                    </a:lnTo>
                    <a:cubicBezTo>
                      <a:pt x="9063" y="1415"/>
                      <a:pt x="9063" y="1395"/>
                      <a:pt x="9063" y="1385"/>
                    </a:cubicBezTo>
                    <a:cubicBezTo>
                      <a:pt x="9063" y="1374"/>
                      <a:pt x="9063" y="1364"/>
                      <a:pt x="9063" y="1354"/>
                    </a:cubicBezTo>
                    <a:lnTo>
                      <a:pt x="9063" y="21"/>
                    </a:lnTo>
                    <a:cubicBezTo>
                      <a:pt x="8981" y="667"/>
                      <a:pt x="6982" y="1190"/>
                      <a:pt x="4532" y="1190"/>
                    </a:cubicBezTo>
                    <a:cubicBezTo>
                      <a:pt x="2051" y="1190"/>
                      <a:pt x="41" y="657"/>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44" name="Google Shape;1144;p78"/>
              <p:cNvSpPr/>
              <p:nvPr/>
            </p:nvSpPr>
            <p:spPr>
              <a:xfrm>
                <a:off x="3390397" y="4053203"/>
                <a:ext cx="67" cy="2801"/>
              </a:xfrm>
              <a:custGeom>
                <a:rect b="b" l="l" r="r" t="t"/>
                <a:pathLst>
                  <a:path extrusionOk="0" h="42" w="1">
                    <a:moveTo>
                      <a:pt x="1" y="42"/>
                    </a:moveTo>
                    <a:cubicBezTo>
                      <a:pt x="1" y="32"/>
                      <a:pt x="1" y="22"/>
                      <a:pt x="1" y="11"/>
                    </a:cubicBezTo>
                    <a:lnTo>
                      <a:pt x="1" y="1"/>
                    </a:lnTo>
                    <a:lnTo>
                      <a:pt x="1" y="1"/>
                    </a:lnTo>
                    <a:lnTo>
                      <a:pt x="1" y="42"/>
                    </a:lnTo>
                    <a:lnTo>
                      <a:pt x="1" y="42"/>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45" name="Google Shape;1145;p78"/>
              <p:cNvSpPr/>
              <p:nvPr/>
            </p:nvSpPr>
            <p:spPr>
              <a:xfrm>
                <a:off x="2785438" y="4053203"/>
                <a:ext cx="67" cy="2801"/>
              </a:xfrm>
              <a:custGeom>
                <a:rect b="b" l="l" r="r" t="t"/>
                <a:pathLst>
                  <a:path extrusionOk="0" h="42" w="1">
                    <a:moveTo>
                      <a:pt x="0" y="1"/>
                    </a:moveTo>
                    <a:lnTo>
                      <a:pt x="0" y="42"/>
                    </a:lnTo>
                    <a:lnTo>
                      <a:pt x="0" y="42"/>
                    </a:lnTo>
                    <a:lnTo>
                      <a:pt x="0" y="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46" name="Google Shape;1146;p78"/>
              <p:cNvSpPr/>
              <p:nvPr/>
            </p:nvSpPr>
            <p:spPr>
              <a:xfrm>
                <a:off x="2868126" y="3999257"/>
                <a:ext cx="439654" cy="110760"/>
              </a:xfrm>
              <a:custGeom>
                <a:rect b="b" l="l" r="r" t="t"/>
                <a:pathLst>
                  <a:path extrusionOk="0" h="1661" w="6593">
                    <a:moveTo>
                      <a:pt x="3292" y="0"/>
                    </a:moveTo>
                    <a:cubicBezTo>
                      <a:pt x="1477" y="0"/>
                      <a:pt x="1" y="369"/>
                      <a:pt x="1" y="831"/>
                    </a:cubicBezTo>
                    <a:cubicBezTo>
                      <a:pt x="1" y="1292"/>
                      <a:pt x="1477" y="1661"/>
                      <a:pt x="3292" y="1661"/>
                    </a:cubicBezTo>
                    <a:cubicBezTo>
                      <a:pt x="5116" y="1661"/>
                      <a:pt x="6592" y="1292"/>
                      <a:pt x="6592" y="831"/>
                    </a:cubicBezTo>
                    <a:cubicBezTo>
                      <a:pt x="6592" y="369"/>
                      <a:pt x="5116" y="0"/>
                      <a:pt x="3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47" name="Google Shape;1147;p78"/>
              <p:cNvSpPr/>
              <p:nvPr/>
            </p:nvSpPr>
            <p:spPr>
              <a:xfrm>
                <a:off x="2795707" y="4095614"/>
                <a:ext cx="16471" cy="67083"/>
              </a:xfrm>
              <a:custGeom>
                <a:rect b="b" l="l" r="r" t="t"/>
                <a:pathLst>
                  <a:path extrusionOk="0" h="1006" w="247">
                    <a:moveTo>
                      <a:pt x="113" y="1"/>
                    </a:moveTo>
                    <a:cubicBezTo>
                      <a:pt x="51" y="1"/>
                      <a:pt x="0" y="62"/>
                      <a:pt x="0" y="124"/>
                    </a:cubicBezTo>
                    <a:lnTo>
                      <a:pt x="0" y="882"/>
                    </a:lnTo>
                    <a:cubicBezTo>
                      <a:pt x="0" y="944"/>
                      <a:pt x="51" y="1005"/>
                      <a:pt x="113" y="1005"/>
                    </a:cubicBezTo>
                    <a:cubicBezTo>
                      <a:pt x="185" y="1005"/>
                      <a:pt x="236" y="944"/>
                      <a:pt x="246" y="882"/>
                    </a:cubicBezTo>
                    <a:lnTo>
                      <a:pt x="246" y="124"/>
                    </a:lnTo>
                    <a:cubicBezTo>
                      <a:pt x="246" y="52"/>
                      <a:pt x="185" y="1"/>
                      <a:pt x="11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48" name="Google Shape;1148;p78"/>
              <p:cNvSpPr/>
              <p:nvPr/>
            </p:nvSpPr>
            <p:spPr>
              <a:xfrm>
                <a:off x="2820980" y="4109951"/>
                <a:ext cx="16471" cy="71217"/>
              </a:xfrm>
              <a:custGeom>
                <a:rect b="b" l="l" r="r" t="t"/>
                <a:pathLst>
                  <a:path extrusionOk="0" h="1068" w="247">
                    <a:moveTo>
                      <a:pt x="123" y="1"/>
                    </a:moveTo>
                    <a:cubicBezTo>
                      <a:pt x="52" y="1"/>
                      <a:pt x="0" y="52"/>
                      <a:pt x="0" y="124"/>
                    </a:cubicBezTo>
                    <a:lnTo>
                      <a:pt x="0" y="944"/>
                    </a:lnTo>
                    <a:cubicBezTo>
                      <a:pt x="0" y="1016"/>
                      <a:pt x="52" y="1067"/>
                      <a:pt x="123" y="1067"/>
                    </a:cubicBezTo>
                    <a:cubicBezTo>
                      <a:pt x="185" y="1067"/>
                      <a:pt x="236" y="1016"/>
                      <a:pt x="246" y="944"/>
                    </a:cubicBezTo>
                    <a:lnTo>
                      <a:pt x="246" y="124"/>
                    </a:lnTo>
                    <a:cubicBezTo>
                      <a:pt x="23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49" name="Google Shape;1149;p78"/>
              <p:cNvSpPr/>
              <p:nvPr/>
            </p:nvSpPr>
            <p:spPr>
              <a:xfrm>
                <a:off x="2848321" y="4120220"/>
                <a:ext cx="16471" cy="71884"/>
              </a:xfrm>
              <a:custGeom>
                <a:rect b="b" l="l" r="r" t="t"/>
                <a:pathLst>
                  <a:path extrusionOk="0" h="1078" w="247">
                    <a:moveTo>
                      <a:pt x="134" y="1"/>
                    </a:moveTo>
                    <a:cubicBezTo>
                      <a:pt x="62" y="1"/>
                      <a:pt x="11" y="52"/>
                      <a:pt x="0" y="124"/>
                    </a:cubicBezTo>
                    <a:lnTo>
                      <a:pt x="0" y="964"/>
                    </a:lnTo>
                    <a:cubicBezTo>
                      <a:pt x="11" y="1026"/>
                      <a:pt x="62" y="1077"/>
                      <a:pt x="134" y="1077"/>
                    </a:cubicBezTo>
                    <a:cubicBezTo>
                      <a:pt x="195" y="1077"/>
                      <a:pt x="247" y="1026"/>
                      <a:pt x="247" y="964"/>
                    </a:cubicBezTo>
                    <a:lnTo>
                      <a:pt x="247" y="124"/>
                    </a:lnTo>
                    <a:cubicBezTo>
                      <a:pt x="247" y="52"/>
                      <a:pt x="195" y="1"/>
                      <a:pt x="13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50" name="Google Shape;1150;p78"/>
              <p:cNvSpPr/>
              <p:nvPr/>
            </p:nvSpPr>
            <p:spPr>
              <a:xfrm>
                <a:off x="2879796" y="4128422"/>
                <a:ext cx="16471" cy="71884"/>
              </a:xfrm>
              <a:custGeom>
                <a:rect b="b" l="l" r="r" t="t"/>
                <a:pathLst>
                  <a:path extrusionOk="0" h="1078" w="247">
                    <a:moveTo>
                      <a:pt x="123" y="1"/>
                    </a:moveTo>
                    <a:cubicBezTo>
                      <a:pt x="62" y="1"/>
                      <a:pt x="0" y="52"/>
                      <a:pt x="0" y="124"/>
                    </a:cubicBezTo>
                    <a:lnTo>
                      <a:pt x="0" y="954"/>
                    </a:lnTo>
                    <a:cubicBezTo>
                      <a:pt x="0" y="1016"/>
                      <a:pt x="62" y="1077"/>
                      <a:pt x="123" y="1077"/>
                    </a:cubicBezTo>
                    <a:cubicBezTo>
                      <a:pt x="195" y="1077"/>
                      <a:pt x="246" y="1016"/>
                      <a:pt x="246" y="954"/>
                    </a:cubicBezTo>
                    <a:lnTo>
                      <a:pt x="246" y="124"/>
                    </a:lnTo>
                    <a:cubicBezTo>
                      <a:pt x="246" y="5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51" name="Google Shape;1151;p78"/>
              <p:cNvSpPr/>
              <p:nvPr/>
            </p:nvSpPr>
            <p:spPr>
              <a:xfrm>
                <a:off x="2907803" y="4135291"/>
                <a:ext cx="15804" cy="73884"/>
              </a:xfrm>
              <a:custGeom>
                <a:rect b="b" l="l" r="r" t="t"/>
                <a:pathLst>
                  <a:path extrusionOk="0" h="1108" w="237">
                    <a:moveTo>
                      <a:pt x="123" y="0"/>
                    </a:moveTo>
                    <a:cubicBezTo>
                      <a:pt x="52" y="0"/>
                      <a:pt x="0" y="62"/>
                      <a:pt x="0" y="123"/>
                    </a:cubicBezTo>
                    <a:lnTo>
                      <a:pt x="0" y="984"/>
                    </a:lnTo>
                    <a:cubicBezTo>
                      <a:pt x="0" y="1056"/>
                      <a:pt x="52" y="1107"/>
                      <a:pt x="123" y="1107"/>
                    </a:cubicBezTo>
                    <a:cubicBezTo>
                      <a:pt x="185" y="1107"/>
                      <a:pt x="236" y="1056"/>
                      <a:pt x="236" y="984"/>
                    </a:cubicBezTo>
                    <a:lnTo>
                      <a:pt x="236" y="123"/>
                    </a:lnTo>
                    <a:cubicBezTo>
                      <a:pt x="236" y="62"/>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52" name="Google Shape;1152;p78"/>
              <p:cNvSpPr/>
              <p:nvPr/>
            </p:nvSpPr>
            <p:spPr>
              <a:xfrm>
                <a:off x="2940612" y="4140759"/>
                <a:ext cx="15804" cy="74551"/>
              </a:xfrm>
              <a:custGeom>
                <a:rect b="b" l="l" r="r" t="t"/>
                <a:pathLst>
                  <a:path extrusionOk="0" h="1118" w="237">
                    <a:moveTo>
                      <a:pt x="123" y="0"/>
                    </a:moveTo>
                    <a:cubicBezTo>
                      <a:pt x="52" y="0"/>
                      <a:pt x="0" y="51"/>
                      <a:pt x="0" y="123"/>
                    </a:cubicBezTo>
                    <a:lnTo>
                      <a:pt x="0" y="984"/>
                    </a:lnTo>
                    <a:cubicBezTo>
                      <a:pt x="0" y="1056"/>
                      <a:pt x="52" y="1107"/>
                      <a:pt x="123" y="1118"/>
                    </a:cubicBezTo>
                    <a:cubicBezTo>
                      <a:pt x="185" y="1107"/>
                      <a:pt x="236" y="1056"/>
                      <a:pt x="236" y="995"/>
                    </a:cubicBezTo>
                    <a:lnTo>
                      <a:pt x="236" y="123"/>
                    </a:lnTo>
                    <a:cubicBezTo>
                      <a:pt x="236" y="51"/>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53" name="Google Shape;1153;p78"/>
              <p:cNvSpPr/>
              <p:nvPr/>
            </p:nvSpPr>
            <p:spPr>
              <a:xfrm>
                <a:off x="2975488" y="4144160"/>
                <a:ext cx="16471" cy="73884"/>
              </a:xfrm>
              <a:custGeom>
                <a:rect b="b" l="l" r="r" t="t"/>
                <a:pathLst>
                  <a:path extrusionOk="0" h="1108" w="247">
                    <a:moveTo>
                      <a:pt x="123" y="0"/>
                    </a:moveTo>
                    <a:cubicBezTo>
                      <a:pt x="52" y="0"/>
                      <a:pt x="0" y="52"/>
                      <a:pt x="0" y="113"/>
                    </a:cubicBezTo>
                    <a:lnTo>
                      <a:pt x="0" y="995"/>
                    </a:lnTo>
                    <a:cubicBezTo>
                      <a:pt x="0" y="1056"/>
                      <a:pt x="52" y="1108"/>
                      <a:pt x="123" y="1108"/>
                    </a:cubicBezTo>
                    <a:cubicBezTo>
                      <a:pt x="185" y="1108"/>
                      <a:pt x="236" y="1056"/>
                      <a:pt x="246" y="995"/>
                    </a:cubicBezTo>
                    <a:lnTo>
                      <a:pt x="246" y="113"/>
                    </a:lnTo>
                    <a:cubicBezTo>
                      <a:pt x="236" y="52"/>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54" name="Google Shape;1154;p78"/>
              <p:cNvSpPr/>
              <p:nvPr/>
            </p:nvSpPr>
            <p:spPr>
              <a:xfrm>
                <a:off x="3008297" y="4146227"/>
                <a:ext cx="16471" cy="74551"/>
              </a:xfrm>
              <a:custGeom>
                <a:rect b="b" l="l" r="r" t="t"/>
                <a:pathLst>
                  <a:path extrusionOk="0" h="1118" w="247">
                    <a:moveTo>
                      <a:pt x="123" y="0"/>
                    </a:moveTo>
                    <a:cubicBezTo>
                      <a:pt x="52" y="0"/>
                      <a:pt x="0" y="51"/>
                      <a:pt x="0" y="123"/>
                    </a:cubicBezTo>
                    <a:lnTo>
                      <a:pt x="0" y="995"/>
                    </a:lnTo>
                    <a:cubicBezTo>
                      <a:pt x="0" y="1066"/>
                      <a:pt x="52" y="1118"/>
                      <a:pt x="123" y="1118"/>
                    </a:cubicBezTo>
                    <a:cubicBezTo>
                      <a:pt x="185" y="1118"/>
                      <a:pt x="236" y="1066"/>
                      <a:pt x="246" y="995"/>
                    </a:cubicBezTo>
                    <a:lnTo>
                      <a:pt x="246" y="123"/>
                    </a:lnTo>
                    <a:cubicBezTo>
                      <a:pt x="236" y="51"/>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55" name="Google Shape;1155;p78"/>
              <p:cNvSpPr/>
              <p:nvPr/>
            </p:nvSpPr>
            <p:spPr>
              <a:xfrm>
                <a:off x="3046573" y="4146227"/>
                <a:ext cx="16471" cy="74551"/>
              </a:xfrm>
              <a:custGeom>
                <a:rect b="b" l="l" r="r" t="t"/>
                <a:pathLst>
                  <a:path extrusionOk="0" h="1118" w="247">
                    <a:moveTo>
                      <a:pt x="123" y="0"/>
                    </a:moveTo>
                    <a:cubicBezTo>
                      <a:pt x="62" y="0"/>
                      <a:pt x="0" y="51"/>
                      <a:pt x="0" y="123"/>
                    </a:cubicBezTo>
                    <a:lnTo>
                      <a:pt x="0" y="995"/>
                    </a:lnTo>
                    <a:cubicBezTo>
                      <a:pt x="0" y="1066"/>
                      <a:pt x="62" y="1118"/>
                      <a:pt x="123" y="1118"/>
                    </a:cubicBezTo>
                    <a:cubicBezTo>
                      <a:pt x="185" y="1118"/>
                      <a:pt x="236" y="1066"/>
                      <a:pt x="246" y="995"/>
                    </a:cubicBezTo>
                    <a:lnTo>
                      <a:pt x="246" y="123"/>
                    </a:lnTo>
                    <a:cubicBezTo>
                      <a:pt x="236" y="51"/>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56" name="Google Shape;1156;p78"/>
              <p:cNvSpPr/>
              <p:nvPr/>
            </p:nvSpPr>
            <p:spPr>
              <a:xfrm>
                <a:off x="3078715" y="4146227"/>
                <a:ext cx="15804" cy="74551"/>
              </a:xfrm>
              <a:custGeom>
                <a:rect b="b" l="l" r="r" t="t"/>
                <a:pathLst>
                  <a:path extrusionOk="0" h="1118" w="237">
                    <a:moveTo>
                      <a:pt x="123" y="0"/>
                    </a:moveTo>
                    <a:cubicBezTo>
                      <a:pt x="51" y="0"/>
                      <a:pt x="0" y="51"/>
                      <a:pt x="0" y="123"/>
                    </a:cubicBezTo>
                    <a:lnTo>
                      <a:pt x="0" y="995"/>
                    </a:lnTo>
                    <a:cubicBezTo>
                      <a:pt x="0" y="1066"/>
                      <a:pt x="51" y="1118"/>
                      <a:pt x="123" y="1118"/>
                    </a:cubicBezTo>
                    <a:cubicBezTo>
                      <a:pt x="185" y="1118"/>
                      <a:pt x="236" y="1066"/>
                      <a:pt x="236" y="995"/>
                    </a:cubicBezTo>
                    <a:lnTo>
                      <a:pt x="236" y="123"/>
                    </a:lnTo>
                    <a:cubicBezTo>
                      <a:pt x="236" y="51"/>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57" name="Google Shape;1157;p78"/>
              <p:cNvSpPr/>
              <p:nvPr/>
            </p:nvSpPr>
            <p:spPr>
              <a:xfrm>
                <a:off x="3112857" y="4146227"/>
                <a:ext cx="16471" cy="74551"/>
              </a:xfrm>
              <a:custGeom>
                <a:rect b="b" l="l" r="r" t="t"/>
                <a:pathLst>
                  <a:path extrusionOk="0" h="1118" w="247">
                    <a:moveTo>
                      <a:pt x="124" y="0"/>
                    </a:moveTo>
                    <a:cubicBezTo>
                      <a:pt x="62" y="0"/>
                      <a:pt x="11" y="51"/>
                      <a:pt x="1" y="123"/>
                    </a:cubicBezTo>
                    <a:lnTo>
                      <a:pt x="1" y="995"/>
                    </a:lnTo>
                    <a:cubicBezTo>
                      <a:pt x="11" y="1066"/>
                      <a:pt x="62" y="1118"/>
                      <a:pt x="124" y="1118"/>
                    </a:cubicBezTo>
                    <a:cubicBezTo>
                      <a:pt x="185" y="1118"/>
                      <a:pt x="247" y="1066"/>
                      <a:pt x="247" y="995"/>
                    </a:cubicBezTo>
                    <a:lnTo>
                      <a:pt x="247" y="123"/>
                    </a:lnTo>
                    <a:cubicBezTo>
                      <a:pt x="247"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58" name="Google Shape;1158;p78"/>
              <p:cNvSpPr/>
              <p:nvPr/>
            </p:nvSpPr>
            <p:spPr>
              <a:xfrm>
                <a:off x="3365124" y="4095614"/>
                <a:ext cx="16471" cy="68416"/>
              </a:xfrm>
              <a:custGeom>
                <a:rect b="b" l="l" r="r" t="t"/>
                <a:pathLst>
                  <a:path extrusionOk="0" h="1026" w="247">
                    <a:moveTo>
                      <a:pt x="124" y="1"/>
                    </a:moveTo>
                    <a:cubicBezTo>
                      <a:pt x="62" y="1"/>
                      <a:pt x="1" y="62"/>
                      <a:pt x="11" y="124"/>
                    </a:cubicBezTo>
                    <a:lnTo>
                      <a:pt x="11" y="913"/>
                    </a:lnTo>
                    <a:cubicBezTo>
                      <a:pt x="11" y="974"/>
                      <a:pt x="62" y="1026"/>
                      <a:pt x="124" y="1026"/>
                    </a:cubicBezTo>
                    <a:cubicBezTo>
                      <a:pt x="195" y="1026"/>
                      <a:pt x="247" y="974"/>
                      <a:pt x="247" y="913"/>
                    </a:cubicBezTo>
                    <a:lnTo>
                      <a:pt x="247" y="124"/>
                    </a:lnTo>
                    <a:cubicBezTo>
                      <a:pt x="247" y="62"/>
                      <a:pt x="19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59" name="Google Shape;1159;p78"/>
              <p:cNvSpPr/>
              <p:nvPr/>
            </p:nvSpPr>
            <p:spPr>
              <a:xfrm>
                <a:off x="3339851" y="4109951"/>
                <a:ext cx="16471" cy="71217"/>
              </a:xfrm>
              <a:custGeom>
                <a:rect b="b" l="l" r="r" t="t"/>
                <a:pathLst>
                  <a:path extrusionOk="0" h="1068" w="247">
                    <a:moveTo>
                      <a:pt x="123" y="1"/>
                    </a:moveTo>
                    <a:cubicBezTo>
                      <a:pt x="62" y="1"/>
                      <a:pt x="0" y="52"/>
                      <a:pt x="0" y="124"/>
                    </a:cubicBezTo>
                    <a:lnTo>
                      <a:pt x="0" y="944"/>
                    </a:lnTo>
                    <a:cubicBezTo>
                      <a:pt x="0" y="1016"/>
                      <a:pt x="62" y="1067"/>
                      <a:pt x="123" y="1067"/>
                    </a:cubicBezTo>
                    <a:cubicBezTo>
                      <a:pt x="195" y="1067"/>
                      <a:pt x="246" y="1016"/>
                      <a:pt x="246" y="944"/>
                    </a:cubicBezTo>
                    <a:lnTo>
                      <a:pt x="246" y="124"/>
                    </a:lnTo>
                    <a:cubicBezTo>
                      <a:pt x="246" y="5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60" name="Google Shape;1160;p78"/>
              <p:cNvSpPr/>
              <p:nvPr/>
            </p:nvSpPr>
            <p:spPr>
              <a:xfrm>
                <a:off x="3311777" y="4120220"/>
                <a:ext cx="16538" cy="69817"/>
              </a:xfrm>
              <a:custGeom>
                <a:rect b="b" l="l" r="r" t="t"/>
                <a:pathLst>
                  <a:path extrusionOk="0" h="1047" w="248">
                    <a:moveTo>
                      <a:pt x="124" y="1"/>
                    </a:moveTo>
                    <a:cubicBezTo>
                      <a:pt x="63" y="1"/>
                      <a:pt x="1" y="52"/>
                      <a:pt x="1" y="124"/>
                    </a:cubicBezTo>
                    <a:lnTo>
                      <a:pt x="1" y="923"/>
                    </a:lnTo>
                    <a:cubicBezTo>
                      <a:pt x="1" y="995"/>
                      <a:pt x="63" y="1046"/>
                      <a:pt x="124" y="1046"/>
                    </a:cubicBezTo>
                    <a:cubicBezTo>
                      <a:pt x="196" y="1046"/>
                      <a:pt x="247" y="995"/>
                      <a:pt x="247" y="923"/>
                    </a:cubicBezTo>
                    <a:lnTo>
                      <a:pt x="247" y="124"/>
                    </a:lnTo>
                    <a:cubicBezTo>
                      <a:pt x="247" y="52"/>
                      <a:pt x="196"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61" name="Google Shape;1161;p78"/>
              <p:cNvSpPr/>
              <p:nvPr/>
            </p:nvSpPr>
            <p:spPr>
              <a:xfrm>
                <a:off x="3281035" y="4128422"/>
                <a:ext cx="16471" cy="71884"/>
              </a:xfrm>
              <a:custGeom>
                <a:rect b="b" l="l" r="r" t="t"/>
                <a:pathLst>
                  <a:path extrusionOk="0" h="1078" w="247">
                    <a:moveTo>
                      <a:pt x="124" y="1"/>
                    </a:moveTo>
                    <a:cubicBezTo>
                      <a:pt x="52" y="1"/>
                      <a:pt x="1" y="52"/>
                      <a:pt x="1" y="124"/>
                    </a:cubicBezTo>
                    <a:lnTo>
                      <a:pt x="1" y="954"/>
                    </a:lnTo>
                    <a:cubicBezTo>
                      <a:pt x="1" y="1016"/>
                      <a:pt x="52" y="1077"/>
                      <a:pt x="124" y="1077"/>
                    </a:cubicBezTo>
                    <a:cubicBezTo>
                      <a:pt x="185" y="1067"/>
                      <a:pt x="236" y="1016"/>
                      <a:pt x="247" y="954"/>
                    </a:cubicBezTo>
                    <a:lnTo>
                      <a:pt x="247" y="124"/>
                    </a:lnTo>
                    <a:cubicBezTo>
                      <a:pt x="236" y="52"/>
                      <a:pt x="18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62" name="Google Shape;1162;p78"/>
              <p:cNvSpPr/>
              <p:nvPr/>
            </p:nvSpPr>
            <p:spPr>
              <a:xfrm>
                <a:off x="3253028" y="4135291"/>
                <a:ext cx="16471" cy="73884"/>
              </a:xfrm>
              <a:custGeom>
                <a:rect b="b" l="l" r="r" t="t"/>
                <a:pathLst>
                  <a:path extrusionOk="0" h="1108" w="247">
                    <a:moveTo>
                      <a:pt x="123" y="0"/>
                    </a:moveTo>
                    <a:cubicBezTo>
                      <a:pt x="62" y="0"/>
                      <a:pt x="0" y="51"/>
                      <a:pt x="0" y="123"/>
                    </a:cubicBezTo>
                    <a:lnTo>
                      <a:pt x="0" y="984"/>
                    </a:lnTo>
                    <a:cubicBezTo>
                      <a:pt x="0" y="1056"/>
                      <a:pt x="62" y="1107"/>
                      <a:pt x="123" y="1107"/>
                    </a:cubicBezTo>
                    <a:cubicBezTo>
                      <a:pt x="195" y="1107"/>
                      <a:pt x="246" y="1056"/>
                      <a:pt x="246" y="984"/>
                    </a:cubicBezTo>
                    <a:lnTo>
                      <a:pt x="246" y="123"/>
                    </a:lnTo>
                    <a:cubicBezTo>
                      <a:pt x="246" y="51"/>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63" name="Google Shape;1163;p78"/>
              <p:cNvSpPr/>
              <p:nvPr/>
            </p:nvSpPr>
            <p:spPr>
              <a:xfrm>
                <a:off x="3220219" y="4139358"/>
                <a:ext cx="16471" cy="75285"/>
              </a:xfrm>
              <a:custGeom>
                <a:rect b="b" l="l" r="r" t="t"/>
                <a:pathLst>
                  <a:path extrusionOk="0" h="1129" w="247">
                    <a:moveTo>
                      <a:pt x="123" y="1"/>
                    </a:moveTo>
                    <a:cubicBezTo>
                      <a:pt x="62" y="1"/>
                      <a:pt x="0" y="62"/>
                      <a:pt x="0" y="124"/>
                    </a:cubicBezTo>
                    <a:lnTo>
                      <a:pt x="0" y="1005"/>
                    </a:lnTo>
                    <a:cubicBezTo>
                      <a:pt x="0" y="1067"/>
                      <a:pt x="62" y="1128"/>
                      <a:pt x="123" y="1128"/>
                    </a:cubicBezTo>
                    <a:cubicBezTo>
                      <a:pt x="195" y="1128"/>
                      <a:pt x="246" y="1067"/>
                      <a:pt x="246" y="1005"/>
                    </a:cubicBezTo>
                    <a:lnTo>
                      <a:pt x="246" y="124"/>
                    </a:lnTo>
                    <a:cubicBezTo>
                      <a:pt x="246" y="6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64" name="Google Shape;1164;p78"/>
              <p:cNvSpPr/>
              <p:nvPr/>
            </p:nvSpPr>
            <p:spPr>
              <a:xfrm>
                <a:off x="3184676" y="4144093"/>
                <a:ext cx="17138" cy="73951"/>
              </a:xfrm>
              <a:custGeom>
                <a:rect b="b" l="l" r="r" t="t"/>
                <a:pathLst>
                  <a:path extrusionOk="0" h="1109" w="257">
                    <a:moveTo>
                      <a:pt x="118" y="0"/>
                    </a:moveTo>
                    <a:cubicBezTo>
                      <a:pt x="54" y="0"/>
                      <a:pt x="10" y="57"/>
                      <a:pt x="0" y="114"/>
                    </a:cubicBezTo>
                    <a:lnTo>
                      <a:pt x="0" y="996"/>
                    </a:lnTo>
                    <a:cubicBezTo>
                      <a:pt x="10" y="1057"/>
                      <a:pt x="62" y="1109"/>
                      <a:pt x="133" y="1109"/>
                    </a:cubicBezTo>
                    <a:cubicBezTo>
                      <a:pt x="195" y="1109"/>
                      <a:pt x="257" y="1057"/>
                      <a:pt x="257" y="996"/>
                    </a:cubicBezTo>
                    <a:lnTo>
                      <a:pt x="257" y="114"/>
                    </a:lnTo>
                    <a:cubicBezTo>
                      <a:pt x="257" y="53"/>
                      <a:pt x="195" y="1"/>
                      <a:pt x="133" y="1"/>
                    </a:cubicBezTo>
                    <a:cubicBezTo>
                      <a:pt x="128" y="1"/>
                      <a:pt x="123" y="0"/>
                      <a:pt x="118"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65" name="Google Shape;1165;p78"/>
              <p:cNvSpPr/>
              <p:nvPr/>
            </p:nvSpPr>
            <p:spPr>
              <a:xfrm>
                <a:off x="3152535" y="4146227"/>
                <a:ext cx="16471" cy="74551"/>
              </a:xfrm>
              <a:custGeom>
                <a:rect b="b" l="l" r="r" t="t"/>
                <a:pathLst>
                  <a:path extrusionOk="0" h="1118" w="247">
                    <a:moveTo>
                      <a:pt x="123" y="0"/>
                    </a:moveTo>
                    <a:cubicBezTo>
                      <a:pt x="52" y="0"/>
                      <a:pt x="0" y="51"/>
                      <a:pt x="0" y="113"/>
                    </a:cubicBezTo>
                    <a:lnTo>
                      <a:pt x="0" y="995"/>
                    </a:lnTo>
                    <a:cubicBezTo>
                      <a:pt x="0" y="1066"/>
                      <a:pt x="52" y="1118"/>
                      <a:pt x="123" y="1118"/>
                    </a:cubicBezTo>
                    <a:cubicBezTo>
                      <a:pt x="185" y="1118"/>
                      <a:pt x="246" y="1066"/>
                      <a:pt x="246" y="995"/>
                    </a:cubicBezTo>
                    <a:lnTo>
                      <a:pt x="246" y="113"/>
                    </a:lnTo>
                    <a:cubicBezTo>
                      <a:pt x="246" y="51"/>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66" name="Google Shape;1166;p78"/>
              <p:cNvSpPr/>
              <p:nvPr/>
            </p:nvSpPr>
            <p:spPr>
              <a:xfrm>
                <a:off x="2934477" y="4036133"/>
                <a:ext cx="309752" cy="51412"/>
              </a:xfrm>
              <a:custGeom>
                <a:rect b="b" l="l" r="r" t="t"/>
                <a:pathLst>
                  <a:path extrusionOk="0" h="771" w="4645">
                    <a:moveTo>
                      <a:pt x="3352" y="112"/>
                    </a:moveTo>
                    <a:cubicBezTo>
                      <a:pt x="3369" y="112"/>
                      <a:pt x="3386" y="113"/>
                      <a:pt x="3404" y="113"/>
                    </a:cubicBezTo>
                    <a:cubicBezTo>
                      <a:pt x="3660" y="113"/>
                      <a:pt x="3865" y="165"/>
                      <a:pt x="3937" y="236"/>
                    </a:cubicBezTo>
                    <a:lnTo>
                      <a:pt x="2809" y="257"/>
                    </a:lnTo>
                    <a:cubicBezTo>
                      <a:pt x="2978" y="163"/>
                      <a:pt x="3164" y="112"/>
                      <a:pt x="3352" y="112"/>
                    </a:cubicBezTo>
                    <a:close/>
                    <a:moveTo>
                      <a:pt x="3957" y="278"/>
                    </a:moveTo>
                    <a:cubicBezTo>
                      <a:pt x="3967" y="288"/>
                      <a:pt x="3967" y="298"/>
                      <a:pt x="3967" y="319"/>
                    </a:cubicBezTo>
                    <a:cubicBezTo>
                      <a:pt x="3967" y="339"/>
                      <a:pt x="3957" y="360"/>
                      <a:pt x="3947" y="380"/>
                    </a:cubicBezTo>
                    <a:lnTo>
                      <a:pt x="2563" y="421"/>
                    </a:lnTo>
                    <a:lnTo>
                      <a:pt x="2748" y="298"/>
                    </a:lnTo>
                    <a:lnTo>
                      <a:pt x="3957" y="278"/>
                    </a:lnTo>
                    <a:close/>
                    <a:moveTo>
                      <a:pt x="2173" y="319"/>
                    </a:moveTo>
                    <a:lnTo>
                      <a:pt x="2163" y="329"/>
                    </a:lnTo>
                    <a:cubicBezTo>
                      <a:pt x="2102" y="360"/>
                      <a:pt x="2050" y="401"/>
                      <a:pt x="1989" y="431"/>
                    </a:cubicBezTo>
                    <a:lnTo>
                      <a:pt x="677" y="462"/>
                    </a:lnTo>
                    <a:cubicBezTo>
                      <a:pt x="667" y="442"/>
                      <a:pt x="656" y="431"/>
                      <a:pt x="656" y="411"/>
                    </a:cubicBezTo>
                    <a:cubicBezTo>
                      <a:pt x="656" y="390"/>
                      <a:pt x="656" y="370"/>
                      <a:pt x="667" y="349"/>
                    </a:cubicBezTo>
                    <a:lnTo>
                      <a:pt x="2173" y="319"/>
                    </a:lnTo>
                    <a:close/>
                    <a:moveTo>
                      <a:pt x="1917" y="472"/>
                    </a:moveTo>
                    <a:cubicBezTo>
                      <a:pt x="1722" y="565"/>
                      <a:pt x="1517" y="616"/>
                      <a:pt x="1302" y="616"/>
                    </a:cubicBezTo>
                    <a:cubicBezTo>
                      <a:pt x="1274" y="617"/>
                      <a:pt x="1247" y="617"/>
                      <a:pt x="1221" y="617"/>
                    </a:cubicBezTo>
                    <a:cubicBezTo>
                      <a:pt x="942" y="617"/>
                      <a:pt x="773" y="568"/>
                      <a:pt x="708" y="493"/>
                    </a:cubicBezTo>
                    <a:lnTo>
                      <a:pt x="1917" y="472"/>
                    </a:lnTo>
                    <a:close/>
                    <a:moveTo>
                      <a:pt x="3182" y="0"/>
                    </a:moveTo>
                    <a:cubicBezTo>
                      <a:pt x="2849" y="0"/>
                      <a:pt x="2519" y="102"/>
                      <a:pt x="2245" y="288"/>
                    </a:cubicBezTo>
                    <a:lnTo>
                      <a:pt x="687" y="319"/>
                    </a:lnTo>
                    <a:cubicBezTo>
                      <a:pt x="810" y="165"/>
                      <a:pt x="1241" y="93"/>
                      <a:pt x="1743" y="62"/>
                    </a:cubicBezTo>
                    <a:lnTo>
                      <a:pt x="1743" y="31"/>
                    </a:lnTo>
                    <a:cubicBezTo>
                      <a:pt x="1066" y="52"/>
                      <a:pt x="790" y="52"/>
                      <a:pt x="595" y="52"/>
                    </a:cubicBezTo>
                    <a:lnTo>
                      <a:pt x="595" y="83"/>
                    </a:lnTo>
                    <a:cubicBezTo>
                      <a:pt x="728" y="93"/>
                      <a:pt x="800" y="103"/>
                      <a:pt x="800" y="124"/>
                    </a:cubicBezTo>
                    <a:cubicBezTo>
                      <a:pt x="810" y="134"/>
                      <a:pt x="790" y="154"/>
                      <a:pt x="738" y="185"/>
                    </a:cubicBezTo>
                    <a:cubicBezTo>
                      <a:pt x="677" y="216"/>
                      <a:pt x="626" y="257"/>
                      <a:pt x="585" y="319"/>
                    </a:cubicBezTo>
                    <a:lnTo>
                      <a:pt x="0" y="339"/>
                    </a:lnTo>
                    <a:lnTo>
                      <a:pt x="0" y="370"/>
                    </a:lnTo>
                    <a:lnTo>
                      <a:pt x="574" y="360"/>
                    </a:lnTo>
                    <a:lnTo>
                      <a:pt x="574" y="360"/>
                    </a:lnTo>
                    <a:cubicBezTo>
                      <a:pt x="564" y="380"/>
                      <a:pt x="564" y="401"/>
                      <a:pt x="564" y="421"/>
                    </a:cubicBezTo>
                    <a:cubicBezTo>
                      <a:pt x="564" y="431"/>
                      <a:pt x="564" y="452"/>
                      <a:pt x="564" y="462"/>
                    </a:cubicBezTo>
                    <a:lnTo>
                      <a:pt x="0" y="483"/>
                    </a:lnTo>
                    <a:lnTo>
                      <a:pt x="0" y="513"/>
                    </a:lnTo>
                    <a:lnTo>
                      <a:pt x="574" y="503"/>
                    </a:lnTo>
                    <a:cubicBezTo>
                      <a:pt x="653" y="651"/>
                      <a:pt x="931" y="770"/>
                      <a:pt x="1416" y="770"/>
                    </a:cubicBezTo>
                    <a:cubicBezTo>
                      <a:pt x="1436" y="770"/>
                      <a:pt x="1456" y="770"/>
                      <a:pt x="1476" y="770"/>
                    </a:cubicBezTo>
                    <a:cubicBezTo>
                      <a:pt x="1845" y="770"/>
                      <a:pt x="2194" y="657"/>
                      <a:pt x="2502" y="452"/>
                    </a:cubicBezTo>
                    <a:lnTo>
                      <a:pt x="3916" y="421"/>
                    </a:lnTo>
                    <a:lnTo>
                      <a:pt x="3916" y="421"/>
                    </a:lnTo>
                    <a:cubicBezTo>
                      <a:pt x="3793" y="544"/>
                      <a:pt x="3424" y="606"/>
                      <a:pt x="3065" y="626"/>
                    </a:cubicBezTo>
                    <a:lnTo>
                      <a:pt x="3065" y="667"/>
                    </a:lnTo>
                    <a:cubicBezTo>
                      <a:pt x="3660" y="647"/>
                      <a:pt x="3865" y="647"/>
                      <a:pt x="4039" y="647"/>
                    </a:cubicBezTo>
                    <a:lnTo>
                      <a:pt x="4039" y="606"/>
                    </a:lnTo>
                    <a:cubicBezTo>
                      <a:pt x="3896" y="606"/>
                      <a:pt x="3824" y="595"/>
                      <a:pt x="3824" y="575"/>
                    </a:cubicBezTo>
                    <a:cubicBezTo>
                      <a:pt x="3824" y="565"/>
                      <a:pt x="3844" y="544"/>
                      <a:pt x="3896" y="513"/>
                    </a:cubicBezTo>
                    <a:cubicBezTo>
                      <a:pt x="3937" y="493"/>
                      <a:pt x="3978" y="462"/>
                      <a:pt x="4019" y="421"/>
                    </a:cubicBezTo>
                    <a:lnTo>
                      <a:pt x="4644" y="411"/>
                    </a:lnTo>
                    <a:lnTo>
                      <a:pt x="4644" y="370"/>
                    </a:lnTo>
                    <a:lnTo>
                      <a:pt x="4039" y="390"/>
                    </a:lnTo>
                    <a:cubicBezTo>
                      <a:pt x="4060" y="360"/>
                      <a:pt x="4060" y="329"/>
                      <a:pt x="4060" y="298"/>
                    </a:cubicBezTo>
                    <a:lnTo>
                      <a:pt x="4060" y="278"/>
                    </a:lnTo>
                    <a:lnTo>
                      <a:pt x="4644" y="267"/>
                    </a:lnTo>
                    <a:lnTo>
                      <a:pt x="4644" y="226"/>
                    </a:lnTo>
                    <a:lnTo>
                      <a:pt x="4050" y="247"/>
                    </a:lnTo>
                    <a:cubicBezTo>
                      <a:pt x="4000" y="109"/>
                      <a:pt x="3754" y="0"/>
                      <a:pt x="3292" y="0"/>
                    </a:cubicBezTo>
                    <a:cubicBezTo>
                      <a:pt x="3272" y="0"/>
                      <a:pt x="3251" y="0"/>
                      <a:pt x="3229" y="1"/>
                    </a:cubicBezTo>
                    <a:cubicBezTo>
                      <a:pt x="3213" y="0"/>
                      <a:pt x="3198"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67" name="Google Shape;1167;p78"/>
              <p:cNvSpPr/>
              <p:nvPr/>
            </p:nvSpPr>
            <p:spPr>
              <a:xfrm>
                <a:off x="781041" y="4071008"/>
                <a:ext cx="604433" cy="256394"/>
              </a:xfrm>
              <a:custGeom>
                <a:rect b="b" l="l" r="r" t="t"/>
                <a:pathLst>
                  <a:path extrusionOk="0" h="3845" w="9064">
                    <a:moveTo>
                      <a:pt x="4532" y="1"/>
                    </a:moveTo>
                    <a:cubicBezTo>
                      <a:pt x="2092" y="1"/>
                      <a:pt x="93" y="513"/>
                      <a:pt x="1" y="1169"/>
                    </a:cubicBezTo>
                    <a:lnTo>
                      <a:pt x="1" y="1210"/>
                    </a:lnTo>
                    <a:lnTo>
                      <a:pt x="1" y="2645"/>
                    </a:lnTo>
                    <a:cubicBezTo>
                      <a:pt x="52" y="3312"/>
                      <a:pt x="2051" y="3845"/>
                      <a:pt x="4532" y="3845"/>
                    </a:cubicBezTo>
                    <a:cubicBezTo>
                      <a:pt x="6982" y="3845"/>
                      <a:pt x="8981" y="3322"/>
                      <a:pt x="9063" y="2666"/>
                    </a:cubicBezTo>
                    <a:lnTo>
                      <a:pt x="9063" y="2656"/>
                    </a:lnTo>
                    <a:cubicBezTo>
                      <a:pt x="9063" y="2645"/>
                      <a:pt x="9063" y="2635"/>
                      <a:pt x="9063" y="2625"/>
                    </a:cubicBezTo>
                    <a:cubicBezTo>
                      <a:pt x="9063" y="2615"/>
                      <a:pt x="9063" y="2604"/>
                      <a:pt x="9063" y="2594"/>
                    </a:cubicBezTo>
                    <a:lnTo>
                      <a:pt x="9063" y="1210"/>
                    </a:lnTo>
                    <a:lnTo>
                      <a:pt x="9063" y="1169"/>
                    </a:lnTo>
                    <a:cubicBezTo>
                      <a:pt x="8971" y="513"/>
                      <a:pt x="6972" y="1"/>
                      <a:pt x="4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68" name="Google Shape;1168;p78"/>
              <p:cNvSpPr/>
              <p:nvPr/>
            </p:nvSpPr>
            <p:spPr>
              <a:xfrm>
                <a:off x="781041" y="4153029"/>
                <a:ext cx="604433" cy="174375"/>
              </a:xfrm>
              <a:custGeom>
                <a:rect b="b" l="l" r="r" t="t"/>
                <a:pathLst>
                  <a:path extrusionOk="0" h="2615" w="9064">
                    <a:moveTo>
                      <a:pt x="1" y="1"/>
                    </a:moveTo>
                    <a:lnTo>
                      <a:pt x="1" y="1415"/>
                    </a:lnTo>
                    <a:cubicBezTo>
                      <a:pt x="52" y="2082"/>
                      <a:pt x="2062" y="2615"/>
                      <a:pt x="4532" y="2615"/>
                    </a:cubicBezTo>
                    <a:cubicBezTo>
                      <a:pt x="6982" y="2615"/>
                      <a:pt x="8981" y="2092"/>
                      <a:pt x="9063" y="1436"/>
                    </a:cubicBezTo>
                    <a:cubicBezTo>
                      <a:pt x="9063" y="1415"/>
                      <a:pt x="9063" y="1405"/>
                      <a:pt x="9063" y="1395"/>
                    </a:cubicBezTo>
                    <a:cubicBezTo>
                      <a:pt x="9063" y="1385"/>
                      <a:pt x="9063" y="1374"/>
                      <a:pt x="9063" y="1364"/>
                    </a:cubicBezTo>
                    <a:lnTo>
                      <a:pt x="9063" y="31"/>
                    </a:lnTo>
                    <a:cubicBezTo>
                      <a:pt x="8981" y="677"/>
                      <a:pt x="6982" y="1200"/>
                      <a:pt x="4532" y="1200"/>
                    </a:cubicBezTo>
                    <a:cubicBezTo>
                      <a:pt x="2051" y="1200"/>
                      <a:pt x="42" y="667"/>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69" name="Google Shape;1169;p78"/>
              <p:cNvSpPr/>
              <p:nvPr/>
            </p:nvSpPr>
            <p:spPr>
              <a:xfrm>
                <a:off x="1386068" y="4148961"/>
                <a:ext cx="67" cy="2801"/>
              </a:xfrm>
              <a:custGeom>
                <a:rect b="b" l="l" r="r" t="t"/>
                <a:pathLst>
                  <a:path extrusionOk="0" h="42" w="1">
                    <a:moveTo>
                      <a:pt x="1" y="41"/>
                    </a:moveTo>
                    <a:cubicBezTo>
                      <a:pt x="1" y="31"/>
                      <a:pt x="1" y="21"/>
                      <a:pt x="1" y="10"/>
                    </a:cubicBezTo>
                    <a:lnTo>
                      <a:pt x="1" y="0"/>
                    </a:lnTo>
                    <a:lnTo>
                      <a:pt x="1" y="0"/>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70" name="Google Shape;1170;p78"/>
              <p:cNvSpPr/>
              <p:nvPr/>
            </p:nvSpPr>
            <p:spPr>
              <a:xfrm>
                <a:off x="781041" y="4148961"/>
                <a:ext cx="67" cy="2801"/>
              </a:xfrm>
              <a:custGeom>
                <a:rect b="b" l="l" r="r" t="t"/>
                <a:pathLst>
                  <a:path extrusionOk="0" h="42" w="1">
                    <a:moveTo>
                      <a:pt x="1" y="0"/>
                    </a:moveTo>
                    <a:lnTo>
                      <a:pt x="1" y="41"/>
                    </a:lnTo>
                    <a:lnTo>
                      <a:pt x="1" y="4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71" name="Google Shape;1171;p78"/>
              <p:cNvSpPr/>
              <p:nvPr/>
            </p:nvSpPr>
            <p:spPr>
              <a:xfrm>
                <a:off x="863797" y="4094947"/>
                <a:ext cx="439654" cy="110826"/>
              </a:xfrm>
              <a:custGeom>
                <a:rect b="b" l="l" r="r" t="t"/>
                <a:pathLst>
                  <a:path extrusionOk="0" h="1662" w="6593">
                    <a:moveTo>
                      <a:pt x="3301" y="0"/>
                    </a:moveTo>
                    <a:cubicBezTo>
                      <a:pt x="1477" y="0"/>
                      <a:pt x="0" y="369"/>
                      <a:pt x="0" y="831"/>
                    </a:cubicBezTo>
                    <a:cubicBezTo>
                      <a:pt x="0" y="1292"/>
                      <a:pt x="1477" y="1661"/>
                      <a:pt x="3301" y="1661"/>
                    </a:cubicBezTo>
                    <a:cubicBezTo>
                      <a:pt x="5116" y="1661"/>
                      <a:pt x="6592" y="1292"/>
                      <a:pt x="6592" y="831"/>
                    </a:cubicBezTo>
                    <a:cubicBezTo>
                      <a:pt x="6592" y="369"/>
                      <a:pt x="5116" y="0"/>
                      <a:pt x="33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72" name="Google Shape;1172;p78"/>
              <p:cNvSpPr/>
              <p:nvPr/>
            </p:nvSpPr>
            <p:spPr>
              <a:xfrm>
                <a:off x="790644" y="4192038"/>
                <a:ext cx="16471" cy="66349"/>
              </a:xfrm>
              <a:custGeom>
                <a:rect b="b" l="l" r="r" t="t"/>
                <a:pathLst>
                  <a:path extrusionOk="0" h="995" w="247">
                    <a:moveTo>
                      <a:pt x="124" y="0"/>
                    </a:moveTo>
                    <a:cubicBezTo>
                      <a:pt x="62" y="0"/>
                      <a:pt x="1" y="51"/>
                      <a:pt x="1" y="123"/>
                    </a:cubicBezTo>
                    <a:lnTo>
                      <a:pt x="1" y="871"/>
                    </a:lnTo>
                    <a:cubicBezTo>
                      <a:pt x="1" y="933"/>
                      <a:pt x="62" y="994"/>
                      <a:pt x="124" y="994"/>
                    </a:cubicBezTo>
                    <a:cubicBezTo>
                      <a:pt x="185" y="984"/>
                      <a:pt x="236" y="933"/>
                      <a:pt x="247" y="871"/>
                    </a:cubicBezTo>
                    <a:lnTo>
                      <a:pt x="247" y="123"/>
                    </a:lnTo>
                    <a:cubicBezTo>
                      <a:pt x="236"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73" name="Google Shape;1173;p78"/>
              <p:cNvSpPr/>
              <p:nvPr/>
            </p:nvSpPr>
            <p:spPr>
              <a:xfrm>
                <a:off x="816651" y="4204975"/>
                <a:ext cx="15738" cy="71884"/>
              </a:xfrm>
              <a:custGeom>
                <a:rect b="b" l="l" r="r" t="t"/>
                <a:pathLst>
                  <a:path extrusionOk="0" h="1078" w="236">
                    <a:moveTo>
                      <a:pt x="123" y="1"/>
                    </a:moveTo>
                    <a:cubicBezTo>
                      <a:pt x="51" y="1"/>
                      <a:pt x="0" y="62"/>
                      <a:pt x="0" y="124"/>
                    </a:cubicBezTo>
                    <a:lnTo>
                      <a:pt x="0" y="954"/>
                    </a:lnTo>
                    <a:cubicBezTo>
                      <a:pt x="0" y="1016"/>
                      <a:pt x="51" y="1077"/>
                      <a:pt x="123" y="1077"/>
                    </a:cubicBezTo>
                    <a:cubicBezTo>
                      <a:pt x="185" y="1077"/>
                      <a:pt x="236" y="1016"/>
                      <a:pt x="236" y="954"/>
                    </a:cubicBezTo>
                    <a:lnTo>
                      <a:pt x="236" y="124"/>
                    </a:lnTo>
                    <a:cubicBezTo>
                      <a:pt x="236" y="6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74" name="Google Shape;1174;p78"/>
              <p:cNvSpPr/>
              <p:nvPr/>
            </p:nvSpPr>
            <p:spPr>
              <a:xfrm>
                <a:off x="843991" y="4215244"/>
                <a:ext cx="17138" cy="72551"/>
              </a:xfrm>
              <a:custGeom>
                <a:rect b="b" l="l" r="r" t="t"/>
                <a:pathLst>
                  <a:path extrusionOk="0" h="1088" w="257">
                    <a:moveTo>
                      <a:pt x="133" y="1"/>
                    </a:moveTo>
                    <a:cubicBezTo>
                      <a:pt x="62" y="1"/>
                      <a:pt x="10" y="62"/>
                      <a:pt x="0" y="124"/>
                    </a:cubicBezTo>
                    <a:lnTo>
                      <a:pt x="0" y="964"/>
                    </a:lnTo>
                    <a:cubicBezTo>
                      <a:pt x="0" y="1036"/>
                      <a:pt x="62" y="1087"/>
                      <a:pt x="133" y="1087"/>
                    </a:cubicBezTo>
                    <a:cubicBezTo>
                      <a:pt x="195" y="1087"/>
                      <a:pt x="256" y="1026"/>
                      <a:pt x="256" y="964"/>
                    </a:cubicBezTo>
                    <a:lnTo>
                      <a:pt x="256" y="124"/>
                    </a:lnTo>
                    <a:cubicBezTo>
                      <a:pt x="256" y="62"/>
                      <a:pt x="195" y="1"/>
                      <a:pt x="13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75" name="Google Shape;1175;p78"/>
              <p:cNvSpPr/>
              <p:nvPr/>
            </p:nvSpPr>
            <p:spPr>
              <a:xfrm>
                <a:off x="875400" y="4224113"/>
                <a:ext cx="16471" cy="71884"/>
              </a:xfrm>
              <a:custGeom>
                <a:rect b="b" l="l" r="r" t="t"/>
                <a:pathLst>
                  <a:path extrusionOk="0" h="1078" w="247">
                    <a:moveTo>
                      <a:pt x="124" y="1"/>
                    </a:moveTo>
                    <a:cubicBezTo>
                      <a:pt x="62" y="11"/>
                      <a:pt x="11" y="62"/>
                      <a:pt x="1" y="124"/>
                    </a:cubicBezTo>
                    <a:lnTo>
                      <a:pt x="1" y="954"/>
                    </a:lnTo>
                    <a:cubicBezTo>
                      <a:pt x="11" y="1016"/>
                      <a:pt x="62" y="1067"/>
                      <a:pt x="124" y="1077"/>
                    </a:cubicBezTo>
                    <a:cubicBezTo>
                      <a:pt x="195" y="1077"/>
                      <a:pt x="247" y="1016"/>
                      <a:pt x="247" y="954"/>
                    </a:cubicBezTo>
                    <a:lnTo>
                      <a:pt x="247" y="124"/>
                    </a:lnTo>
                    <a:cubicBezTo>
                      <a:pt x="247" y="62"/>
                      <a:pt x="19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76" name="Google Shape;1176;p78"/>
              <p:cNvSpPr/>
              <p:nvPr/>
            </p:nvSpPr>
            <p:spPr>
              <a:xfrm>
                <a:off x="903407" y="4230981"/>
                <a:ext cx="16538" cy="73884"/>
              </a:xfrm>
              <a:custGeom>
                <a:rect b="b" l="l" r="r" t="t"/>
                <a:pathLst>
                  <a:path extrusionOk="0" h="1108" w="248">
                    <a:moveTo>
                      <a:pt x="124" y="0"/>
                    </a:moveTo>
                    <a:cubicBezTo>
                      <a:pt x="52" y="11"/>
                      <a:pt x="1" y="62"/>
                      <a:pt x="1" y="123"/>
                    </a:cubicBezTo>
                    <a:lnTo>
                      <a:pt x="1" y="985"/>
                    </a:lnTo>
                    <a:cubicBezTo>
                      <a:pt x="1" y="1056"/>
                      <a:pt x="52" y="1108"/>
                      <a:pt x="124" y="1108"/>
                    </a:cubicBezTo>
                    <a:cubicBezTo>
                      <a:pt x="186" y="1108"/>
                      <a:pt x="247" y="1056"/>
                      <a:pt x="247" y="985"/>
                    </a:cubicBezTo>
                    <a:lnTo>
                      <a:pt x="247" y="123"/>
                    </a:lnTo>
                    <a:cubicBezTo>
                      <a:pt x="237" y="62"/>
                      <a:pt x="186" y="11"/>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77" name="Google Shape;1177;p78"/>
              <p:cNvSpPr/>
              <p:nvPr/>
            </p:nvSpPr>
            <p:spPr>
              <a:xfrm>
                <a:off x="936282" y="4236449"/>
                <a:ext cx="16471" cy="74551"/>
              </a:xfrm>
              <a:custGeom>
                <a:rect b="b" l="l" r="r" t="t"/>
                <a:pathLst>
                  <a:path extrusionOk="0" h="1118" w="247">
                    <a:moveTo>
                      <a:pt x="123" y="0"/>
                    </a:moveTo>
                    <a:cubicBezTo>
                      <a:pt x="51" y="0"/>
                      <a:pt x="0" y="52"/>
                      <a:pt x="0" y="113"/>
                    </a:cubicBezTo>
                    <a:lnTo>
                      <a:pt x="0" y="995"/>
                    </a:lnTo>
                    <a:cubicBezTo>
                      <a:pt x="0" y="1067"/>
                      <a:pt x="51" y="1118"/>
                      <a:pt x="123" y="1118"/>
                    </a:cubicBezTo>
                    <a:cubicBezTo>
                      <a:pt x="185" y="1118"/>
                      <a:pt x="246" y="1056"/>
                      <a:pt x="236" y="995"/>
                    </a:cubicBezTo>
                    <a:lnTo>
                      <a:pt x="236" y="113"/>
                    </a:lnTo>
                    <a:cubicBezTo>
                      <a:pt x="236" y="52"/>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78" name="Google Shape;1178;p78"/>
              <p:cNvSpPr/>
              <p:nvPr/>
            </p:nvSpPr>
            <p:spPr>
              <a:xfrm>
                <a:off x="971092" y="4239850"/>
                <a:ext cx="16471" cy="73884"/>
              </a:xfrm>
              <a:custGeom>
                <a:rect b="b" l="l" r="r" t="t"/>
                <a:pathLst>
                  <a:path extrusionOk="0" h="1108" w="247">
                    <a:moveTo>
                      <a:pt x="124" y="1"/>
                    </a:moveTo>
                    <a:cubicBezTo>
                      <a:pt x="62" y="1"/>
                      <a:pt x="11" y="52"/>
                      <a:pt x="1" y="113"/>
                    </a:cubicBezTo>
                    <a:lnTo>
                      <a:pt x="1" y="995"/>
                    </a:lnTo>
                    <a:cubicBezTo>
                      <a:pt x="1" y="1057"/>
                      <a:pt x="52" y="1108"/>
                      <a:pt x="124" y="1108"/>
                    </a:cubicBezTo>
                    <a:cubicBezTo>
                      <a:pt x="185" y="1108"/>
                      <a:pt x="247" y="1057"/>
                      <a:pt x="247" y="995"/>
                    </a:cubicBezTo>
                    <a:lnTo>
                      <a:pt x="247" y="113"/>
                    </a:lnTo>
                    <a:cubicBezTo>
                      <a:pt x="247" y="52"/>
                      <a:pt x="18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79" name="Google Shape;1179;p78"/>
              <p:cNvSpPr/>
              <p:nvPr/>
            </p:nvSpPr>
            <p:spPr>
              <a:xfrm>
                <a:off x="1004634" y="4241251"/>
                <a:ext cx="15804" cy="75218"/>
              </a:xfrm>
              <a:custGeom>
                <a:rect b="b" l="l" r="r" t="t"/>
                <a:pathLst>
                  <a:path extrusionOk="0" h="1128" w="237">
                    <a:moveTo>
                      <a:pt x="123" y="0"/>
                    </a:moveTo>
                    <a:cubicBezTo>
                      <a:pt x="51" y="0"/>
                      <a:pt x="0" y="51"/>
                      <a:pt x="0" y="123"/>
                    </a:cubicBezTo>
                    <a:lnTo>
                      <a:pt x="0" y="1005"/>
                    </a:lnTo>
                    <a:cubicBezTo>
                      <a:pt x="0" y="1066"/>
                      <a:pt x="51" y="1128"/>
                      <a:pt x="123" y="1128"/>
                    </a:cubicBezTo>
                    <a:cubicBezTo>
                      <a:pt x="185" y="1128"/>
                      <a:pt x="236" y="1066"/>
                      <a:pt x="236" y="1005"/>
                    </a:cubicBezTo>
                    <a:lnTo>
                      <a:pt x="236" y="123"/>
                    </a:lnTo>
                    <a:cubicBezTo>
                      <a:pt x="236" y="51"/>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80" name="Google Shape;1180;p78"/>
              <p:cNvSpPr/>
              <p:nvPr/>
            </p:nvSpPr>
            <p:spPr>
              <a:xfrm>
                <a:off x="1042244" y="4241251"/>
                <a:ext cx="16471" cy="75218"/>
              </a:xfrm>
              <a:custGeom>
                <a:rect b="b" l="l" r="r" t="t"/>
                <a:pathLst>
                  <a:path extrusionOk="0" h="1128" w="247">
                    <a:moveTo>
                      <a:pt x="123" y="0"/>
                    </a:moveTo>
                    <a:cubicBezTo>
                      <a:pt x="62" y="0"/>
                      <a:pt x="10" y="51"/>
                      <a:pt x="10" y="123"/>
                    </a:cubicBezTo>
                    <a:lnTo>
                      <a:pt x="10" y="1005"/>
                    </a:lnTo>
                    <a:cubicBezTo>
                      <a:pt x="0" y="1066"/>
                      <a:pt x="62" y="1128"/>
                      <a:pt x="123" y="1128"/>
                    </a:cubicBezTo>
                    <a:cubicBezTo>
                      <a:pt x="195" y="1128"/>
                      <a:pt x="246" y="1066"/>
                      <a:pt x="246" y="1005"/>
                    </a:cubicBezTo>
                    <a:lnTo>
                      <a:pt x="246" y="123"/>
                    </a:lnTo>
                    <a:cubicBezTo>
                      <a:pt x="246" y="51"/>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81" name="Google Shape;1181;p78"/>
              <p:cNvSpPr/>
              <p:nvPr/>
            </p:nvSpPr>
            <p:spPr>
              <a:xfrm>
                <a:off x="1074319" y="4241251"/>
                <a:ext cx="15804" cy="75218"/>
              </a:xfrm>
              <a:custGeom>
                <a:rect b="b" l="l" r="r" t="t"/>
                <a:pathLst>
                  <a:path extrusionOk="0" h="1128" w="237">
                    <a:moveTo>
                      <a:pt x="124" y="0"/>
                    </a:moveTo>
                    <a:cubicBezTo>
                      <a:pt x="52" y="0"/>
                      <a:pt x="1" y="51"/>
                      <a:pt x="1" y="123"/>
                    </a:cubicBezTo>
                    <a:lnTo>
                      <a:pt x="1" y="1005"/>
                    </a:lnTo>
                    <a:cubicBezTo>
                      <a:pt x="1" y="1066"/>
                      <a:pt x="52" y="1128"/>
                      <a:pt x="124" y="1128"/>
                    </a:cubicBezTo>
                    <a:cubicBezTo>
                      <a:pt x="185" y="1128"/>
                      <a:pt x="237" y="1066"/>
                      <a:pt x="237" y="1005"/>
                    </a:cubicBezTo>
                    <a:lnTo>
                      <a:pt x="237" y="123"/>
                    </a:lnTo>
                    <a:cubicBezTo>
                      <a:pt x="237"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82" name="Google Shape;1182;p78"/>
              <p:cNvSpPr/>
              <p:nvPr/>
            </p:nvSpPr>
            <p:spPr>
              <a:xfrm>
                <a:off x="1108528" y="4241251"/>
                <a:ext cx="16471" cy="75218"/>
              </a:xfrm>
              <a:custGeom>
                <a:rect b="b" l="l" r="r" t="t"/>
                <a:pathLst>
                  <a:path extrusionOk="0" h="1128" w="247">
                    <a:moveTo>
                      <a:pt x="123" y="0"/>
                    </a:moveTo>
                    <a:cubicBezTo>
                      <a:pt x="62" y="0"/>
                      <a:pt x="0" y="51"/>
                      <a:pt x="0" y="123"/>
                    </a:cubicBezTo>
                    <a:lnTo>
                      <a:pt x="0" y="1005"/>
                    </a:lnTo>
                    <a:cubicBezTo>
                      <a:pt x="0" y="1077"/>
                      <a:pt x="52" y="1128"/>
                      <a:pt x="123" y="1128"/>
                    </a:cubicBezTo>
                    <a:cubicBezTo>
                      <a:pt x="195" y="1128"/>
                      <a:pt x="246" y="1066"/>
                      <a:pt x="246" y="1005"/>
                    </a:cubicBezTo>
                    <a:lnTo>
                      <a:pt x="246" y="123"/>
                    </a:lnTo>
                    <a:cubicBezTo>
                      <a:pt x="246" y="51"/>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83" name="Google Shape;1183;p78"/>
              <p:cNvSpPr/>
              <p:nvPr/>
            </p:nvSpPr>
            <p:spPr>
              <a:xfrm>
                <a:off x="1361461" y="4192038"/>
                <a:ext cx="16471" cy="67683"/>
              </a:xfrm>
              <a:custGeom>
                <a:rect b="b" l="l" r="r" t="t"/>
                <a:pathLst>
                  <a:path extrusionOk="0" h="1015" w="247">
                    <a:moveTo>
                      <a:pt x="124" y="0"/>
                    </a:moveTo>
                    <a:cubicBezTo>
                      <a:pt x="52" y="0"/>
                      <a:pt x="0" y="51"/>
                      <a:pt x="0" y="123"/>
                    </a:cubicBezTo>
                    <a:lnTo>
                      <a:pt x="0" y="902"/>
                    </a:lnTo>
                    <a:cubicBezTo>
                      <a:pt x="0" y="964"/>
                      <a:pt x="52" y="1015"/>
                      <a:pt x="124" y="1015"/>
                    </a:cubicBezTo>
                    <a:cubicBezTo>
                      <a:pt x="185" y="1015"/>
                      <a:pt x="247" y="953"/>
                      <a:pt x="236" y="892"/>
                    </a:cubicBezTo>
                    <a:lnTo>
                      <a:pt x="236" y="123"/>
                    </a:lnTo>
                    <a:cubicBezTo>
                      <a:pt x="236"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84" name="Google Shape;1184;p78"/>
              <p:cNvSpPr/>
              <p:nvPr/>
            </p:nvSpPr>
            <p:spPr>
              <a:xfrm>
                <a:off x="1335455" y="4204975"/>
                <a:ext cx="16471" cy="71884"/>
              </a:xfrm>
              <a:custGeom>
                <a:rect b="b" l="l" r="r" t="t"/>
                <a:pathLst>
                  <a:path extrusionOk="0" h="1078" w="247">
                    <a:moveTo>
                      <a:pt x="124" y="1"/>
                    </a:moveTo>
                    <a:cubicBezTo>
                      <a:pt x="62" y="1"/>
                      <a:pt x="11" y="62"/>
                      <a:pt x="11" y="124"/>
                    </a:cubicBezTo>
                    <a:lnTo>
                      <a:pt x="11" y="954"/>
                    </a:lnTo>
                    <a:cubicBezTo>
                      <a:pt x="1" y="1016"/>
                      <a:pt x="62" y="1077"/>
                      <a:pt x="124" y="1077"/>
                    </a:cubicBezTo>
                    <a:cubicBezTo>
                      <a:pt x="196" y="1077"/>
                      <a:pt x="247" y="1016"/>
                      <a:pt x="247" y="954"/>
                    </a:cubicBezTo>
                    <a:lnTo>
                      <a:pt x="247" y="124"/>
                    </a:lnTo>
                    <a:cubicBezTo>
                      <a:pt x="247" y="62"/>
                      <a:pt x="196"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85" name="Google Shape;1185;p78"/>
              <p:cNvSpPr/>
              <p:nvPr/>
            </p:nvSpPr>
            <p:spPr>
              <a:xfrm>
                <a:off x="1307447" y="4215244"/>
                <a:ext cx="16471" cy="70483"/>
              </a:xfrm>
              <a:custGeom>
                <a:rect b="b" l="l" r="r" t="t"/>
                <a:pathLst>
                  <a:path extrusionOk="0" h="1057" w="247">
                    <a:moveTo>
                      <a:pt x="124" y="1"/>
                    </a:moveTo>
                    <a:cubicBezTo>
                      <a:pt x="52" y="1"/>
                      <a:pt x="1" y="62"/>
                      <a:pt x="11" y="134"/>
                    </a:cubicBezTo>
                    <a:lnTo>
                      <a:pt x="11" y="944"/>
                    </a:lnTo>
                    <a:cubicBezTo>
                      <a:pt x="11" y="1005"/>
                      <a:pt x="62" y="1056"/>
                      <a:pt x="124" y="1056"/>
                    </a:cubicBezTo>
                    <a:cubicBezTo>
                      <a:pt x="195" y="1056"/>
                      <a:pt x="247" y="1005"/>
                      <a:pt x="247" y="944"/>
                    </a:cubicBezTo>
                    <a:lnTo>
                      <a:pt x="247" y="134"/>
                    </a:lnTo>
                    <a:cubicBezTo>
                      <a:pt x="247" y="62"/>
                      <a:pt x="195" y="1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86" name="Google Shape;1186;p78"/>
              <p:cNvSpPr/>
              <p:nvPr/>
            </p:nvSpPr>
            <p:spPr>
              <a:xfrm>
                <a:off x="1276706" y="4224113"/>
                <a:ext cx="16471" cy="71884"/>
              </a:xfrm>
              <a:custGeom>
                <a:rect b="b" l="l" r="r" t="t"/>
                <a:pathLst>
                  <a:path extrusionOk="0" h="1078" w="247">
                    <a:moveTo>
                      <a:pt x="123" y="1"/>
                    </a:moveTo>
                    <a:cubicBezTo>
                      <a:pt x="52" y="1"/>
                      <a:pt x="0" y="52"/>
                      <a:pt x="0" y="124"/>
                    </a:cubicBezTo>
                    <a:lnTo>
                      <a:pt x="0" y="954"/>
                    </a:lnTo>
                    <a:cubicBezTo>
                      <a:pt x="0" y="1016"/>
                      <a:pt x="52" y="1077"/>
                      <a:pt x="123" y="1077"/>
                    </a:cubicBezTo>
                    <a:cubicBezTo>
                      <a:pt x="185" y="1067"/>
                      <a:pt x="236" y="1016"/>
                      <a:pt x="246" y="954"/>
                    </a:cubicBezTo>
                    <a:lnTo>
                      <a:pt x="246" y="124"/>
                    </a:lnTo>
                    <a:cubicBezTo>
                      <a:pt x="23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87" name="Google Shape;1187;p78"/>
              <p:cNvSpPr/>
              <p:nvPr/>
            </p:nvSpPr>
            <p:spPr>
              <a:xfrm>
                <a:off x="1249365" y="4230981"/>
                <a:ext cx="15804" cy="73884"/>
              </a:xfrm>
              <a:custGeom>
                <a:rect b="b" l="l" r="r" t="t"/>
                <a:pathLst>
                  <a:path extrusionOk="0" h="1108" w="237">
                    <a:moveTo>
                      <a:pt x="113" y="0"/>
                    </a:moveTo>
                    <a:cubicBezTo>
                      <a:pt x="52" y="0"/>
                      <a:pt x="0" y="52"/>
                      <a:pt x="0" y="123"/>
                    </a:cubicBezTo>
                    <a:lnTo>
                      <a:pt x="0" y="985"/>
                    </a:lnTo>
                    <a:cubicBezTo>
                      <a:pt x="0" y="1056"/>
                      <a:pt x="52" y="1108"/>
                      <a:pt x="113" y="1108"/>
                    </a:cubicBezTo>
                    <a:cubicBezTo>
                      <a:pt x="185" y="1108"/>
                      <a:pt x="236" y="1056"/>
                      <a:pt x="236" y="985"/>
                    </a:cubicBezTo>
                    <a:lnTo>
                      <a:pt x="236" y="123"/>
                    </a:lnTo>
                    <a:cubicBezTo>
                      <a:pt x="236" y="52"/>
                      <a:pt x="185" y="0"/>
                      <a:pt x="11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88" name="Google Shape;1188;p78"/>
              <p:cNvSpPr/>
              <p:nvPr/>
            </p:nvSpPr>
            <p:spPr>
              <a:xfrm>
                <a:off x="1216556" y="4235783"/>
                <a:ext cx="15738" cy="74551"/>
              </a:xfrm>
              <a:custGeom>
                <a:rect b="b" l="l" r="r" t="t"/>
                <a:pathLst>
                  <a:path extrusionOk="0" h="1118" w="236">
                    <a:moveTo>
                      <a:pt x="113" y="0"/>
                    </a:moveTo>
                    <a:cubicBezTo>
                      <a:pt x="51" y="0"/>
                      <a:pt x="0" y="51"/>
                      <a:pt x="0" y="123"/>
                    </a:cubicBezTo>
                    <a:lnTo>
                      <a:pt x="0" y="1005"/>
                    </a:lnTo>
                    <a:cubicBezTo>
                      <a:pt x="0" y="1066"/>
                      <a:pt x="51" y="1118"/>
                      <a:pt x="113" y="1118"/>
                    </a:cubicBezTo>
                    <a:cubicBezTo>
                      <a:pt x="185" y="1118"/>
                      <a:pt x="236" y="1066"/>
                      <a:pt x="236" y="1005"/>
                    </a:cubicBezTo>
                    <a:lnTo>
                      <a:pt x="236" y="123"/>
                    </a:lnTo>
                    <a:cubicBezTo>
                      <a:pt x="236" y="51"/>
                      <a:pt x="185" y="0"/>
                      <a:pt x="11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89" name="Google Shape;1189;p78"/>
              <p:cNvSpPr/>
              <p:nvPr/>
            </p:nvSpPr>
            <p:spPr>
              <a:xfrm>
                <a:off x="1181014" y="4239784"/>
                <a:ext cx="16471" cy="73951"/>
              </a:xfrm>
              <a:custGeom>
                <a:rect b="b" l="l" r="r" t="t"/>
                <a:pathLst>
                  <a:path extrusionOk="0" h="1109" w="247">
                    <a:moveTo>
                      <a:pt x="108" y="1"/>
                    </a:moveTo>
                    <a:cubicBezTo>
                      <a:pt x="44" y="1"/>
                      <a:pt x="0" y="57"/>
                      <a:pt x="0" y="114"/>
                    </a:cubicBezTo>
                    <a:lnTo>
                      <a:pt x="0" y="996"/>
                    </a:lnTo>
                    <a:cubicBezTo>
                      <a:pt x="0" y="1058"/>
                      <a:pt x="51" y="1109"/>
                      <a:pt x="123" y="1109"/>
                    </a:cubicBezTo>
                    <a:cubicBezTo>
                      <a:pt x="185" y="1109"/>
                      <a:pt x="246" y="1058"/>
                      <a:pt x="246" y="996"/>
                    </a:cubicBezTo>
                    <a:lnTo>
                      <a:pt x="246" y="114"/>
                    </a:lnTo>
                    <a:cubicBezTo>
                      <a:pt x="246" y="53"/>
                      <a:pt x="185" y="2"/>
                      <a:pt x="123" y="2"/>
                    </a:cubicBezTo>
                    <a:cubicBezTo>
                      <a:pt x="118" y="1"/>
                      <a:pt x="113" y="1"/>
                      <a:pt x="108"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90" name="Google Shape;1190;p78"/>
              <p:cNvSpPr/>
              <p:nvPr/>
            </p:nvSpPr>
            <p:spPr>
              <a:xfrm>
                <a:off x="1148205" y="4241251"/>
                <a:ext cx="16471" cy="75218"/>
              </a:xfrm>
              <a:custGeom>
                <a:rect b="b" l="l" r="r" t="t"/>
                <a:pathLst>
                  <a:path extrusionOk="0" h="1128" w="247">
                    <a:moveTo>
                      <a:pt x="123" y="0"/>
                    </a:moveTo>
                    <a:cubicBezTo>
                      <a:pt x="62" y="0"/>
                      <a:pt x="0" y="51"/>
                      <a:pt x="0" y="123"/>
                    </a:cubicBezTo>
                    <a:lnTo>
                      <a:pt x="0" y="1005"/>
                    </a:lnTo>
                    <a:cubicBezTo>
                      <a:pt x="0" y="1066"/>
                      <a:pt x="51" y="1128"/>
                      <a:pt x="123" y="1128"/>
                    </a:cubicBezTo>
                    <a:cubicBezTo>
                      <a:pt x="195" y="1128"/>
                      <a:pt x="246" y="1066"/>
                      <a:pt x="246" y="1005"/>
                    </a:cubicBezTo>
                    <a:lnTo>
                      <a:pt x="246" y="123"/>
                    </a:lnTo>
                    <a:cubicBezTo>
                      <a:pt x="246" y="51"/>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91" name="Google Shape;1191;p78"/>
              <p:cNvSpPr/>
              <p:nvPr/>
            </p:nvSpPr>
            <p:spPr>
              <a:xfrm>
                <a:off x="754434" y="3938375"/>
                <a:ext cx="605033" cy="256461"/>
              </a:xfrm>
              <a:custGeom>
                <a:rect b="b" l="l" r="r" t="t"/>
                <a:pathLst>
                  <a:path extrusionOk="0" h="3846" w="9073">
                    <a:moveTo>
                      <a:pt x="4542" y="1"/>
                    </a:moveTo>
                    <a:cubicBezTo>
                      <a:pt x="2102" y="1"/>
                      <a:pt x="103" y="513"/>
                      <a:pt x="10" y="1169"/>
                    </a:cubicBezTo>
                    <a:lnTo>
                      <a:pt x="10" y="1221"/>
                    </a:lnTo>
                    <a:lnTo>
                      <a:pt x="0" y="1221"/>
                    </a:lnTo>
                    <a:lnTo>
                      <a:pt x="0" y="2625"/>
                    </a:lnTo>
                    <a:lnTo>
                      <a:pt x="0" y="2635"/>
                    </a:lnTo>
                    <a:lnTo>
                      <a:pt x="0" y="2646"/>
                    </a:lnTo>
                    <a:cubicBezTo>
                      <a:pt x="51" y="3312"/>
                      <a:pt x="2061" y="3845"/>
                      <a:pt x="4542" y="3845"/>
                    </a:cubicBezTo>
                    <a:cubicBezTo>
                      <a:pt x="6992" y="3845"/>
                      <a:pt x="8991" y="3322"/>
                      <a:pt x="9073" y="2666"/>
                    </a:cubicBezTo>
                    <a:cubicBezTo>
                      <a:pt x="9073" y="2646"/>
                      <a:pt x="9073" y="2635"/>
                      <a:pt x="9073" y="2625"/>
                    </a:cubicBezTo>
                    <a:cubicBezTo>
                      <a:pt x="9073" y="2615"/>
                      <a:pt x="9073" y="2605"/>
                      <a:pt x="9073" y="2594"/>
                    </a:cubicBezTo>
                    <a:lnTo>
                      <a:pt x="9073" y="1210"/>
                    </a:lnTo>
                    <a:lnTo>
                      <a:pt x="9073" y="1169"/>
                    </a:lnTo>
                    <a:cubicBezTo>
                      <a:pt x="8970" y="513"/>
                      <a:pt x="6981" y="1"/>
                      <a:pt x="4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92" name="Google Shape;1192;p78"/>
              <p:cNvSpPr/>
              <p:nvPr/>
            </p:nvSpPr>
            <p:spPr>
              <a:xfrm>
                <a:off x="755101" y="4021129"/>
                <a:ext cx="604366" cy="173708"/>
              </a:xfrm>
              <a:custGeom>
                <a:rect b="b" l="l" r="r" t="t"/>
                <a:pathLst>
                  <a:path extrusionOk="0" h="2605" w="9063">
                    <a:moveTo>
                      <a:pt x="0" y="0"/>
                    </a:moveTo>
                    <a:lnTo>
                      <a:pt x="0" y="1384"/>
                    </a:lnTo>
                    <a:lnTo>
                      <a:pt x="0" y="1394"/>
                    </a:lnTo>
                    <a:lnTo>
                      <a:pt x="0" y="1405"/>
                    </a:lnTo>
                    <a:lnTo>
                      <a:pt x="0" y="1415"/>
                    </a:lnTo>
                    <a:cubicBezTo>
                      <a:pt x="41" y="2071"/>
                      <a:pt x="2051" y="2604"/>
                      <a:pt x="4532" y="2604"/>
                    </a:cubicBezTo>
                    <a:cubicBezTo>
                      <a:pt x="6982" y="2604"/>
                      <a:pt x="8981" y="2081"/>
                      <a:pt x="9063" y="1435"/>
                    </a:cubicBezTo>
                    <a:lnTo>
                      <a:pt x="9063" y="1425"/>
                    </a:lnTo>
                    <a:cubicBezTo>
                      <a:pt x="9063" y="1415"/>
                      <a:pt x="9063" y="1394"/>
                      <a:pt x="9063" y="1384"/>
                    </a:cubicBezTo>
                    <a:cubicBezTo>
                      <a:pt x="9063" y="1374"/>
                      <a:pt x="9063" y="1364"/>
                      <a:pt x="9063" y="1353"/>
                    </a:cubicBezTo>
                    <a:lnTo>
                      <a:pt x="9063" y="21"/>
                    </a:lnTo>
                    <a:cubicBezTo>
                      <a:pt x="8981" y="667"/>
                      <a:pt x="6982" y="1189"/>
                      <a:pt x="4532" y="1189"/>
                    </a:cubicBezTo>
                    <a:cubicBezTo>
                      <a:pt x="2051" y="1189"/>
                      <a:pt x="41" y="656"/>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93" name="Google Shape;1193;p78"/>
              <p:cNvSpPr/>
              <p:nvPr/>
            </p:nvSpPr>
            <p:spPr>
              <a:xfrm>
                <a:off x="1360061" y="4016328"/>
                <a:ext cx="67" cy="3467"/>
              </a:xfrm>
              <a:custGeom>
                <a:rect b="b" l="l" r="r" t="t"/>
                <a:pathLst>
                  <a:path extrusionOk="0" h="52" w="1">
                    <a:moveTo>
                      <a:pt x="1" y="52"/>
                    </a:moveTo>
                    <a:cubicBezTo>
                      <a:pt x="1" y="31"/>
                      <a:pt x="1" y="21"/>
                      <a:pt x="1" y="11"/>
                    </a:cubicBezTo>
                    <a:lnTo>
                      <a:pt x="1" y="0"/>
                    </a:lnTo>
                    <a:lnTo>
                      <a:pt x="1" y="0"/>
                    </a:lnTo>
                    <a:lnTo>
                      <a:pt x="1" y="41"/>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94" name="Google Shape;1194;p78"/>
              <p:cNvSpPr/>
              <p:nvPr/>
            </p:nvSpPr>
            <p:spPr>
              <a:xfrm>
                <a:off x="755101" y="4016328"/>
                <a:ext cx="67" cy="3467"/>
              </a:xfrm>
              <a:custGeom>
                <a:rect b="b" l="l" r="r" t="t"/>
                <a:pathLst>
                  <a:path extrusionOk="0" h="52" w="1">
                    <a:moveTo>
                      <a:pt x="0" y="0"/>
                    </a:moveTo>
                    <a:lnTo>
                      <a:pt x="0" y="41"/>
                    </a:lnTo>
                    <a:lnTo>
                      <a:pt x="0" y="52"/>
                    </a:lnTo>
                    <a:lnTo>
                      <a:pt x="0" y="52"/>
                    </a:lnTo>
                    <a:close/>
                  </a:path>
                </a:pathLst>
              </a:custGeom>
              <a:solidFill>
                <a:srgbClr val="005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95" name="Google Shape;1195;p78"/>
              <p:cNvSpPr/>
              <p:nvPr/>
            </p:nvSpPr>
            <p:spPr>
              <a:xfrm>
                <a:off x="837123" y="3962314"/>
                <a:ext cx="440321" cy="110826"/>
              </a:xfrm>
              <a:custGeom>
                <a:rect b="b" l="l" r="r" t="t"/>
                <a:pathLst>
                  <a:path extrusionOk="0" h="1662" w="6603">
                    <a:moveTo>
                      <a:pt x="3302" y="1"/>
                    </a:moveTo>
                    <a:cubicBezTo>
                      <a:pt x="1477" y="1"/>
                      <a:pt x="1" y="370"/>
                      <a:pt x="1" y="831"/>
                    </a:cubicBezTo>
                    <a:cubicBezTo>
                      <a:pt x="1" y="1292"/>
                      <a:pt x="1477" y="1661"/>
                      <a:pt x="3302" y="1661"/>
                    </a:cubicBezTo>
                    <a:cubicBezTo>
                      <a:pt x="5126" y="1661"/>
                      <a:pt x="6603" y="1292"/>
                      <a:pt x="6603" y="831"/>
                    </a:cubicBezTo>
                    <a:cubicBezTo>
                      <a:pt x="6603" y="370"/>
                      <a:pt x="5126" y="1"/>
                      <a:pt x="33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96" name="Google Shape;1196;p78"/>
              <p:cNvSpPr/>
              <p:nvPr/>
            </p:nvSpPr>
            <p:spPr>
              <a:xfrm>
                <a:off x="764637" y="4058738"/>
                <a:ext cx="17205" cy="67016"/>
              </a:xfrm>
              <a:custGeom>
                <a:rect b="b" l="l" r="r" t="t"/>
                <a:pathLst>
                  <a:path extrusionOk="0" h="1005" w="258">
                    <a:moveTo>
                      <a:pt x="134" y="0"/>
                    </a:moveTo>
                    <a:cubicBezTo>
                      <a:pt x="62" y="0"/>
                      <a:pt x="1" y="51"/>
                      <a:pt x="1" y="123"/>
                    </a:cubicBezTo>
                    <a:lnTo>
                      <a:pt x="1" y="871"/>
                    </a:lnTo>
                    <a:cubicBezTo>
                      <a:pt x="1" y="943"/>
                      <a:pt x="62" y="1005"/>
                      <a:pt x="134" y="1005"/>
                    </a:cubicBezTo>
                    <a:cubicBezTo>
                      <a:pt x="196" y="1005"/>
                      <a:pt x="257" y="943"/>
                      <a:pt x="247" y="871"/>
                    </a:cubicBezTo>
                    <a:lnTo>
                      <a:pt x="247" y="123"/>
                    </a:lnTo>
                    <a:cubicBezTo>
                      <a:pt x="247" y="51"/>
                      <a:pt x="196" y="0"/>
                      <a:pt x="13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97" name="Google Shape;1197;p78"/>
              <p:cNvSpPr/>
              <p:nvPr/>
            </p:nvSpPr>
            <p:spPr>
              <a:xfrm>
                <a:off x="790644" y="4073008"/>
                <a:ext cx="17138" cy="71217"/>
              </a:xfrm>
              <a:custGeom>
                <a:rect b="b" l="l" r="r" t="t"/>
                <a:pathLst>
                  <a:path extrusionOk="0" h="1068" w="257">
                    <a:moveTo>
                      <a:pt x="139" y="0"/>
                    </a:moveTo>
                    <a:cubicBezTo>
                      <a:pt x="134" y="0"/>
                      <a:pt x="129" y="1"/>
                      <a:pt x="124" y="1"/>
                    </a:cubicBezTo>
                    <a:cubicBezTo>
                      <a:pt x="62" y="1"/>
                      <a:pt x="1" y="53"/>
                      <a:pt x="1" y="114"/>
                    </a:cubicBezTo>
                    <a:lnTo>
                      <a:pt x="1" y="944"/>
                    </a:lnTo>
                    <a:cubicBezTo>
                      <a:pt x="1" y="1006"/>
                      <a:pt x="52" y="1067"/>
                      <a:pt x="124" y="1067"/>
                    </a:cubicBezTo>
                    <a:cubicBezTo>
                      <a:pt x="195" y="1067"/>
                      <a:pt x="257" y="1016"/>
                      <a:pt x="257" y="944"/>
                    </a:cubicBezTo>
                    <a:lnTo>
                      <a:pt x="257" y="114"/>
                    </a:lnTo>
                    <a:cubicBezTo>
                      <a:pt x="257" y="57"/>
                      <a:pt x="204" y="0"/>
                      <a:pt x="139"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98" name="Google Shape;1198;p78"/>
              <p:cNvSpPr/>
              <p:nvPr/>
            </p:nvSpPr>
            <p:spPr>
              <a:xfrm>
                <a:off x="818651" y="4083344"/>
                <a:ext cx="15804" cy="72484"/>
              </a:xfrm>
              <a:custGeom>
                <a:rect b="b" l="l" r="r" t="t"/>
                <a:pathLst>
                  <a:path extrusionOk="0" h="1087" w="237">
                    <a:moveTo>
                      <a:pt x="124" y="0"/>
                    </a:moveTo>
                    <a:cubicBezTo>
                      <a:pt x="52" y="0"/>
                      <a:pt x="1" y="51"/>
                      <a:pt x="1" y="113"/>
                    </a:cubicBezTo>
                    <a:lnTo>
                      <a:pt x="1" y="953"/>
                    </a:lnTo>
                    <a:cubicBezTo>
                      <a:pt x="1" y="1025"/>
                      <a:pt x="52" y="1076"/>
                      <a:pt x="124" y="1087"/>
                    </a:cubicBezTo>
                    <a:cubicBezTo>
                      <a:pt x="185" y="1076"/>
                      <a:pt x="237" y="1025"/>
                      <a:pt x="237" y="953"/>
                    </a:cubicBezTo>
                    <a:lnTo>
                      <a:pt x="237" y="113"/>
                    </a:lnTo>
                    <a:cubicBezTo>
                      <a:pt x="237" y="51"/>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199" name="Google Shape;1199;p78"/>
              <p:cNvSpPr/>
              <p:nvPr/>
            </p:nvSpPr>
            <p:spPr>
              <a:xfrm>
                <a:off x="849459" y="4092213"/>
                <a:ext cx="16471" cy="71150"/>
              </a:xfrm>
              <a:custGeom>
                <a:rect b="b" l="l" r="r" t="t"/>
                <a:pathLst>
                  <a:path extrusionOk="0" h="1067" w="247">
                    <a:moveTo>
                      <a:pt x="123" y="0"/>
                    </a:moveTo>
                    <a:cubicBezTo>
                      <a:pt x="62" y="0"/>
                      <a:pt x="0" y="52"/>
                      <a:pt x="0" y="113"/>
                    </a:cubicBezTo>
                    <a:lnTo>
                      <a:pt x="0" y="943"/>
                    </a:lnTo>
                    <a:cubicBezTo>
                      <a:pt x="0" y="1015"/>
                      <a:pt x="62" y="1066"/>
                      <a:pt x="123" y="1066"/>
                    </a:cubicBezTo>
                    <a:cubicBezTo>
                      <a:pt x="195" y="1066"/>
                      <a:pt x="246" y="1015"/>
                      <a:pt x="246" y="943"/>
                    </a:cubicBezTo>
                    <a:lnTo>
                      <a:pt x="246" y="113"/>
                    </a:lnTo>
                    <a:cubicBezTo>
                      <a:pt x="246" y="5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00" name="Google Shape;1200;p78"/>
              <p:cNvSpPr/>
              <p:nvPr/>
            </p:nvSpPr>
            <p:spPr>
              <a:xfrm>
                <a:off x="876800" y="4098348"/>
                <a:ext cx="17138" cy="73884"/>
              </a:xfrm>
              <a:custGeom>
                <a:rect b="b" l="l" r="r" t="t"/>
                <a:pathLst>
                  <a:path extrusionOk="0" h="1108" w="257">
                    <a:moveTo>
                      <a:pt x="133" y="1"/>
                    </a:moveTo>
                    <a:cubicBezTo>
                      <a:pt x="62" y="1"/>
                      <a:pt x="10" y="52"/>
                      <a:pt x="10" y="124"/>
                    </a:cubicBezTo>
                    <a:lnTo>
                      <a:pt x="10" y="985"/>
                    </a:lnTo>
                    <a:cubicBezTo>
                      <a:pt x="0" y="1056"/>
                      <a:pt x="62" y="1108"/>
                      <a:pt x="133" y="1108"/>
                    </a:cubicBezTo>
                    <a:cubicBezTo>
                      <a:pt x="205" y="1108"/>
                      <a:pt x="256" y="1056"/>
                      <a:pt x="256" y="985"/>
                    </a:cubicBezTo>
                    <a:lnTo>
                      <a:pt x="256" y="124"/>
                    </a:lnTo>
                    <a:cubicBezTo>
                      <a:pt x="256" y="52"/>
                      <a:pt x="195" y="1"/>
                      <a:pt x="13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01" name="Google Shape;1201;p78"/>
              <p:cNvSpPr/>
              <p:nvPr/>
            </p:nvSpPr>
            <p:spPr>
              <a:xfrm>
                <a:off x="910276" y="4103149"/>
                <a:ext cx="16471" cy="75218"/>
              </a:xfrm>
              <a:custGeom>
                <a:rect b="b" l="l" r="r" t="t"/>
                <a:pathLst>
                  <a:path extrusionOk="0" h="1128" w="247">
                    <a:moveTo>
                      <a:pt x="124" y="0"/>
                    </a:moveTo>
                    <a:cubicBezTo>
                      <a:pt x="62" y="0"/>
                      <a:pt x="1" y="62"/>
                      <a:pt x="1" y="123"/>
                    </a:cubicBezTo>
                    <a:lnTo>
                      <a:pt x="1" y="1005"/>
                    </a:lnTo>
                    <a:cubicBezTo>
                      <a:pt x="1" y="1067"/>
                      <a:pt x="62" y="1128"/>
                      <a:pt x="124" y="1128"/>
                    </a:cubicBezTo>
                    <a:cubicBezTo>
                      <a:pt x="185" y="1118"/>
                      <a:pt x="236" y="1067"/>
                      <a:pt x="247" y="1005"/>
                    </a:cubicBezTo>
                    <a:lnTo>
                      <a:pt x="247" y="123"/>
                    </a:lnTo>
                    <a:cubicBezTo>
                      <a:pt x="236" y="62"/>
                      <a:pt x="185" y="11"/>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02" name="Google Shape;1202;p78"/>
              <p:cNvSpPr/>
              <p:nvPr/>
            </p:nvSpPr>
            <p:spPr>
              <a:xfrm>
                <a:off x="945151" y="4107217"/>
                <a:ext cx="16471" cy="74618"/>
              </a:xfrm>
              <a:custGeom>
                <a:rect b="b" l="l" r="r" t="t"/>
                <a:pathLst>
                  <a:path extrusionOk="0" h="1119" w="247">
                    <a:moveTo>
                      <a:pt x="123" y="1"/>
                    </a:moveTo>
                    <a:cubicBezTo>
                      <a:pt x="52" y="1"/>
                      <a:pt x="0" y="52"/>
                      <a:pt x="0" y="124"/>
                    </a:cubicBezTo>
                    <a:lnTo>
                      <a:pt x="0" y="995"/>
                    </a:lnTo>
                    <a:cubicBezTo>
                      <a:pt x="0" y="1057"/>
                      <a:pt x="52" y="1118"/>
                      <a:pt x="123" y="1118"/>
                    </a:cubicBezTo>
                    <a:cubicBezTo>
                      <a:pt x="185" y="1108"/>
                      <a:pt x="236" y="1057"/>
                      <a:pt x="246" y="995"/>
                    </a:cubicBezTo>
                    <a:lnTo>
                      <a:pt x="246" y="124"/>
                    </a:lnTo>
                    <a:cubicBezTo>
                      <a:pt x="23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03" name="Google Shape;1203;p78"/>
              <p:cNvSpPr/>
              <p:nvPr/>
            </p:nvSpPr>
            <p:spPr>
              <a:xfrm>
                <a:off x="977960" y="4109284"/>
                <a:ext cx="16471" cy="74684"/>
              </a:xfrm>
              <a:custGeom>
                <a:rect b="b" l="l" r="r" t="t"/>
                <a:pathLst>
                  <a:path extrusionOk="0" h="1120" w="247">
                    <a:moveTo>
                      <a:pt x="123" y="1"/>
                    </a:moveTo>
                    <a:cubicBezTo>
                      <a:pt x="52" y="1"/>
                      <a:pt x="0" y="52"/>
                      <a:pt x="0" y="124"/>
                    </a:cubicBezTo>
                    <a:lnTo>
                      <a:pt x="0" y="1005"/>
                    </a:lnTo>
                    <a:cubicBezTo>
                      <a:pt x="0" y="1067"/>
                      <a:pt x="52" y="1118"/>
                      <a:pt x="123" y="1118"/>
                    </a:cubicBezTo>
                    <a:cubicBezTo>
                      <a:pt x="129" y="1119"/>
                      <a:pt x="134" y="1119"/>
                      <a:pt x="139" y="1119"/>
                    </a:cubicBezTo>
                    <a:cubicBezTo>
                      <a:pt x="203" y="1119"/>
                      <a:pt x="246" y="1062"/>
                      <a:pt x="246" y="1005"/>
                    </a:cubicBezTo>
                    <a:lnTo>
                      <a:pt x="246" y="124"/>
                    </a:lnTo>
                    <a:cubicBezTo>
                      <a:pt x="246" y="5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04" name="Google Shape;1204;p78"/>
              <p:cNvSpPr/>
              <p:nvPr/>
            </p:nvSpPr>
            <p:spPr>
              <a:xfrm>
                <a:off x="1016237" y="4109284"/>
                <a:ext cx="16471" cy="74618"/>
              </a:xfrm>
              <a:custGeom>
                <a:rect b="b" l="l" r="r" t="t"/>
                <a:pathLst>
                  <a:path extrusionOk="0" h="1119" w="247">
                    <a:moveTo>
                      <a:pt x="124" y="1"/>
                    </a:moveTo>
                    <a:cubicBezTo>
                      <a:pt x="62" y="1"/>
                      <a:pt x="0" y="52"/>
                      <a:pt x="0" y="124"/>
                    </a:cubicBezTo>
                    <a:lnTo>
                      <a:pt x="0" y="1005"/>
                    </a:lnTo>
                    <a:cubicBezTo>
                      <a:pt x="0" y="1067"/>
                      <a:pt x="62" y="1118"/>
                      <a:pt x="124" y="1118"/>
                    </a:cubicBezTo>
                    <a:cubicBezTo>
                      <a:pt x="195" y="1118"/>
                      <a:pt x="247" y="1067"/>
                      <a:pt x="247" y="1005"/>
                    </a:cubicBezTo>
                    <a:lnTo>
                      <a:pt x="247" y="124"/>
                    </a:lnTo>
                    <a:cubicBezTo>
                      <a:pt x="247" y="52"/>
                      <a:pt x="19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05" name="Google Shape;1205;p78"/>
              <p:cNvSpPr/>
              <p:nvPr/>
            </p:nvSpPr>
            <p:spPr>
              <a:xfrm>
                <a:off x="1048379" y="4109284"/>
                <a:ext cx="15804" cy="74618"/>
              </a:xfrm>
              <a:custGeom>
                <a:rect b="b" l="l" r="r" t="t"/>
                <a:pathLst>
                  <a:path extrusionOk="0" h="1119" w="237">
                    <a:moveTo>
                      <a:pt x="123" y="1"/>
                    </a:moveTo>
                    <a:cubicBezTo>
                      <a:pt x="52" y="1"/>
                      <a:pt x="0" y="52"/>
                      <a:pt x="0" y="124"/>
                    </a:cubicBezTo>
                    <a:lnTo>
                      <a:pt x="0" y="1005"/>
                    </a:lnTo>
                    <a:cubicBezTo>
                      <a:pt x="0" y="1067"/>
                      <a:pt x="52" y="1118"/>
                      <a:pt x="123" y="1118"/>
                    </a:cubicBezTo>
                    <a:cubicBezTo>
                      <a:pt x="185" y="1118"/>
                      <a:pt x="236" y="1067"/>
                      <a:pt x="236" y="1005"/>
                    </a:cubicBezTo>
                    <a:lnTo>
                      <a:pt x="236" y="124"/>
                    </a:lnTo>
                    <a:cubicBezTo>
                      <a:pt x="236" y="52"/>
                      <a:pt x="18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06" name="Google Shape;1206;p78"/>
              <p:cNvSpPr/>
              <p:nvPr/>
            </p:nvSpPr>
            <p:spPr>
              <a:xfrm>
                <a:off x="1082521" y="4109284"/>
                <a:ext cx="16471" cy="74618"/>
              </a:xfrm>
              <a:custGeom>
                <a:rect b="b" l="l" r="r" t="t"/>
                <a:pathLst>
                  <a:path extrusionOk="0" h="1119" w="247">
                    <a:moveTo>
                      <a:pt x="124" y="1"/>
                    </a:moveTo>
                    <a:cubicBezTo>
                      <a:pt x="62" y="1"/>
                      <a:pt x="11" y="52"/>
                      <a:pt x="1" y="124"/>
                    </a:cubicBezTo>
                    <a:lnTo>
                      <a:pt x="1" y="1005"/>
                    </a:lnTo>
                    <a:cubicBezTo>
                      <a:pt x="1" y="1067"/>
                      <a:pt x="62" y="1118"/>
                      <a:pt x="124" y="1118"/>
                    </a:cubicBezTo>
                    <a:cubicBezTo>
                      <a:pt x="185" y="1118"/>
                      <a:pt x="247" y="1067"/>
                      <a:pt x="247" y="1005"/>
                    </a:cubicBezTo>
                    <a:lnTo>
                      <a:pt x="247" y="124"/>
                    </a:lnTo>
                    <a:cubicBezTo>
                      <a:pt x="237" y="52"/>
                      <a:pt x="18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07" name="Google Shape;1207;p78"/>
              <p:cNvSpPr/>
              <p:nvPr/>
            </p:nvSpPr>
            <p:spPr>
              <a:xfrm>
                <a:off x="1335455" y="4058738"/>
                <a:ext cx="15804" cy="69083"/>
              </a:xfrm>
              <a:custGeom>
                <a:rect b="b" l="l" r="r" t="t"/>
                <a:pathLst>
                  <a:path extrusionOk="0" h="1036" w="237">
                    <a:moveTo>
                      <a:pt x="114" y="0"/>
                    </a:moveTo>
                    <a:cubicBezTo>
                      <a:pt x="52" y="0"/>
                      <a:pt x="1" y="51"/>
                      <a:pt x="1" y="123"/>
                    </a:cubicBezTo>
                    <a:lnTo>
                      <a:pt x="1" y="902"/>
                    </a:lnTo>
                    <a:cubicBezTo>
                      <a:pt x="1" y="974"/>
                      <a:pt x="52" y="1025"/>
                      <a:pt x="114" y="1035"/>
                    </a:cubicBezTo>
                    <a:cubicBezTo>
                      <a:pt x="185" y="1025"/>
                      <a:pt x="237" y="974"/>
                      <a:pt x="237" y="902"/>
                    </a:cubicBezTo>
                    <a:lnTo>
                      <a:pt x="237" y="123"/>
                    </a:lnTo>
                    <a:cubicBezTo>
                      <a:pt x="237" y="51"/>
                      <a:pt x="185" y="0"/>
                      <a:pt x="11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08" name="Google Shape;1208;p78"/>
              <p:cNvSpPr/>
              <p:nvPr/>
            </p:nvSpPr>
            <p:spPr>
              <a:xfrm>
                <a:off x="1309514" y="4073075"/>
                <a:ext cx="16471" cy="71150"/>
              </a:xfrm>
              <a:custGeom>
                <a:rect b="b" l="l" r="r" t="t"/>
                <a:pathLst>
                  <a:path extrusionOk="0" h="1067" w="247">
                    <a:moveTo>
                      <a:pt x="123" y="0"/>
                    </a:moveTo>
                    <a:cubicBezTo>
                      <a:pt x="62" y="0"/>
                      <a:pt x="0" y="52"/>
                      <a:pt x="0" y="113"/>
                    </a:cubicBezTo>
                    <a:lnTo>
                      <a:pt x="0" y="943"/>
                    </a:lnTo>
                    <a:cubicBezTo>
                      <a:pt x="0" y="1005"/>
                      <a:pt x="62" y="1066"/>
                      <a:pt x="123" y="1066"/>
                    </a:cubicBezTo>
                    <a:cubicBezTo>
                      <a:pt x="195" y="1066"/>
                      <a:pt x="246" y="1005"/>
                      <a:pt x="246" y="943"/>
                    </a:cubicBezTo>
                    <a:lnTo>
                      <a:pt x="246" y="113"/>
                    </a:lnTo>
                    <a:cubicBezTo>
                      <a:pt x="246" y="5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09" name="Google Shape;1209;p78"/>
              <p:cNvSpPr/>
              <p:nvPr/>
            </p:nvSpPr>
            <p:spPr>
              <a:xfrm>
                <a:off x="1280773" y="4083211"/>
                <a:ext cx="17205" cy="70550"/>
              </a:xfrm>
              <a:custGeom>
                <a:rect b="b" l="l" r="r" t="t"/>
                <a:pathLst>
                  <a:path extrusionOk="0" h="1058" w="258">
                    <a:moveTo>
                      <a:pt x="116" y="1"/>
                    </a:moveTo>
                    <a:cubicBezTo>
                      <a:pt x="54" y="1"/>
                      <a:pt x="11" y="49"/>
                      <a:pt x="11" y="115"/>
                    </a:cubicBezTo>
                    <a:lnTo>
                      <a:pt x="11" y="925"/>
                    </a:lnTo>
                    <a:cubicBezTo>
                      <a:pt x="1" y="996"/>
                      <a:pt x="62" y="1058"/>
                      <a:pt x="134" y="1058"/>
                    </a:cubicBezTo>
                    <a:cubicBezTo>
                      <a:pt x="206" y="1058"/>
                      <a:pt x="257" y="996"/>
                      <a:pt x="257" y="925"/>
                    </a:cubicBezTo>
                    <a:lnTo>
                      <a:pt x="257" y="115"/>
                    </a:lnTo>
                    <a:cubicBezTo>
                      <a:pt x="257" y="53"/>
                      <a:pt x="206" y="2"/>
                      <a:pt x="134" y="2"/>
                    </a:cubicBezTo>
                    <a:cubicBezTo>
                      <a:pt x="128" y="1"/>
                      <a:pt x="122" y="1"/>
                      <a:pt x="116"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10" name="Google Shape;1210;p78"/>
              <p:cNvSpPr/>
              <p:nvPr/>
            </p:nvSpPr>
            <p:spPr>
              <a:xfrm>
                <a:off x="1250699" y="4091546"/>
                <a:ext cx="16471" cy="71817"/>
              </a:xfrm>
              <a:custGeom>
                <a:rect b="b" l="l" r="r" t="t"/>
                <a:pathLst>
                  <a:path extrusionOk="0" h="1077" w="247">
                    <a:moveTo>
                      <a:pt x="124" y="0"/>
                    </a:moveTo>
                    <a:cubicBezTo>
                      <a:pt x="52" y="0"/>
                      <a:pt x="1" y="62"/>
                      <a:pt x="1" y="123"/>
                    </a:cubicBezTo>
                    <a:lnTo>
                      <a:pt x="1" y="953"/>
                    </a:lnTo>
                    <a:cubicBezTo>
                      <a:pt x="1" y="1025"/>
                      <a:pt x="52" y="1076"/>
                      <a:pt x="124" y="1076"/>
                    </a:cubicBezTo>
                    <a:cubicBezTo>
                      <a:pt x="185" y="1076"/>
                      <a:pt x="247" y="1015"/>
                      <a:pt x="247" y="953"/>
                    </a:cubicBezTo>
                    <a:lnTo>
                      <a:pt x="247" y="123"/>
                    </a:lnTo>
                    <a:cubicBezTo>
                      <a:pt x="247" y="62"/>
                      <a:pt x="185" y="0"/>
                      <a:pt x="124"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11" name="Google Shape;1211;p78"/>
              <p:cNvSpPr/>
              <p:nvPr/>
            </p:nvSpPr>
            <p:spPr>
              <a:xfrm>
                <a:off x="1222691" y="4098348"/>
                <a:ext cx="17138" cy="73884"/>
              </a:xfrm>
              <a:custGeom>
                <a:rect b="b" l="l" r="r" t="t"/>
                <a:pathLst>
                  <a:path extrusionOk="0" h="1108" w="257">
                    <a:moveTo>
                      <a:pt x="123" y="1"/>
                    </a:moveTo>
                    <a:cubicBezTo>
                      <a:pt x="62" y="11"/>
                      <a:pt x="11" y="62"/>
                      <a:pt x="0" y="124"/>
                    </a:cubicBezTo>
                    <a:lnTo>
                      <a:pt x="0" y="995"/>
                    </a:lnTo>
                    <a:cubicBezTo>
                      <a:pt x="0" y="1056"/>
                      <a:pt x="62" y="1108"/>
                      <a:pt x="123" y="1108"/>
                    </a:cubicBezTo>
                    <a:cubicBezTo>
                      <a:pt x="195" y="1108"/>
                      <a:pt x="246" y="1056"/>
                      <a:pt x="257" y="995"/>
                    </a:cubicBezTo>
                    <a:lnTo>
                      <a:pt x="257" y="124"/>
                    </a:lnTo>
                    <a:cubicBezTo>
                      <a:pt x="246" y="52"/>
                      <a:pt x="195" y="1"/>
                      <a:pt x="123"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12" name="Google Shape;1212;p78"/>
              <p:cNvSpPr/>
              <p:nvPr/>
            </p:nvSpPr>
            <p:spPr>
              <a:xfrm>
                <a:off x="1189883" y="4103149"/>
                <a:ext cx="17138" cy="75218"/>
              </a:xfrm>
              <a:custGeom>
                <a:rect b="b" l="l" r="r" t="t"/>
                <a:pathLst>
                  <a:path extrusionOk="0" h="1128" w="257">
                    <a:moveTo>
                      <a:pt x="123" y="0"/>
                    </a:moveTo>
                    <a:cubicBezTo>
                      <a:pt x="62" y="0"/>
                      <a:pt x="0" y="52"/>
                      <a:pt x="0" y="123"/>
                    </a:cubicBezTo>
                    <a:lnTo>
                      <a:pt x="0" y="1005"/>
                    </a:lnTo>
                    <a:cubicBezTo>
                      <a:pt x="0" y="1067"/>
                      <a:pt x="62" y="1128"/>
                      <a:pt x="123" y="1128"/>
                    </a:cubicBezTo>
                    <a:cubicBezTo>
                      <a:pt x="195" y="1128"/>
                      <a:pt x="246" y="1067"/>
                      <a:pt x="257" y="1005"/>
                    </a:cubicBezTo>
                    <a:lnTo>
                      <a:pt x="257" y="123"/>
                    </a:lnTo>
                    <a:cubicBezTo>
                      <a:pt x="246" y="52"/>
                      <a:pt x="19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13" name="Google Shape;1213;p78"/>
              <p:cNvSpPr/>
              <p:nvPr/>
            </p:nvSpPr>
            <p:spPr>
              <a:xfrm>
                <a:off x="1155007" y="4107217"/>
                <a:ext cx="16471" cy="74618"/>
              </a:xfrm>
              <a:custGeom>
                <a:rect b="b" l="l" r="r" t="t"/>
                <a:pathLst>
                  <a:path extrusionOk="0" h="1119" w="247">
                    <a:moveTo>
                      <a:pt x="124" y="1"/>
                    </a:moveTo>
                    <a:cubicBezTo>
                      <a:pt x="52" y="1"/>
                      <a:pt x="1" y="52"/>
                      <a:pt x="1" y="124"/>
                    </a:cubicBezTo>
                    <a:lnTo>
                      <a:pt x="1" y="995"/>
                    </a:lnTo>
                    <a:cubicBezTo>
                      <a:pt x="1" y="1057"/>
                      <a:pt x="52" y="1118"/>
                      <a:pt x="124" y="1118"/>
                    </a:cubicBezTo>
                    <a:cubicBezTo>
                      <a:pt x="185" y="1118"/>
                      <a:pt x="247" y="1057"/>
                      <a:pt x="247" y="995"/>
                    </a:cubicBezTo>
                    <a:lnTo>
                      <a:pt x="247" y="124"/>
                    </a:lnTo>
                    <a:cubicBezTo>
                      <a:pt x="236" y="52"/>
                      <a:pt x="185" y="1"/>
                      <a:pt x="124" y="1"/>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14" name="Google Shape;1214;p78"/>
              <p:cNvSpPr/>
              <p:nvPr/>
            </p:nvSpPr>
            <p:spPr>
              <a:xfrm>
                <a:off x="1122198" y="4108617"/>
                <a:ext cx="16471" cy="75285"/>
              </a:xfrm>
              <a:custGeom>
                <a:rect b="b" l="l" r="r" t="t"/>
                <a:pathLst>
                  <a:path extrusionOk="0" h="1129" w="247">
                    <a:moveTo>
                      <a:pt x="123" y="0"/>
                    </a:moveTo>
                    <a:cubicBezTo>
                      <a:pt x="52" y="0"/>
                      <a:pt x="0" y="62"/>
                      <a:pt x="0" y="123"/>
                    </a:cubicBezTo>
                    <a:lnTo>
                      <a:pt x="0" y="1005"/>
                    </a:lnTo>
                    <a:cubicBezTo>
                      <a:pt x="0" y="1067"/>
                      <a:pt x="52" y="1128"/>
                      <a:pt x="123" y="1128"/>
                    </a:cubicBezTo>
                    <a:cubicBezTo>
                      <a:pt x="185" y="1128"/>
                      <a:pt x="247" y="1067"/>
                      <a:pt x="247" y="1005"/>
                    </a:cubicBezTo>
                    <a:lnTo>
                      <a:pt x="247" y="123"/>
                    </a:lnTo>
                    <a:cubicBezTo>
                      <a:pt x="247" y="62"/>
                      <a:pt x="185" y="0"/>
                      <a:pt x="123" y="0"/>
                    </a:cubicBezTo>
                    <a:close/>
                  </a:path>
                </a:pathLst>
              </a:custGeom>
              <a:solidFill>
                <a:srgbClr val="9F5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15" name="Google Shape;1215;p78"/>
              <p:cNvSpPr/>
              <p:nvPr/>
            </p:nvSpPr>
            <p:spPr>
              <a:xfrm>
                <a:off x="902073" y="3976651"/>
                <a:ext cx="309752" cy="52012"/>
              </a:xfrm>
              <a:custGeom>
                <a:rect b="b" l="l" r="r" t="t"/>
                <a:pathLst>
                  <a:path extrusionOk="0" h="780" w="4645">
                    <a:moveTo>
                      <a:pt x="3331" y="221"/>
                    </a:moveTo>
                    <a:cubicBezTo>
                      <a:pt x="3365" y="221"/>
                      <a:pt x="3400" y="223"/>
                      <a:pt x="3435" y="226"/>
                    </a:cubicBezTo>
                    <a:cubicBezTo>
                      <a:pt x="3691" y="226"/>
                      <a:pt x="3886" y="288"/>
                      <a:pt x="3947" y="370"/>
                    </a:cubicBezTo>
                    <a:lnTo>
                      <a:pt x="2830" y="339"/>
                    </a:lnTo>
                    <a:cubicBezTo>
                      <a:pt x="2992" y="262"/>
                      <a:pt x="3161" y="221"/>
                      <a:pt x="3331" y="221"/>
                    </a:cubicBezTo>
                    <a:close/>
                    <a:moveTo>
                      <a:pt x="677" y="319"/>
                    </a:moveTo>
                    <a:lnTo>
                      <a:pt x="2184" y="360"/>
                    </a:lnTo>
                    <a:lnTo>
                      <a:pt x="2174" y="370"/>
                    </a:lnTo>
                    <a:cubicBezTo>
                      <a:pt x="2112" y="401"/>
                      <a:pt x="2051" y="431"/>
                      <a:pt x="1989" y="462"/>
                    </a:cubicBezTo>
                    <a:lnTo>
                      <a:pt x="677" y="421"/>
                    </a:lnTo>
                    <a:cubicBezTo>
                      <a:pt x="667" y="411"/>
                      <a:pt x="667" y="390"/>
                      <a:pt x="667" y="370"/>
                    </a:cubicBezTo>
                    <a:cubicBezTo>
                      <a:pt x="667" y="349"/>
                      <a:pt x="667" y="329"/>
                      <a:pt x="677" y="319"/>
                    </a:cubicBezTo>
                    <a:close/>
                    <a:moveTo>
                      <a:pt x="2758" y="370"/>
                    </a:moveTo>
                    <a:lnTo>
                      <a:pt x="3968" y="411"/>
                    </a:lnTo>
                    <a:cubicBezTo>
                      <a:pt x="3978" y="421"/>
                      <a:pt x="3978" y="431"/>
                      <a:pt x="3978" y="452"/>
                    </a:cubicBezTo>
                    <a:cubicBezTo>
                      <a:pt x="3978" y="472"/>
                      <a:pt x="3968" y="493"/>
                      <a:pt x="3947" y="513"/>
                    </a:cubicBezTo>
                    <a:lnTo>
                      <a:pt x="2563" y="483"/>
                    </a:lnTo>
                    <a:lnTo>
                      <a:pt x="2758" y="370"/>
                    </a:lnTo>
                    <a:close/>
                    <a:moveTo>
                      <a:pt x="708" y="462"/>
                    </a:moveTo>
                    <a:lnTo>
                      <a:pt x="1918" y="493"/>
                    </a:lnTo>
                    <a:cubicBezTo>
                      <a:pt x="1746" y="574"/>
                      <a:pt x="1559" y="608"/>
                      <a:pt x="1371" y="608"/>
                    </a:cubicBezTo>
                    <a:cubicBezTo>
                      <a:pt x="1344" y="608"/>
                      <a:pt x="1318" y="607"/>
                      <a:pt x="1292" y="606"/>
                    </a:cubicBezTo>
                    <a:cubicBezTo>
                      <a:pt x="974" y="606"/>
                      <a:pt x="780" y="534"/>
                      <a:pt x="708" y="462"/>
                    </a:cubicBezTo>
                    <a:close/>
                    <a:moveTo>
                      <a:pt x="616" y="1"/>
                    </a:moveTo>
                    <a:lnTo>
                      <a:pt x="616" y="42"/>
                    </a:lnTo>
                    <a:cubicBezTo>
                      <a:pt x="749" y="52"/>
                      <a:pt x="821" y="73"/>
                      <a:pt x="821" y="93"/>
                    </a:cubicBezTo>
                    <a:cubicBezTo>
                      <a:pt x="821" y="103"/>
                      <a:pt x="800" y="124"/>
                      <a:pt x="759" y="144"/>
                    </a:cubicBezTo>
                    <a:cubicBezTo>
                      <a:pt x="687" y="175"/>
                      <a:pt x="636" y="216"/>
                      <a:pt x="595" y="278"/>
                    </a:cubicBezTo>
                    <a:lnTo>
                      <a:pt x="11" y="257"/>
                    </a:lnTo>
                    <a:lnTo>
                      <a:pt x="11" y="288"/>
                    </a:lnTo>
                    <a:lnTo>
                      <a:pt x="585" y="308"/>
                    </a:lnTo>
                    <a:cubicBezTo>
                      <a:pt x="575" y="329"/>
                      <a:pt x="575" y="349"/>
                      <a:pt x="575" y="370"/>
                    </a:cubicBezTo>
                    <a:cubicBezTo>
                      <a:pt x="564" y="390"/>
                      <a:pt x="564" y="401"/>
                      <a:pt x="575" y="421"/>
                    </a:cubicBezTo>
                    <a:lnTo>
                      <a:pt x="0" y="401"/>
                    </a:lnTo>
                    <a:lnTo>
                      <a:pt x="0" y="442"/>
                    </a:lnTo>
                    <a:lnTo>
                      <a:pt x="585" y="452"/>
                    </a:lnTo>
                    <a:cubicBezTo>
                      <a:pt x="646" y="616"/>
                      <a:pt x="944" y="749"/>
                      <a:pt x="1466" y="770"/>
                    </a:cubicBezTo>
                    <a:cubicBezTo>
                      <a:pt x="1499" y="772"/>
                      <a:pt x="1532" y="773"/>
                      <a:pt x="1565" y="773"/>
                    </a:cubicBezTo>
                    <a:cubicBezTo>
                      <a:pt x="1892" y="773"/>
                      <a:pt x="2223" y="681"/>
                      <a:pt x="2502" y="513"/>
                    </a:cubicBezTo>
                    <a:lnTo>
                      <a:pt x="3927" y="554"/>
                    </a:lnTo>
                    <a:cubicBezTo>
                      <a:pt x="3783" y="667"/>
                      <a:pt x="3414" y="708"/>
                      <a:pt x="3055" y="708"/>
                    </a:cubicBezTo>
                    <a:lnTo>
                      <a:pt x="3055" y="749"/>
                    </a:lnTo>
                    <a:cubicBezTo>
                      <a:pt x="3650" y="759"/>
                      <a:pt x="3855" y="770"/>
                      <a:pt x="4029" y="780"/>
                    </a:cubicBezTo>
                    <a:lnTo>
                      <a:pt x="4029" y="739"/>
                    </a:lnTo>
                    <a:cubicBezTo>
                      <a:pt x="3886" y="729"/>
                      <a:pt x="3814" y="718"/>
                      <a:pt x="3814" y="698"/>
                    </a:cubicBezTo>
                    <a:cubicBezTo>
                      <a:pt x="3814" y="688"/>
                      <a:pt x="3835" y="667"/>
                      <a:pt x="3886" y="647"/>
                    </a:cubicBezTo>
                    <a:cubicBezTo>
                      <a:pt x="3937" y="616"/>
                      <a:pt x="3978" y="585"/>
                      <a:pt x="4019" y="554"/>
                    </a:cubicBezTo>
                    <a:lnTo>
                      <a:pt x="4644" y="575"/>
                    </a:lnTo>
                    <a:lnTo>
                      <a:pt x="4644" y="534"/>
                    </a:lnTo>
                    <a:lnTo>
                      <a:pt x="4050" y="524"/>
                    </a:lnTo>
                    <a:cubicBezTo>
                      <a:pt x="4060" y="493"/>
                      <a:pt x="4070" y="462"/>
                      <a:pt x="4070" y="431"/>
                    </a:cubicBezTo>
                    <a:lnTo>
                      <a:pt x="4070" y="411"/>
                    </a:lnTo>
                    <a:lnTo>
                      <a:pt x="4644" y="431"/>
                    </a:lnTo>
                    <a:lnTo>
                      <a:pt x="4644" y="390"/>
                    </a:lnTo>
                    <a:lnTo>
                      <a:pt x="4060" y="380"/>
                    </a:lnTo>
                    <a:cubicBezTo>
                      <a:pt x="4009" y="226"/>
                      <a:pt x="3753" y="103"/>
                      <a:pt x="3250" y="93"/>
                    </a:cubicBezTo>
                    <a:cubicBezTo>
                      <a:pt x="3202" y="89"/>
                      <a:pt x="3155" y="87"/>
                      <a:pt x="3107" y="87"/>
                    </a:cubicBezTo>
                    <a:cubicBezTo>
                      <a:pt x="2807" y="87"/>
                      <a:pt x="2511" y="170"/>
                      <a:pt x="2246" y="329"/>
                    </a:cubicBezTo>
                    <a:lnTo>
                      <a:pt x="698" y="278"/>
                    </a:lnTo>
                    <a:cubicBezTo>
                      <a:pt x="821" y="124"/>
                      <a:pt x="1261" y="83"/>
                      <a:pt x="1754" y="83"/>
                    </a:cubicBezTo>
                    <a:lnTo>
                      <a:pt x="1754" y="42"/>
                    </a:lnTo>
                    <a:cubicBezTo>
                      <a:pt x="1087" y="21"/>
                      <a:pt x="810" y="11"/>
                      <a:pt x="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16" name="Google Shape;1216;p78"/>
              <p:cNvSpPr/>
              <p:nvPr/>
            </p:nvSpPr>
            <p:spPr>
              <a:xfrm>
                <a:off x="3193545" y="3726455"/>
                <a:ext cx="578426" cy="575003"/>
              </a:xfrm>
              <a:custGeom>
                <a:rect b="b" l="l" r="r" t="t"/>
                <a:pathLst>
                  <a:path extrusionOk="0" h="8623" w="8674">
                    <a:moveTo>
                      <a:pt x="4337" y="1"/>
                    </a:moveTo>
                    <a:cubicBezTo>
                      <a:pt x="1938" y="1"/>
                      <a:pt x="0" y="1928"/>
                      <a:pt x="0" y="4306"/>
                    </a:cubicBezTo>
                    <a:cubicBezTo>
                      <a:pt x="0" y="6685"/>
                      <a:pt x="1938" y="8622"/>
                      <a:pt x="4337" y="8622"/>
                    </a:cubicBezTo>
                    <a:cubicBezTo>
                      <a:pt x="6736" y="8622"/>
                      <a:pt x="8673" y="6685"/>
                      <a:pt x="8673" y="4306"/>
                    </a:cubicBezTo>
                    <a:cubicBezTo>
                      <a:pt x="8673" y="1928"/>
                      <a:pt x="6736" y="1"/>
                      <a:pt x="43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17" name="Google Shape;1217;p78"/>
              <p:cNvSpPr/>
              <p:nvPr/>
            </p:nvSpPr>
            <p:spPr>
              <a:xfrm>
                <a:off x="3236624" y="3757263"/>
                <a:ext cx="563355" cy="563334"/>
              </a:xfrm>
              <a:custGeom>
                <a:rect b="b" l="l" r="r" t="t"/>
                <a:pathLst>
                  <a:path extrusionOk="0" h="8448" w="8448">
                    <a:moveTo>
                      <a:pt x="4224" y="0"/>
                    </a:moveTo>
                    <a:cubicBezTo>
                      <a:pt x="1887" y="0"/>
                      <a:pt x="0" y="1897"/>
                      <a:pt x="0" y="4224"/>
                    </a:cubicBezTo>
                    <a:cubicBezTo>
                      <a:pt x="0" y="6561"/>
                      <a:pt x="1887" y="8447"/>
                      <a:pt x="4224" y="8447"/>
                    </a:cubicBezTo>
                    <a:cubicBezTo>
                      <a:pt x="6551" y="8447"/>
                      <a:pt x="8448" y="6561"/>
                      <a:pt x="8448" y="4224"/>
                    </a:cubicBezTo>
                    <a:cubicBezTo>
                      <a:pt x="8448" y="1897"/>
                      <a:pt x="6551" y="0"/>
                      <a:pt x="42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18" name="Google Shape;1218;p78"/>
              <p:cNvSpPr/>
              <p:nvPr/>
            </p:nvSpPr>
            <p:spPr>
              <a:xfrm>
                <a:off x="3328248" y="3848819"/>
                <a:ext cx="380838" cy="380824"/>
              </a:xfrm>
              <a:custGeom>
                <a:rect b="b" l="l" r="r" t="t"/>
                <a:pathLst>
                  <a:path extrusionOk="0" h="5711" w="5711">
                    <a:moveTo>
                      <a:pt x="2850" y="1"/>
                    </a:moveTo>
                    <a:cubicBezTo>
                      <a:pt x="1281" y="1"/>
                      <a:pt x="0" y="1282"/>
                      <a:pt x="0" y="2851"/>
                    </a:cubicBezTo>
                    <a:cubicBezTo>
                      <a:pt x="0" y="4429"/>
                      <a:pt x="1281" y="5711"/>
                      <a:pt x="2850" y="5711"/>
                    </a:cubicBezTo>
                    <a:cubicBezTo>
                      <a:pt x="4429" y="5711"/>
                      <a:pt x="5710" y="4429"/>
                      <a:pt x="5710" y="2851"/>
                    </a:cubicBezTo>
                    <a:cubicBezTo>
                      <a:pt x="5710" y="1282"/>
                      <a:pt x="4429" y="1"/>
                      <a:pt x="28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19" name="Google Shape;1219;p78"/>
              <p:cNvSpPr/>
              <p:nvPr/>
            </p:nvSpPr>
            <p:spPr>
              <a:xfrm>
                <a:off x="3454681" y="3878226"/>
                <a:ext cx="136104" cy="309073"/>
              </a:xfrm>
              <a:custGeom>
                <a:rect b="b" l="l" r="r" t="t"/>
                <a:pathLst>
                  <a:path extrusionOk="0" h="4635" w="2041">
                    <a:moveTo>
                      <a:pt x="759" y="698"/>
                    </a:moveTo>
                    <a:lnTo>
                      <a:pt x="759" y="1825"/>
                    </a:lnTo>
                    <a:cubicBezTo>
                      <a:pt x="534" y="1661"/>
                      <a:pt x="380" y="1497"/>
                      <a:pt x="380" y="1221"/>
                    </a:cubicBezTo>
                    <a:cubicBezTo>
                      <a:pt x="370" y="975"/>
                      <a:pt x="523" y="759"/>
                      <a:pt x="759" y="698"/>
                    </a:cubicBezTo>
                    <a:close/>
                    <a:moveTo>
                      <a:pt x="926" y="662"/>
                    </a:moveTo>
                    <a:cubicBezTo>
                      <a:pt x="938" y="662"/>
                      <a:pt x="951" y="664"/>
                      <a:pt x="964" y="667"/>
                    </a:cubicBezTo>
                    <a:cubicBezTo>
                      <a:pt x="981" y="664"/>
                      <a:pt x="998" y="663"/>
                      <a:pt x="1015" y="663"/>
                    </a:cubicBezTo>
                    <a:cubicBezTo>
                      <a:pt x="1063" y="663"/>
                      <a:pt x="1114" y="672"/>
                      <a:pt x="1159" y="687"/>
                    </a:cubicBezTo>
                    <a:lnTo>
                      <a:pt x="1159" y="2071"/>
                    </a:lnTo>
                    <a:cubicBezTo>
                      <a:pt x="1046" y="2010"/>
                      <a:pt x="944" y="1948"/>
                      <a:pt x="851" y="1887"/>
                    </a:cubicBezTo>
                    <a:lnTo>
                      <a:pt x="851" y="667"/>
                    </a:lnTo>
                    <a:cubicBezTo>
                      <a:pt x="879" y="667"/>
                      <a:pt x="902" y="662"/>
                      <a:pt x="926" y="662"/>
                    </a:cubicBezTo>
                    <a:close/>
                    <a:moveTo>
                      <a:pt x="1251" y="2717"/>
                    </a:moveTo>
                    <a:cubicBezTo>
                      <a:pt x="1477" y="2892"/>
                      <a:pt x="1620" y="3076"/>
                      <a:pt x="1620" y="3343"/>
                    </a:cubicBezTo>
                    <a:cubicBezTo>
                      <a:pt x="1641" y="3599"/>
                      <a:pt x="1487" y="3835"/>
                      <a:pt x="1251" y="3937"/>
                    </a:cubicBezTo>
                    <a:lnTo>
                      <a:pt x="1251" y="2717"/>
                    </a:lnTo>
                    <a:close/>
                    <a:moveTo>
                      <a:pt x="851" y="2451"/>
                    </a:moveTo>
                    <a:lnTo>
                      <a:pt x="872" y="2471"/>
                    </a:lnTo>
                    <a:cubicBezTo>
                      <a:pt x="974" y="2533"/>
                      <a:pt x="1067" y="2584"/>
                      <a:pt x="1159" y="2646"/>
                    </a:cubicBezTo>
                    <a:lnTo>
                      <a:pt x="1159" y="3958"/>
                    </a:lnTo>
                    <a:cubicBezTo>
                      <a:pt x="1108" y="3968"/>
                      <a:pt x="1056" y="3978"/>
                      <a:pt x="1005" y="3978"/>
                    </a:cubicBezTo>
                    <a:cubicBezTo>
                      <a:pt x="954" y="3978"/>
                      <a:pt x="903" y="3968"/>
                      <a:pt x="851" y="3968"/>
                    </a:cubicBezTo>
                    <a:lnTo>
                      <a:pt x="851" y="2451"/>
                    </a:lnTo>
                    <a:close/>
                    <a:moveTo>
                      <a:pt x="749" y="1"/>
                    </a:moveTo>
                    <a:lnTo>
                      <a:pt x="749" y="585"/>
                    </a:lnTo>
                    <a:cubicBezTo>
                      <a:pt x="349" y="646"/>
                      <a:pt x="21" y="923"/>
                      <a:pt x="21" y="1405"/>
                    </a:cubicBezTo>
                    <a:cubicBezTo>
                      <a:pt x="21" y="1887"/>
                      <a:pt x="349" y="2153"/>
                      <a:pt x="749" y="2399"/>
                    </a:cubicBezTo>
                    <a:lnTo>
                      <a:pt x="749" y="3958"/>
                    </a:lnTo>
                    <a:cubicBezTo>
                      <a:pt x="318" y="3835"/>
                      <a:pt x="154" y="3394"/>
                      <a:pt x="124" y="2902"/>
                    </a:cubicBezTo>
                    <a:lnTo>
                      <a:pt x="11" y="2902"/>
                    </a:lnTo>
                    <a:cubicBezTo>
                      <a:pt x="11" y="3568"/>
                      <a:pt x="11" y="3845"/>
                      <a:pt x="1" y="4040"/>
                    </a:cubicBezTo>
                    <a:lnTo>
                      <a:pt x="103" y="4040"/>
                    </a:lnTo>
                    <a:cubicBezTo>
                      <a:pt x="124" y="3906"/>
                      <a:pt x="154" y="3835"/>
                      <a:pt x="216" y="3835"/>
                    </a:cubicBezTo>
                    <a:cubicBezTo>
                      <a:pt x="267" y="3845"/>
                      <a:pt x="329" y="3865"/>
                      <a:pt x="370" y="3906"/>
                    </a:cubicBezTo>
                    <a:cubicBezTo>
                      <a:pt x="493" y="3978"/>
                      <a:pt x="616" y="4029"/>
                      <a:pt x="749" y="4060"/>
                    </a:cubicBezTo>
                    <a:lnTo>
                      <a:pt x="749" y="4624"/>
                    </a:lnTo>
                    <a:lnTo>
                      <a:pt x="851" y="4624"/>
                    </a:lnTo>
                    <a:lnTo>
                      <a:pt x="851" y="4060"/>
                    </a:lnTo>
                    <a:cubicBezTo>
                      <a:pt x="903" y="4070"/>
                      <a:pt x="964" y="4070"/>
                      <a:pt x="1026" y="4070"/>
                    </a:cubicBezTo>
                    <a:lnTo>
                      <a:pt x="1159" y="4070"/>
                    </a:lnTo>
                    <a:lnTo>
                      <a:pt x="1159" y="4634"/>
                    </a:lnTo>
                    <a:lnTo>
                      <a:pt x="1251" y="4634"/>
                    </a:lnTo>
                    <a:lnTo>
                      <a:pt x="1251" y="4060"/>
                    </a:lnTo>
                    <a:cubicBezTo>
                      <a:pt x="1702" y="3978"/>
                      <a:pt x="2041" y="3681"/>
                      <a:pt x="2041" y="3158"/>
                    </a:cubicBezTo>
                    <a:cubicBezTo>
                      <a:pt x="2041" y="2676"/>
                      <a:pt x="1713" y="2420"/>
                      <a:pt x="1251" y="2133"/>
                    </a:cubicBezTo>
                    <a:lnTo>
                      <a:pt x="1251" y="718"/>
                    </a:lnTo>
                    <a:cubicBezTo>
                      <a:pt x="1579" y="851"/>
                      <a:pt x="1723" y="1221"/>
                      <a:pt x="1743" y="1579"/>
                    </a:cubicBezTo>
                    <a:lnTo>
                      <a:pt x="1856" y="1579"/>
                    </a:lnTo>
                    <a:cubicBezTo>
                      <a:pt x="1856" y="985"/>
                      <a:pt x="1866" y="780"/>
                      <a:pt x="1877" y="605"/>
                    </a:cubicBezTo>
                    <a:lnTo>
                      <a:pt x="1764" y="605"/>
                    </a:lnTo>
                    <a:cubicBezTo>
                      <a:pt x="1754" y="749"/>
                      <a:pt x="1723" y="821"/>
                      <a:pt x="1661" y="821"/>
                    </a:cubicBezTo>
                    <a:cubicBezTo>
                      <a:pt x="1600" y="810"/>
                      <a:pt x="1549" y="790"/>
                      <a:pt x="1508" y="749"/>
                    </a:cubicBezTo>
                    <a:cubicBezTo>
                      <a:pt x="1426" y="698"/>
                      <a:pt x="1333" y="657"/>
                      <a:pt x="1251" y="626"/>
                    </a:cubicBezTo>
                    <a:lnTo>
                      <a:pt x="1251" y="1"/>
                    </a:lnTo>
                    <a:lnTo>
                      <a:pt x="1149" y="1"/>
                    </a:lnTo>
                    <a:lnTo>
                      <a:pt x="1149" y="605"/>
                    </a:lnTo>
                    <a:cubicBezTo>
                      <a:pt x="1096" y="590"/>
                      <a:pt x="1038" y="581"/>
                      <a:pt x="983" y="581"/>
                    </a:cubicBezTo>
                    <a:cubicBezTo>
                      <a:pt x="962" y="581"/>
                      <a:pt x="942" y="582"/>
                      <a:pt x="923" y="585"/>
                    </a:cubicBezTo>
                    <a:lnTo>
                      <a:pt x="851" y="58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20" name="Google Shape;1220;p78"/>
              <p:cNvSpPr/>
              <p:nvPr/>
            </p:nvSpPr>
            <p:spPr>
              <a:xfrm>
                <a:off x="951953" y="3415443"/>
                <a:ext cx="49280" cy="374689"/>
              </a:xfrm>
              <a:custGeom>
                <a:rect b="b" l="l" r="r" t="t"/>
                <a:pathLst>
                  <a:path extrusionOk="0" h="5619" w="739">
                    <a:moveTo>
                      <a:pt x="472" y="0"/>
                    </a:moveTo>
                    <a:cubicBezTo>
                      <a:pt x="472" y="0"/>
                      <a:pt x="1" y="3291"/>
                      <a:pt x="114" y="5495"/>
                    </a:cubicBezTo>
                    <a:lnTo>
                      <a:pt x="606" y="5618"/>
                    </a:lnTo>
                    <a:cubicBezTo>
                      <a:pt x="606" y="5618"/>
                      <a:pt x="62" y="1682"/>
                      <a:pt x="739" y="21"/>
                    </a:cubicBezTo>
                    <a:lnTo>
                      <a:pt x="4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21" name="Google Shape;1221;p78"/>
              <p:cNvSpPr/>
              <p:nvPr/>
            </p:nvSpPr>
            <p:spPr>
              <a:xfrm>
                <a:off x="978627" y="3450319"/>
                <a:ext cx="117632" cy="118762"/>
              </a:xfrm>
              <a:custGeom>
                <a:rect b="b" l="l" r="r" t="t"/>
                <a:pathLst>
                  <a:path extrusionOk="0" h="1781" w="1764">
                    <a:moveTo>
                      <a:pt x="1764" y="0"/>
                    </a:moveTo>
                    <a:lnTo>
                      <a:pt x="1764" y="0"/>
                    </a:lnTo>
                    <a:cubicBezTo>
                      <a:pt x="1764" y="0"/>
                      <a:pt x="288" y="246"/>
                      <a:pt x="1" y="1763"/>
                    </a:cubicBezTo>
                    <a:cubicBezTo>
                      <a:pt x="1" y="1763"/>
                      <a:pt x="62" y="1781"/>
                      <a:pt x="165" y="1781"/>
                    </a:cubicBezTo>
                    <a:cubicBezTo>
                      <a:pt x="501" y="1781"/>
                      <a:pt x="1277" y="1594"/>
                      <a:pt x="17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22" name="Google Shape;1222;p78"/>
              <p:cNvSpPr/>
              <p:nvPr/>
            </p:nvSpPr>
            <p:spPr>
              <a:xfrm>
                <a:off x="948552" y="3312017"/>
                <a:ext cx="157310" cy="132765"/>
              </a:xfrm>
              <a:custGeom>
                <a:rect b="b" l="l" r="r" t="t"/>
                <a:pathLst>
                  <a:path extrusionOk="0" h="1991" w="2359">
                    <a:moveTo>
                      <a:pt x="1043" y="1"/>
                    </a:moveTo>
                    <a:cubicBezTo>
                      <a:pt x="532" y="1"/>
                      <a:pt x="101" y="398"/>
                      <a:pt x="52" y="916"/>
                    </a:cubicBezTo>
                    <a:cubicBezTo>
                      <a:pt x="1" y="1544"/>
                      <a:pt x="507" y="1991"/>
                      <a:pt x="1047" y="1991"/>
                    </a:cubicBezTo>
                    <a:cubicBezTo>
                      <a:pt x="1265" y="1991"/>
                      <a:pt x="1488" y="1918"/>
                      <a:pt x="1682" y="1756"/>
                    </a:cubicBezTo>
                    <a:cubicBezTo>
                      <a:pt x="2358" y="1182"/>
                      <a:pt x="2000" y="75"/>
                      <a:pt x="1118" y="3"/>
                    </a:cubicBezTo>
                    <a:cubicBezTo>
                      <a:pt x="1093" y="2"/>
                      <a:pt x="1068" y="1"/>
                      <a:pt x="10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23" name="Google Shape;1223;p78"/>
              <p:cNvSpPr/>
              <p:nvPr/>
            </p:nvSpPr>
            <p:spPr>
              <a:xfrm>
                <a:off x="859662" y="3228796"/>
                <a:ext cx="58883" cy="444439"/>
              </a:xfrm>
              <a:custGeom>
                <a:rect b="b" l="l" r="r" t="t"/>
                <a:pathLst>
                  <a:path extrusionOk="0" h="6665" w="883">
                    <a:moveTo>
                      <a:pt x="319" y="1"/>
                    </a:moveTo>
                    <a:lnTo>
                      <a:pt x="1" y="32"/>
                    </a:lnTo>
                    <a:cubicBezTo>
                      <a:pt x="801" y="2000"/>
                      <a:pt x="155" y="6664"/>
                      <a:pt x="155" y="6664"/>
                    </a:cubicBezTo>
                    <a:lnTo>
                      <a:pt x="739" y="6521"/>
                    </a:lnTo>
                    <a:cubicBezTo>
                      <a:pt x="883" y="3896"/>
                      <a:pt x="319" y="1"/>
                      <a:pt x="3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24" name="Google Shape;1224;p78"/>
              <p:cNvSpPr/>
              <p:nvPr/>
            </p:nvSpPr>
            <p:spPr>
              <a:xfrm>
                <a:off x="747566" y="3270540"/>
                <a:ext cx="138838" cy="140833"/>
              </a:xfrm>
              <a:custGeom>
                <a:rect b="b" l="l" r="r" t="t"/>
                <a:pathLst>
                  <a:path extrusionOk="0" h="2112" w="2082">
                    <a:moveTo>
                      <a:pt x="1" y="0"/>
                    </a:moveTo>
                    <a:lnTo>
                      <a:pt x="1" y="0"/>
                    </a:lnTo>
                    <a:cubicBezTo>
                      <a:pt x="576" y="1893"/>
                      <a:pt x="1498" y="2111"/>
                      <a:pt x="1892" y="2111"/>
                    </a:cubicBezTo>
                    <a:cubicBezTo>
                      <a:pt x="2011" y="2111"/>
                      <a:pt x="2082" y="2091"/>
                      <a:pt x="2082" y="2091"/>
                    </a:cubicBezTo>
                    <a:cubicBezTo>
                      <a:pt x="1743" y="287"/>
                      <a:pt x="1"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25" name="Google Shape;1225;p78"/>
              <p:cNvSpPr/>
              <p:nvPr/>
            </p:nvSpPr>
            <p:spPr>
              <a:xfrm>
                <a:off x="716824" y="3485194"/>
                <a:ext cx="207190" cy="210583"/>
              </a:xfrm>
              <a:custGeom>
                <a:rect b="b" l="l" r="r" t="t"/>
                <a:pathLst>
                  <a:path extrusionOk="0" h="3158" w="3107">
                    <a:moveTo>
                      <a:pt x="0" y="0"/>
                    </a:moveTo>
                    <a:lnTo>
                      <a:pt x="0" y="0"/>
                    </a:lnTo>
                    <a:cubicBezTo>
                      <a:pt x="856" y="2827"/>
                      <a:pt x="2223" y="3158"/>
                      <a:pt x="2816" y="3158"/>
                    </a:cubicBezTo>
                    <a:cubicBezTo>
                      <a:pt x="2998" y="3158"/>
                      <a:pt x="3107" y="3127"/>
                      <a:pt x="3107" y="3127"/>
                    </a:cubicBezTo>
                    <a:cubicBezTo>
                      <a:pt x="2604" y="441"/>
                      <a:pt x="0"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26" name="Google Shape;1226;p78"/>
              <p:cNvSpPr/>
              <p:nvPr/>
            </p:nvSpPr>
            <p:spPr>
              <a:xfrm>
                <a:off x="964957" y="3533673"/>
                <a:ext cx="157310" cy="169240"/>
              </a:xfrm>
              <a:custGeom>
                <a:rect b="b" l="l" r="r" t="t"/>
                <a:pathLst>
                  <a:path extrusionOk="0" h="2538" w="2359">
                    <a:moveTo>
                      <a:pt x="2358" y="1"/>
                    </a:moveTo>
                    <a:lnTo>
                      <a:pt x="2358" y="1"/>
                    </a:lnTo>
                    <a:cubicBezTo>
                      <a:pt x="1139" y="278"/>
                      <a:pt x="206" y="1272"/>
                      <a:pt x="1" y="2513"/>
                    </a:cubicBezTo>
                    <a:cubicBezTo>
                      <a:pt x="1" y="2513"/>
                      <a:pt x="82" y="2537"/>
                      <a:pt x="218" y="2537"/>
                    </a:cubicBezTo>
                    <a:cubicBezTo>
                      <a:pt x="665" y="2537"/>
                      <a:pt x="1698" y="2272"/>
                      <a:pt x="2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27" name="Google Shape;1227;p78"/>
              <p:cNvSpPr/>
              <p:nvPr/>
            </p:nvSpPr>
            <p:spPr>
              <a:xfrm>
                <a:off x="859662" y="3193921"/>
                <a:ext cx="155243" cy="158704"/>
              </a:xfrm>
              <a:custGeom>
                <a:rect b="b" l="l" r="r" t="t"/>
                <a:pathLst>
                  <a:path extrusionOk="0" h="2380" w="2328">
                    <a:moveTo>
                      <a:pt x="2328" y="1"/>
                    </a:moveTo>
                    <a:lnTo>
                      <a:pt x="2328" y="1"/>
                    </a:lnTo>
                    <a:cubicBezTo>
                      <a:pt x="1" y="1118"/>
                      <a:pt x="575" y="2379"/>
                      <a:pt x="575" y="2379"/>
                    </a:cubicBezTo>
                    <a:cubicBezTo>
                      <a:pt x="2297" y="1764"/>
                      <a:pt x="2328" y="1"/>
                      <a:pt x="23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28" name="Google Shape;1228;p78"/>
              <p:cNvSpPr/>
              <p:nvPr/>
            </p:nvSpPr>
            <p:spPr>
              <a:xfrm>
                <a:off x="735963" y="3106899"/>
                <a:ext cx="186318" cy="157037"/>
              </a:xfrm>
              <a:custGeom>
                <a:rect b="b" l="l" r="r" t="t"/>
                <a:pathLst>
                  <a:path extrusionOk="0" h="2355" w="2794">
                    <a:moveTo>
                      <a:pt x="1560" y="0"/>
                    </a:moveTo>
                    <a:cubicBezTo>
                      <a:pt x="1529" y="0"/>
                      <a:pt x="1498" y="1"/>
                      <a:pt x="1466" y="4"/>
                    </a:cubicBezTo>
                    <a:cubicBezTo>
                      <a:pt x="421" y="86"/>
                      <a:pt x="0" y="1398"/>
                      <a:pt x="800" y="2075"/>
                    </a:cubicBezTo>
                    <a:cubicBezTo>
                      <a:pt x="1029" y="2269"/>
                      <a:pt x="1292" y="2355"/>
                      <a:pt x="1550" y="2355"/>
                    </a:cubicBezTo>
                    <a:cubicBezTo>
                      <a:pt x="2191" y="2355"/>
                      <a:pt x="2793" y="1819"/>
                      <a:pt x="2727" y="1080"/>
                    </a:cubicBezTo>
                    <a:cubicBezTo>
                      <a:pt x="2679" y="466"/>
                      <a:pt x="2166" y="0"/>
                      <a:pt x="15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29" name="Google Shape;1229;p78"/>
              <p:cNvSpPr/>
              <p:nvPr/>
            </p:nvSpPr>
            <p:spPr>
              <a:xfrm>
                <a:off x="766704" y="3130839"/>
                <a:ext cx="131036" cy="111026"/>
              </a:xfrm>
              <a:custGeom>
                <a:rect b="b" l="l" r="r" t="t"/>
                <a:pathLst>
                  <a:path extrusionOk="0" h="1665" w="1965">
                    <a:moveTo>
                      <a:pt x="1101" y="0"/>
                    </a:moveTo>
                    <a:cubicBezTo>
                      <a:pt x="1076" y="0"/>
                      <a:pt x="1051" y="2"/>
                      <a:pt x="1026" y="4"/>
                    </a:cubicBezTo>
                    <a:cubicBezTo>
                      <a:pt x="288" y="65"/>
                      <a:pt x="1" y="988"/>
                      <a:pt x="565" y="1470"/>
                    </a:cubicBezTo>
                    <a:cubicBezTo>
                      <a:pt x="726" y="1605"/>
                      <a:pt x="911" y="1665"/>
                      <a:pt x="1091" y="1665"/>
                    </a:cubicBezTo>
                    <a:cubicBezTo>
                      <a:pt x="1541" y="1665"/>
                      <a:pt x="1965" y="1289"/>
                      <a:pt x="1928" y="762"/>
                    </a:cubicBezTo>
                    <a:cubicBezTo>
                      <a:pt x="1889" y="326"/>
                      <a:pt x="1530" y="0"/>
                      <a:pt x="1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30" name="Google Shape;1230;p78"/>
              <p:cNvSpPr/>
              <p:nvPr/>
            </p:nvSpPr>
            <p:spPr>
              <a:xfrm>
                <a:off x="795445" y="3662239"/>
                <a:ext cx="320688" cy="66349"/>
              </a:xfrm>
              <a:custGeom>
                <a:rect b="b" l="l" r="r" t="t"/>
                <a:pathLst>
                  <a:path extrusionOk="0" h="995" w="4809">
                    <a:moveTo>
                      <a:pt x="0" y="0"/>
                    </a:moveTo>
                    <a:lnTo>
                      <a:pt x="0" y="995"/>
                    </a:lnTo>
                    <a:lnTo>
                      <a:pt x="4808" y="995"/>
                    </a:lnTo>
                    <a:lnTo>
                      <a:pt x="4808" y="0"/>
                    </a:lnTo>
                    <a:close/>
                  </a:path>
                </a:pathLst>
              </a:custGeom>
              <a:solidFill>
                <a:srgbClr val="000B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31" name="Google Shape;1231;p78"/>
              <p:cNvSpPr/>
              <p:nvPr/>
            </p:nvSpPr>
            <p:spPr>
              <a:xfrm>
                <a:off x="820719" y="3728522"/>
                <a:ext cx="270808" cy="182577"/>
              </a:xfrm>
              <a:custGeom>
                <a:rect b="b" l="l" r="r" t="t"/>
                <a:pathLst>
                  <a:path extrusionOk="0" h="2738" w="4061">
                    <a:moveTo>
                      <a:pt x="1" y="1"/>
                    </a:moveTo>
                    <a:lnTo>
                      <a:pt x="1" y="1354"/>
                    </a:lnTo>
                    <a:cubicBezTo>
                      <a:pt x="1" y="2123"/>
                      <a:pt x="616" y="2738"/>
                      <a:pt x="1385" y="2738"/>
                    </a:cubicBezTo>
                    <a:lnTo>
                      <a:pt x="2676" y="2738"/>
                    </a:lnTo>
                    <a:cubicBezTo>
                      <a:pt x="3445" y="2738"/>
                      <a:pt x="4060" y="2123"/>
                      <a:pt x="4060" y="1354"/>
                    </a:cubicBezTo>
                    <a:lnTo>
                      <a:pt x="40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32" name="Google Shape;1232;p78"/>
              <p:cNvSpPr/>
              <p:nvPr/>
            </p:nvSpPr>
            <p:spPr>
              <a:xfrm>
                <a:off x="807715" y="3139241"/>
                <a:ext cx="56149" cy="93756"/>
              </a:xfrm>
              <a:custGeom>
                <a:rect b="b" l="l" r="r" t="t"/>
                <a:pathLst>
                  <a:path extrusionOk="0" h="1406" w="842">
                    <a:moveTo>
                      <a:pt x="257" y="1"/>
                    </a:moveTo>
                    <a:lnTo>
                      <a:pt x="155" y="32"/>
                    </a:lnTo>
                    <a:lnTo>
                      <a:pt x="206" y="196"/>
                    </a:lnTo>
                    <a:cubicBezTo>
                      <a:pt x="73" y="247"/>
                      <a:pt x="1" y="401"/>
                      <a:pt x="42" y="544"/>
                    </a:cubicBezTo>
                    <a:cubicBezTo>
                      <a:pt x="83" y="688"/>
                      <a:pt x="216" y="729"/>
                      <a:pt x="401" y="749"/>
                    </a:cubicBezTo>
                    <a:cubicBezTo>
                      <a:pt x="544" y="759"/>
                      <a:pt x="626" y="790"/>
                      <a:pt x="657" y="882"/>
                    </a:cubicBezTo>
                    <a:cubicBezTo>
                      <a:pt x="677" y="985"/>
                      <a:pt x="606" y="1087"/>
                      <a:pt x="503" y="1108"/>
                    </a:cubicBezTo>
                    <a:cubicBezTo>
                      <a:pt x="462" y="1118"/>
                      <a:pt x="419" y="1123"/>
                      <a:pt x="375" y="1123"/>
                    </a:cubicBezTo>
                    <a:cubicBezTo>
                      <a:pt x="331" y="1123"/>
                      <a:pt x="288" y="1118"/>
                      <a:pt x="247" y="1108"/>
                    </a:cubicBezTo>
                    <a:lnTo>
                      <a:pt x="247" y="1241"/>
                    </a:lnTo>
                    <a:cubicBezTo>
                      <a:pt x="293" y="1251"/>
                      <a:pt x="339" y="1257"/>
                      <a:pt x="385" y="1257"/>
                    </a:cubicBezTo>
                    <a:cubicBezTo>
                      <a:pt x="431" y="1257"/>
                      <a:pt x="477" y="1251"/>
                      <a:pt x="524" y="1241"/>
                    </a:cubicBezTo>
                    <a:lnTo>
                      <a:pt x="575" y="1405"/>
                    </a:lnTo>
                    <a:lnTo>
                      <a:pt x="677" y="1375"/>
                    </a:lnTo>
                    <a:lnTo>
                      <a:pt x="626" y="1200"/>
                    </a:lnTo>
                    <a:cubicBezTo>
                      <a:pt x="770" y="1139"/>
                      <a:pt x="841" y="985"/>
                      <a:pt x="800" y="831"/>
                    </a:cubicBezTo>
                    <a:cubicBezTo>
                      <a:pt x="749" y="688"/>
                      <a:pt x="636" y="626"/>
                      <a:pt x="442" y="616"/>
                    </a:cubicBezTo>
                    <a:cubicBezTo>
                      <a:pt x="288" y="595"/>
                      <a:pt x="206" y="554"/>
                      <a:pt x="185" y="483"/>
                    </a:cubicBezTo>
                    <a:cubicBezTo>
                      <a:pt x="155" y="411"/>
                      <a:pt x="185" y="329"/>
                      <a:pt x="308" y="288"/>
                    </a:cubicBezTo>
                    <a:cubicBezTo>
                      <a:pt x="348" y="271"/>
                      <a:pt x="390" y="263"/>
                      <a:pt x="433" y="263"/>
                    </a:cubicBezTo>
                    <a:cubicBezTo>
                      <a:pt x="467" y="263"/>
                      <a:pt x="502" y="268"/>
                      <a:pt x="534" y="278"/>
                    </a:cubicBezTo>
                    <a:lnTo>
                      <a:pt x="544" y="144"/>
                    </a:lnTo>
                    <a:cubicBezTo>
                      <a:pt x="510" y="140"/>
                      <a:pt x="478" y="138"/>
                      <a:pt x="446" y="138"/>
                    </a:cubicBezTo>
                    <a:cubicBezTo>
                      <a:pt x="401" y="138"/>
                      <a:pt x="356" y="143"/>
                      <a:pt x="308" y="155"/>
                    </a:cubicBezTo>
                    <a:lnTo>
                      <a:pt x="25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33" name="Google Shape;1233;p78"/>
              <p:cNvSpPr/>
              <p:nvPr/>
            </p:nvSpPr>
            <p:spPr>
              <a:xfrm>
                <a:off x="961356" y="3329155"/>
                <a:ext cx="112364" cy="98157"/>
              </a:xfrm>
              <a:custGeom>
                <a:rect b="b" l="l" r="r" t="t"/>
                <a:pathLst>
                  <a:path extrusionOk="0" h="1472" w="1685">
                    <a:moveTo>
                      <a:pt x="846" y="0"/>
                    </a:moveTo>
                    <a:cubicBezTo>
                      <a:pt x="391" y="0"/>
                      <a:pt x="0" y="441"/>
                      <a:pt x="147" y="946"/>
                    </a:cubicBezTo>
                    <a:cubicBezTo>
                      <a:pt x="248" y="1289"/>
                      <a:pt x="550" y="1472"/>
                      <a:pt x="853" y="1472"/>
                    </a:cubicBezTo>
                    <a:cubicBezTo>
                      <a:pt x="1102" y="1472"/>
                      <a:pt x="1351" y="1348"/>
                      <a:pt x="1490" y="1089"/>
                    </a:cubicBezTo>
                    <a:cubicBezTo>
                      <a:pt x="1685" y="731"/>
                      <a:pt x="1562" y="290"/>
                      <a:pt x="1203" y="95"/>
                    </a:cubicBezTo>
                    <a:cubicBezTo>
                      <a:pt x="1085" y="30"/>
                      <a:pt x="963" y="0"/>
                      <a:pt x="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34" name="Google Shape;1234;p78"/>
              <p:cNvSpPr/>
              <p:nvPr/>
            </p:nvSpPr>
            <p:spPr>
              <a:xfrm>
                <a:off x="988896" y="3335423"/>
                <a:ext cx="50681" cy="82820"/>
              </a:xfrm>
              <a:custGeom>
                <a:rect b="b" l="l" r="r" t="t"/>
                <a:pathLst>
                  <a:path extrusionOk="0" h="1242" w="760">
                    <a:moveTo>
                      <a:pt x="534" y="1"/>
                    </a:moveTo>
                    <a:lnTo>
                      <a:pt x="482" y="144"/>
                    </a:lnTo>
                    <a:cubicBezTo>
                      <a:pt x="468" y="142"/>
                      <a:pt x="454" y="141"/>
                      <a:pt x="440" y="141"/>
                    </a:cubicBezTo>
                    <a:cubicBezTo>
                      <a:pt x="332" y="141"/>
                      <a:pt x="232" y="210"/>
                      <a:pt x="195" y="319"/>
                    </a:cubicBezTo>
                    <a:cubicBezTo>
                      <a:pt x="154" y="452"/>
                      <a:pt x="226" y="544"/>
                      <a:pt x="369" y="647"/>
                    </a:cubicBezTo>
                    <a:cubicBezTo>
                      <a:pt x="462" y="719"/>
                      <a:pt x="503" y="790"/>
                      <a:pt x="482" y="872"/>
                    </a:cubicBezTo>
                    <a:cubicBezTo>
                      <a:pt x="460" y="940"/>
                      <a:pt x="398" y="981"/>
                      <a:pt x="334" y="981"/>
                    </a:cubicBezTo>
                    <a:cubicBezTo>
                      <a:pt x="312" y="981"/>
                      <a:pt x="289" y="975"/>
                      <a:pt x="267" y="965"/>
                    </a:cubicBezTo>
                    <a:cubicBezTo>
                      <a:pt x="185" y="944"/>
                      <a:pt x="113" y="903"/>
                      <a:pt x="72" y="842"/>
                    </a:cubicBezTo>
                    <a:lnTo>
                      <a:pt x="0" y="924"/>
                    </a:lnTo>
                    <a:cubicBezTo>
                      <a:pt x="62" y="985"/>
                      <a:pt x="134" y="1036"/>
                      <a:pt x="216" y="1057"/>
                    </a:cubicBezTo>
                    <a:lnTo>
                      <a:pt x="164" y="1211"/>
                    </a:lnTo>
                    <a:lnTo>
                      <a:pt x="257" y="1241"/>
                    </a:lnTo>
                    <a:lnTo>
                      <a:pt x="308" y="1088"/>
                    </a:lnTo>
                    <a:cubicBezTo>
                      <a:pt x="322" y="1090"/>
                      <a:pt x="335" y="1091"/>
                      <a:pt x="349" y="1091"/>
                    </a:cubicBezTo>
                    <a:cubicBezTo>
                      <a:pt x="468" y="1091"/>
                      <a:pt x="579" y="1013"/>
                      <a:pt x="616" y="903"/>
                    </a:cubicBezTo>
                    <a:cubicBezTo>
                      <a:pt x="646" y="770"/>
                      <a:pt x="595" y="667"/>
                      <a:pt x="462" y="565"/>
                    </a:cubicBezTo>
                    <a:cubicBezTo>
                      <a:pt x="349" y="473"/>
                      <a:pt x="308" y="401"/>
                      <a:pt x="328" y="339"/>
                    </a:cubicBezTo>
                    <a:cubicBezTo>
                      <a:pt x="337" y="290"/>
                      <a:pt x="384" y="248"/>
                      <a:pt x="459" y="248"/>
                    </a:cubicBezTo>
                    <a:cubicBezTo>
                      <a:pt x="479" y="248"/>
                      <a:pt x="500" y="251"/>
                      <a:pt x="523" y="257"/>
                    </a:cubicBezTo>
                    <a:cubicBezTo>
                      <a:pt x="585" y="278"/>
                      <a:pt x="646" y="309"/>
                      <a:pt x="698" y="360"/>
                    </a:cubicBezTo>
                    <a:lnTo>
                      <a:pt x="759" y="278"/>
                    </a:lnTo>
                    <a:cubicBezTo>
                      <a:pt x="708" y="227"/>
                      <a:pt x="646" y="186"/>
                      <a:pt x="585" y="165"/>
                    </a:cubicBezTo>
                    <a:lnTo>
                      <a:pt x="626" y="21"/>
                    </a:ln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35" name="Google Shape;1235;p78"/>
              <p:cNvSpPr/>
              <p:nvPr/>
            </p:nvSpPr>
            <p:spPr>
              <a:xfrm>
                <a:off x="4329712" y="3415443"/>
                <a:ext cx="49947" cy="374689"/>
              </a:xfrm>
              <a:custGeom>
                <a:rect b="b" l="l" r="r" t="t"/>
                <a:pathLst>
                  <a:path extrusionOk="0" h="5619" w="749">
                    <a:moveTo>
                      <a:pt x="277" y="0"/>
                    </a:moveTo>
                    <a:lnTo>
                      <a:pt x="0" y="21"/>
                    </a:lnTo>
                    <a:cubicBezTo>
                      <a:pt x="687" y="1682"/>
                      <a:pt x="134" y="5618"/>
                      <a:pt x="134" y="5618"/>
                    </a:cubicBezTo>
                    <a:lnTo>
                      <a:pt x="626" y="5495"/>
                    </a:lnTo>
                    <a:cubicBezTo>
                      <a:pt x="749" y="3291"/>
                      <a:pt x="277" y="0"/>
                      <a:pt x="2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36" name="Google Shape;1236;p78"/>
              <p:cNvSpPr/>
              <p:nvPr/>
            </p:nvSpPr>
            <p:spPr>
              <a:xfrm>
                <a:off x="4235354" y="3450319"/>
                <a:ext cx="116965" cy="118762"/>
              </a:xfrm>
              <a:custGeom>
                <a:rect b="b" l="l" r="r" t="t"/>
                <a:pathLst>
                  <a:path extrusionOk="0" h="1781" w="1754">
                    <a:moveTo>
                      <a:pt x="1" y="0"/>
                    </a:moveTo>
                    <a:lnTo>
                      <a:pt x="1" y="0"/>
                    </a:lnTo>
                    <a:cubicBezTo>
                      <a:pt x="488" y="1594"/>
                      <a:pt x="1257" y="1781"/>
                      <a:pt x="1591" y="1781"/>
                    </a:cubicBezTo>
                    <a:cubicBezTo>
                      <a:pt x="1693" y="1781"/>
                      <a:pt x="1754" y="1763"/>
                      <a:pt x="1754" y="1763"/>
                    </a:cubicBezTo>
                    <a:cubicBezTo>
                      <a:pt x="1467" y="246"/>
                      <a:pt x="1"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37" name="Google Shape;1237;p78"/>
              <p:cNvSpPr/>
              <p:nvPr/>
            </p:nvSpPr>
            <p:spPr>
              <a:xfrm>
                <a:off x="4225818" y="3312017"/>
                <a:ext cx="157243" cy="132431"/>
              </a:xfrm>
              <a:custGeom>
                <a:rect b="b" l="l" r="r" t="t"/>
                <a:pathLst>
                  <a:path extrusionOk="0" h="1986" w="2358">
                    <a:moveTo>
                      <a:pt x="1308" y="1"/>
                    </a:moveTo>
                    <a:cubicBezTo>
                      <a:pt x="1283" y="1"/>
                      <a:pt x="1257" y="1"/>
                      <a:pt x="1230" y="3"/>
                    </a:cubicBezTo>
                    <a:cubicBezTo>
                      <a:pt x="359" y="75"/>
                      <a:pt x="0" y="1182"/>
                      <a:pt x="677" y="1746"/>
                    </a:cubicBezTo>
                    <a:cubicBezTo>
                      <a:pt x="869" y="1912"/>
                      <a:pt x="1091" y="1985"/>
                      <a:pt x="1309" y="1985"/>
                    </a:cubicBezTo>
                    <a:cubicBezTo>
                      <a:pt x="1848" y="1985"/>
                      <a:pt x="2358" y="1536"/>
                      <a:pt x="2307" y="916"/>
                    </a:cubicBezTo>
                    <a:cubicBezTo>
                      <a:pt x="2258" y="388"/>
                      <a:pt x="1828" y="1"/>
                      <a:pt x="13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38" name="Google Shape;1238;p78"/>
              <p:cNvSpPr/>
              <p:nvPr/>
            </p:nvSpPr>
            <p:spPr>
              <a:xfrm>
                <a:off x="4413134" y="3228796"/>
                <a:ext cx="58816" cy="444439"/>
              </a:xfrm>
              <a:custGeom>
                <a:rect b="b" l="l" r="r" t="t"/>
                <a:pathLst>
                  <a:path extrusionOk="0" h="6665" w="882">
                    <a:moveTo>
                      <a:pt x="554" y="1"/>
                    </a:moveTo>
                    <a:cubicBezTo>
                      <a:pt x="554" y="1"/>
                      <a:pt x="0" y="3896"/>
                      <a:pt x="133" y="6521"/>
                    </a:cubicBezTo>
                    <a:lnTo>
                      <a:pt x="718" y="6664"/>
                    </a:lnTo>
                    <a:cubicBezTo>
                      <a:pt x="718" y="6664"/>
                      <a:pt x="82" y="2000"/>
                      <a:pt x="882" y="32"/>
                    </a:cubicBezTo>
                    <a:lnTo>
                      <a:pt x="5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39" name="Google Shape;1239;p78"/>
              <p:cNvSpPr/>
              <p:nvPr/>
            </p:nvSpPr>
            <p:spPr>
              <a:xfrm>
                <a:off x="4445210" y="3270540"/>
                <a:ext cx="138171" cy="140833"/>
              </a:xfrm>
              <a:custGeom>
                <a:rect b="b" l="l" r="r" t="t"/>
                <a:pathLst>
                  <a:path extrusionOk="0" h="2112" w="2072">
                    <a:moveTo>
                      <a:pt x="2072" y="0"/>
                    </a:moveTo>
                    <a:lnTo>
                      <a:pt x="2072" y="0"/>
                    </a:lnTo>
                    <a:cubicBezTo>
                      <a:pt x="2072" y="0"/>
                      <a:pt x="339" y="287"/>
                      <a:pt x="1" y="2091"/>
                    </a:cubicBezTo>
                    <a:cubicBezTo>
                      <a:pt x="1" y="2091"/>
                      <a:pt x="71" y="2111"/>
                      <a:pt x="189" y="2111"/>
                    </a:cubicBezTo>
                    <a:cubicBezTo>
                      <a:pt x="581" y="2111"/>
                      <a:pt x="1496" y="1893"/>
                      <a:pt x="20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40" name="Google Shape;1240;p78"/>
              <p:cNvSpPr/>
              <p:nvPr/>
            </p:nvSpPr>
            <p:spPr>
              <a:xfrm>
                <a:off x="4407666" y="3485194"/>
                <a:ext cx="207190" cy="210583"/>
              </a:xfrm>
              <a:custGeom>
                <a:rect b="b" l="l" r="r" t="t"/>
                <a:pathLst>
                  <a:path extrusionOk="0" h="3158" w="3107">
                    <a:moveTo>
                      <a:pt x="3106" y="0"/>
                    </a:moveTo>
                    <a:cubicBezTo>
                      <a:pt x="3106" y="0"/>
                      <a:pt x="502" y="441"/>
                      <a:pt x="0" y="3127"/>
                    </a:cubicBezTo>
                    <a:cubicBezTo>
                      <a:pt x="0" y="3127"/>
                      <a:pt x="109" y="3158"/>
                      <a:pt x="289" y="3158"/>
                    </a:cubicBezTo>
                    <a:cubicBezTo>
                      <a:pt x="880" y="3158"/>
                      <a:pt x="2243" y="2827"/>
                      <a:pt x="31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41" name="Google Shape;1241;p78"/>
              <p:cNvSpPr/>
              <p:nvPr/>
            </p:nvSpPr>
            <p:spPr>
              <a:xfrm>
                <a:off x="4209414" y="3533673"/>
                <a:ext cx="157310" cy="169240"/>
              </a:xfrm>
              <a:custGeom>
                <a:rect b="b" l="l" r="r" t="t"/>
                <a:pathLst>
                  <a:path extrusionOk="0" h="2538" w="2359">
                    <a:moveTo>
                      <a:pt x="0" y="1"/>
                    </a:moveTo>
                    <a:lnTo>
                      <a:pt x="0" y="1"/>
                    </a:lnTo>
                    <a:cubicBezTo>
                      <a:pt x="660" y="2272"/>
                      <a:pt x="1694" y="2537"/>
                      <a:pt x="2141" y="2537"/>
                    </a:cubicBezTo>
                    <a:cubicBezTo>
                      <a:pt x="2276" y="2537"/>
                      <a:pt x="2358" y="2513"/>
                      <a:pt x="2358" y="2513"/>
                    </a:cubicBezTo>
                    <a:cubicBezTo>
                      <a:pt x="2153" y="1272"/>
                      <a:pt x="1220" y="278"/>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42" name="Google Shape;1242;p78"/>
              <p:cNvSpPr/>
              <p:nvPr/>
            </p:nvSpPr>
            <p:spPr>
              <a:xfrm>
                <a:off x="4316709" y="3193921"/>
                <a:ext cx="154576" cy="158704"/>
              </a:xfrm>
              <a:custGeom>
                <a:rect b="b" l="l" r="r" t="t"/>
                <a:pathLst>
                  <a:path extrusionOk="0" h="2380" w="2318">
                    <a:moveTo>
                      <a:pt x="1" y="1"/>
                    </a:moveTo>
                    <a:cubicBezTo>
                      <a:pt x="1" y="1"/>
                      <a:pt x="21" y="1764"/>
                      <a:pt x="1743" y="2379"/>
                    </a:cubicBezTo>
                    <a:cubicBezTo>
                      <a:pt x="1743" y="2379"/>
                      <a:pt x="2318" y="111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43" name="Google Shape;1243;p78"/>
              <p:cNvSpPr/>
              <p:nvPr/>
            </p:nvSpPr>
            <p:spPr>
              <a:xfrm>
                <a:off x="4409400" y="3106899"/>
                <a:ext cx="186318" cy="157037"/>
              </a:xfrm>
              <a:custGeom>
                <a:rect b="b" l="l" r="r" t="t"/>
                <a:pathLst>
                  <a:path extrusionOk="0" h="2355" w="2794">
                    <a:moveTo>
                      <a:pt x="1233" y="0"/>
                    </a:moveTo>
                    <a:cubicBezTo>
                      <a:pt x="628" y="0"/>
                      <a:pt x="115" y="466"/>
                      <a:pt x="66" y="1080"/>
                    </a:cubicBezTo>
                    <a:cubicBezTo>
                      <a:pt x="1" y="1819"/>
                      <a:pt x="603" y="2355"/>
                      <a:pt x="1244" y="2355"/>
                    </a:cubicBezTo>
                    <a:cubicBezTo>
                      <a:pt x="1501" y="2355"/>
                      <a:pt x="1765" y="2269"/>
                      <a:pt x="1994" y="2075"/>
                    </a:cubicBezTo>
                    <a:cubicBezTo>
                      <a:pt x="2793" y="1388"/>
                      <a:pt x="2363" y="86"/>
                      <a:pt x="1327" y="4"/>
                    </a:cubicBezTo>
                    <a:cubicBezTo>
                      <a:pt x="1296" y="1"/>
                      <a:pt x="1264" y="0"/>
                      <a:pt x="12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44" name="Google Shape;1244;p78"/>
              <p:cNvSpPr/>
              <p:nvPr/>
            </p:nvSpPr>
            <p:spPr>
              <a:xfrm>
                <a:off x="4433406" y="3130839"/>
                <a:ext cx="131503" cy="111026"/>
              </a:xfrm>
              <a:custGeom>
                <a:rect b="b" l="l" r="r" t="t"/>
                <a:pathLst>
                  <a:path extrusionOk="0" h="1665" w="1972">
                    <a:moveTo>
                      <a:pt x="862" y="0"/>
                    </a:moveTo>
                    <a:cubicBezTo>
                      <a:pt x="441" y="0"/>
                      <a:pt x="74" y="326"/>
                      <a:pt x="45" y="762"/>
                    </a:cubicBezTo>
                    <a:cubicBezTo>
                      <a:pt x="1" y="1289"/>
                      <a:pt x="427" y="1665"/>
                      <a:pt x="880" y="1665"/>
                    </a:cubicBezTo>
                    <a:cubicBezTo>
                      <a:pt x="1061" y="1665"/>
                      <a:pt x="1247" y="1605"/>
                      <a:pt x="1408" y="1470"/>
                    </a:cubicBezTo>
                    <a:cubicBezTo>
                      <a:pt x="1972" y="988"/>
                      <a:pt x="1675" y="65"/>
                      <a:pt x="937" y="4"/>
                    </a:cubicBezTo>
                    <a:cubicBezTo>
                      <a:pt x="912" y="2"/>
                      <a:pt x="887" y="0"/>
                      <a:pt x="8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45" name="Google Shape;1245;p78"/>
              <p:cNvSpPr/>
              <p:nvPr/>
            </p:nvSpPr>
            <p:spPr>
              <a:xfrm>
                <a:off x="4214882" y="3662239"/>
                <a:ext cx="320688" cy="66349"/>
              </a:xfrm>
              <a:custGeom>
                <a:rect b="b" l="l" r="r" t="t"/>
                <a:pathLst>
                  <a:path extrusionOk="0" h="995" w="4809">
                    <a:moveTo>
                      <a:pt x="0" y="0"/>
                    </a:moveTo>
                    <a:lnTo>
                      <a:pt x="0" y="995"/>
                    </a:lnTo>
                    <a:lnTo>
                      <a:pt x="4808" y="995"/>
                    </a:lnTo>
                    <a:lnTo>
                      <a:pt x="48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46" name="Google Shape;1246;p78"/>
              <p:cNvSpPr/>
              <p:nvPr/>
            </p:nvSpPr>
            <p:spPr>
              <a:xfrm>
                <a:off x="4239488" y="3728522"/>
                <a:ext cx="271475" cy="183244"/>
              </a:xfrm>
              <a:custGeom>
                <a:rect b="b" l="l" r="r" t="t"/>
                <a:pathLst>
                  <a:path extrusionOk="0" h="2748" w="4071">
                    <a:moveTo>
                      <a:pt x="0" y="1"/>
                    </a:moveTo>
                    <a:lnTo>
                      <a:pt x="0" y="1364"/>
                    </a:lnTo>
                    <a:cubicBezTo>
                      <a:pt x="0" y="2123"/>
                      <a:pt x="626" y="2748"/>
                      <a:pt x="1384" y="2748"/>
                    </a:cubicBezTo>
                    <a:lnTo>
                      <a:pt x="2686" y="2748"/>
                    </a:lnTo>
                    <a:cubicBezTo>
                      <a:pt x="3455" y="2748"/>
                      <a:pt x="4070" y="2123"/>
                      <a:pt x="4070" y="1364"/>
                    </a:cubicBezTo>
                    <a:lnTo>
                      <a:pt x="40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47" name="Google Shape;1247;p78"/>
              <p:cNvSpPr/>
              <p:nvPr/>
            </p:nvSpPr>
            <p:spPr>
              <a:xfrm>
                <a:off x="4468482" y="3137240"/>
                <a:ext cx="52014" cy="95023"/>
              </a:xfrm>
              <a:custGeom>
                <a:rect b="b" l="l" r="r" t="t"/>
                <a:pathLst>
                  <a:path extrusionOk="0" h="1425" w="780">
                    <a:moveTo>
                      <a:pt x="493" y="0"/>
                    </a:moveTo>
                    <a:lnTo>
                      <a:pt x="462" y="174"/>
                    </a:lnTo>
                    <a:cubicBezTo>
                      <a:pt x="454" y="174"/>
                      <a:pt x="446" y="174"/>
                      <a:pt x="439" y="174"/>
                    </a:cubicBezTo>
                    <a:cubicBezTo>
                      <a:pt x="295" y="174"/>
                      <a:pt x="173" y="264"/>
                      <a:pt x="144" y="400"/>
                    </a:cubicBezTo>
                    <a:cubicBezTo>
                      <a:pt x="124" y="554"/>
                      <a:pt x="216" y="646"/>
                      <a:pt x="380" y="748"/>
                    </a:cubicBezTo>
                    <a:cubicBezTo>
                      <a:pt x="493" y="820"/>
                      <a:pt x="554" y="892"/>
                      <a:pt x="534" y="984"/>
                    </a:cubicBezTo>
                    <a:cubicBezTo>
                      <a:pt x="508" y="1069"/>
                      <a:pt x="434" y="1125"/>
                      <a:pt x="351" y="1125"/>
                    </a:cubicBezTo>
                    <a:cubicBezTo>
                      <a:pt x="334" y="1125"/>
                      <a:pt x="316" y="1123"/>
                      <a:pt x="298" y="1117"/>
                    </a:cubicBezTo>
                    <a:cubicBezTo>
                      <a:pt x="206" y="1097"/>
                      <a:pt x="134" y="1056"/>
                      <a:pt x="62" y="994"/>
                    </a:cubicBezTo>
                    <a:lnTo>
                      <a:pt x="1" y="1107"/>
                    </a:lnTo>
                    <a:cubicBezTo>
                      <a:pt x="72" y="1169"/>
                      <a:pt x="154" y="1210"/>
                      <a:pt x="247" y="1230"/>
                    </a:cubicBezTo>
                    <a:lnTo>
                      <a:pt x="216" y="1405"/>
                    </a:lnTo>
                    <a:lnTo>
                      <a:pt x="329" y="1425"/>
                    </a:lnTo>
                    <a:lnTo>
                      <a:pt x="359" y="1251"/>
                    </a:lnTo>
                    <a:cubicBezTo>
                      <a:pt x="366" y="1251"/>
                      <a:pt x="373" y="1251"/>
                      <a:pt x="380" y="1251"/>
                    </a:cubicBezTo>
                    <a:cubicBezTo>
                      <a:pt x="526" y="1251"/>
                      <a:pt x="658" y="1151"/>
                      <a:pt x="687" y="1005"/>
                    </a:cubicBezTo>
                    <a:cubicBezTo>
                      <a:pt x="708" y="851"/>
                      <a:pt x="636" y="748"/>
                      <a:pt x="472" y="646"/>
                    </a:cubicBezTo>
                    <a:cubicBezTo>
                      <a:pt x="339" y="554"/>
                      <a:pt x="277" y="502"/>
                      <a:pt x="298" y="410"/>
                    </a:cubicBezTo>
                    <a:cubicBezTo>
                      <a:pt x="307" y="348"/>
                      <a:pt x="362" y="293"/>
                      <a:pt x="457" y="293"/>
                    </a:cubicBezTo>
                    <a:cubicBezTo>
                      <a:pt x="471" y="293"/>
                      <a:pt x="487" y="295"/>
                      <a:pt x="503" y="297"/>
                    </a:cubicBezTo>
                    <a:cubicBezTo>
                      <a:pt x="585" y="308"/>
                      <a:pt x="657" y="338"/>
                      <a:pt x="708" y="390"/>
                    </a:cubicBezTo>
                    <a:lnTo>
                      <a:pt x="780" y="287"/>
                    </a:lnTo>
                    <a:cubicBezTo>
                      <a:pt x="718" y="236"/>
                      <a:pt x="646" y="205"/>
                      <a:pt x="564" y="185"/>
                    </a:cubicBezTo>
                    <a:lnTo>
                      <a:pt x="595" y="21"/>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48" name="Google Shape;1248;p78"/>
              <p:cNvSpPr/>
              <p:nvPr/>
            </p:nvSpPr>
            <p:spPr>
              <a:xfrm>
                <a:off x="4257227" y="3329222"/>
                <a:ext cx="113098" cy="98090"/>
              </a:xfrm>
              <a:custGeom>
                <a:rect b="b" l="l" r="r" t="t"/>
                <a:pathLst>
                  <a:path extrusionOk="0" h="1471" w="1696">
                    <a:moveTo>
                      <a:pt x="846" y="0"/>
                    </a:moveTo>
                    <a:cubicBezTo>
                      <a:pt x="730" y="0"/>
                      <a:pt x="610" y="29"/>
                      <a:pt x="493" y="94"/>
                    </a:cubicBezTo>
                    <a:cubicBezTo>
                      <a:pt x="134" y="289"/>
                      <a:pt x="1" y="730"/>
                      <a:pt x="196" y="1088"/>
                    </a:cubicBezTo>
                    <a:cubicBezTo>
                      <a:pt x="334" y="1347"/>
                      <a:pt x="586" y="1471"/>
                      <a:pt x="837" y="1471"/>
                    </a:cubicBezTo>
                    <a:cubicBezTo>
                      <a:pt x="1142" y="1471"/>
                      <a:pt x="1447" y="1288"/>
                      <a:pt x="1549" y="945"/>
                    </a:cubicBezTo>
                    <a:cubicBezTo>
                      <a:pt x="1696" y="447"/>
                      <a:pt x="1303" y="0"/>
                      <a:pt x="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49" name="Google Shape;1249;p78"/>
              <p:cNvSpPr/>
              <p:nvPr/>
            </p:nvSpPr>
            <p:spPr>
              <a:xfrm>
                <a:off x="4290769" y="3334090"/>
                <a:ext cx="47213" cy="84153"/>
              </a:xfrm>
              <a:custGeom>
                <a:rect b="b" l="l" r="r" t="t"/>
                <a:pathLst>
                  <a:path extrusionOk="0" h="1262" w="708">
                    <a:moveTo>
                      <a:pt x="256" y="0"/>
                    </a:moveTo>
                    <a:lnTo>
                      <a:pt x="164" y="31"/>
                    </a:lnTo>
                    <a:lnTo>
                      <a:pt x="195" y="175"/>
                    </a:lnTo>
                    <a:cubicBezTo>
                      <a:pt x="72" y="216"/>
                      <a:pt x="0" y="349"/>
                      <a:pt x="31" y="472"/>
                    </a:cubicBezTo>
                    <a:cubicBezTo>
                      <a:pt x="62" y="605"/>
                      <a:pt x="174" y="657"/>
                      <a:pt x="338" y="677"/>
                    </a:cubicBezTo>
                    <a:cubicBezTo>
                      <a:pt x="461" y="698"/>
                      <a:pt x="533" y="728"/>
                      <a:pt x="554" y="810"/>
                    </a:cubicBezTo>
                    <a:cubicBezTo>
                      <a:pt x="574" y="903"/>
                      <a:pt x="513" y="974"/>
                      <a:pt x="410" y="1005"/>
                    </a:cubicBezTo>
                    <a:cubicBezTo>
                      <a:pt x="376" y="1009"/>
                      <a:pt x="344" y="1012"/>
                      <a:pt x="312" y="1012"/>
                    </a:cubicBezTo>
                    <a:cubicBezTo>
                      <a:pt x="267" y="1012"/>
                      <a:pt x="222" y="1007"/>
                      <a:pt x="174" y="995"/>
                    </a:cubicBezTo>
                    <a:lnTo>
                      <a:pt x="164" y="1097"/>
                    </a:lnTo>
                    <a:cubicBezTo>
                      <a:pt x="209" y="1114"/>
                      <a:pt x="254" y="1122"/>
                      <a:pt x="300" y="1122"/>
                    </a:cubicBezTo>
                    <a:cubicBezTo>
                      <a:pt x="336" y="1122"/>
                      <a:pt x="373" y="1117"/>
                      <a:pt x="410" y="1108"/>
                    </a:cubicBezTo>
                    <a:lnTo>
                      <a:pt x="451" y="1261"/>
                    </a:lnTo>
                    <a:lnTo>
                      <a:pt x="543" y="1241"/>
                    </a:lnTo>
                    <a:lnTo>
                      <a:pt x="502" y="1087"/>
                    </a:lnTo>
                    <a:cubicBezTo>
                      <a:pt x="636" y="1046"/>
                      <a:pt x="707" y="913"/>
                      <a:pt x="677" y="780"/>
                    </a:cubicBezTo>
                    <a:cubicBezTo>
                      <a:pt x="646" y="646"/>
                      <a:pt x="554" y="585"/>
                      <a:pt x="379" y="554"/>
                    </a:cubicBezTo>
                    <a:cubicBezTo>
                      <a:pt x="236" y="534"/>
                      <a:pt x="164" y="493"/>
                      <a:pt x="154" y="431"/>
                    </a:cubicBezTo>
                    <a:cubicBezTo>
                      <a:pt x="144" y="370"/>
                      <a:pt x="164" y="288"/>
                      <a:pt x="287" y="257"/>
                    </a:cubicBezTo>
                    <a:cubicBezTo>
                      <a:pt x="318" y="247"/>
                      <a:pt x="351" y="241"/>
                      <a:pt x="385" y="241"/>
                    </a:cubicBezTo>
                    <a:cubicBezTo>
                      <a:pt x="418" y="241"/>
                      <a:pt x="451" y="247"/>
                      <a:pt x="482" y="257"/>
                    </a:cubicBezTo>
                    <a:lnTo>
                      <a:pt x="502" y="154"/>
                    </a:lnTo>
                    <a:cubicBezTo>
                      <a:pt x="467" y="144"/>
                      <a:pt x="431" y="139"/>
                      <a:pt x="395" y="139"/>
                    </a:cubicBezTo>
                    <a:cubicBezTo>
                      <a:pt x="359" y="139"/>
                      <a:pt x="323" y="144"/>
                      <a:pt x="287" y="154"/>
                    </a:cubicBezTo>
                    <a:lnTo>
                      <a:pt x="2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50" name="Google Shape;1250;p78"/>
              <p:cNvSpPr/>
              <p:nvPr/>
            </p:nvSpPr>
            <p:spPr>
              <a:xfrm>
                <a:off x="3715817" y="2780351"/>
                <a:ext cx="434853" cy="961895"/>
              </a:xfrm>
              <a:custGeom>
                <a:rect b="b" l="l" r="r" t="t"/>
                <a:pathLst>
                  <a:path extrusionOk="0" h="14425" w="6521">
                    <a:moveTo>
                      <a:pt x="1" y="1"/>
                    </a:moveTo>
                    <a:lnTo>
                      <a:pt x="1128" y="14425"/>
                    </a:lnTo>
                    <a:lnTo>
                      <a:pt x="2912" y="14425"/>
                    </a:lnTo>
                    <a:lnTo>
                      <a:pt x="2912" y="6223"/>
                    </a:lnTo>
                    <a:lnTo>
                      <a:pt x="4593" y="14425"/>
                    </a:lnTo>
                    <a:lnTo>
                      <a:pt x="6521" y="14425"/>
                    </a:lnTo>
                    <a:lnTo>
                      <a:pt x="5495" y="6193"/>
                    </a:lnTo>
                    <a:lnTo>
                      <a:pt x="489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51" name="Google Shape;1251;p78"/>
              <p:cNvSpPr/>
              <p:nvPr/>
            </p:nvSpPr>
            <p:spPr>
              <a:xfrm>
                <a:off x="1208367" y="1354379"/>
                <a:ext cx="132625" cy="178057"/>
              </a:xfrm>
              <a:custGeom>
                <a:rect b="b" l="l" r="r" t="t"/>
                <a:pathLst>
                  <a:path extrusionOk="0" h="2328" w="1734">
                    <a:moveTo>
                      <a:pt x="872" y="0"/>
                    </a:moveTo>
                    <a:lnTo>
                      <a:pt x="636" y="913"/>
                    </a:lnTo>
                    <a:lnTo>
                      <a:pt x="1" y="1159"/>
                    </a:lnTo>
                    <a:lnTo>
                      <a:pt x="616" y="1395"/>
                    </a:lnTo>
                    <a:lnTo>
                      <a:pt x="862" y="2328"/>
                    </a:lnTo>
                    <a:lnTo>
                      <a:pt x="1098" y="1405"/>
                    </a:lnTo>
                    <a:lnTo>
                      <a:pt x="1733" y="1169"/>
                    </a:lnTo>
                    <a:lnTo>
                      <a:pt x="1118" y="933"/>
                    </a:lnTo>
                    <a:lnTo>
                      <a:pt x="872"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52" name="Google Shape;1252;p78"/>
              <p:cNvSpPr/>
              <p:nvPr/>
            </p:nvSpPr>
            <p:spPr>
              <a:xfrm>
                <a:off x="457198" y="2547788"/>
                <a:ext cx="133390" cy="177216"/>
              </a:xfrm>
              <a:custGeom>
                <a:rect b="b" l="l" r="r" t="t"/>
                <a:pathLst>
                  <a:path extrusionOk="0" h="2317" w="1744">
                    <a:moveTo>
                      <a:pt x="882" y="0"/>
                    </a:moveTo>
                    <a:lnTo>
                      <a:pt x="647" y="913"/>
                    </a:lnTo>
                    <a:lnTo>
                      <a:pt x="1" y="1148"/>
                    </a:lnTo>
                    <a:lnTo>
                      <a:pt x="626" y="1384"/>
                    </a:lnTo>
                    <a:lnTo>
                      <a:pt x="862" y="2317"/>
                    </a:lnTo>
                    <a:lnTo>
                      <a:pt x="1098" y="1405"/>
                    </a:lnTo>
                    <a:lnTo>
                      <a:pt x="1744" y="1169"/>
                    </a:lnTo>
                    <a:lnTo>
                      <a:pt x="1118" y="933"/>
                    </a:lnTo>
                    <a:lnTo>
                      <a:pt x="882" y="0"/>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53" name="Google Shape;1253;p78"/>
              <p:cNvSpPr/>
              <p:nvPr/>
            </p:nvSpPr>
            <p:spPr>
              <a:xfrm>
                <a:off x="3985286" y="740196"/>
                <a:ext cx="275346" cy="427398"/>
              </a:xfrm>
              <a:custGeom>
                <a:rect b="b" l="l" r="r" t="t"/>
                <a:pathLst>
                  <a:path extrusionOk="0" h="5588" w="3600">
                    <a:moveTo>
                      <a:pt x="1559" y="0"/>
                    </a:moveTo>
                    <a:cubicBezTo>
                      <a:pt x="1467" y="0"/>
                      <a:pt x="1385" y="72"/>
                      <a:pt x="1385" y="164"/>
                    </a:cubicBezTo>
                    <a:lnTo>
                      <a:pt x="1385" y="584"/>
                    </a:lnTo>
                    <a:cubicBezTo>
                      <a:pt x="1211" y="615"/>
                      <a:pt x="1047" y="666"/>
                      <a:pt x="883" y="748"/>
                    </a:cubicBezTo>
                    <a:cubicBezTo>
                      <a:pt x="739" y="810"/>
                      <a:pt x="606" y="902"/>
                      <a:pt x="493" y="1015"/>
                    </a:cubicBezTo>
                    <a:cubicBezTo>
                      <a:pt x="380" y="1128"/>
                      <a:pt x="298" y="1251"/>
                      <a:pt x="237" y="1384"/>
                    </a:cubicBezTo>
                    <a:cubicBezTo>
                      <a:pt x="165" y="1528"/>
                      <a:pt x="134" y="1681"/>
                      <a:pt x="134" y="1835"/>
                    </a:cubicBezTo>
                    <a:cubicBezTo>
                      <a:pt x="134" y="1999"/>
                      <a:pt x="155" y="2163"/>
                      <a:pt x="216" y="2317"/>
                    </a:cubicBezTo>
                    <a:cubicBezTo>
                      <a:pt x="257" y="2450"/>
                      <a:pt x="339" y="2563"/>
                      <a:pt x="431" y="2665"/>
                    </a:cubicBezTo>
                    <a:cubicBezTo>
                      <a:pt x="544" y="2768"/>
                      <a:pt x="678" y="2850"/>
                      <a:pt x="821" y="2922"/>
                    </a:cubicBezTo>
                    <a:cubicBezTo>
                      <a:pt x="995" y="2993"/>
                      <a:pt x="1180" y="3055"/>
                      <a:pt x="1364" y="3096"/>
                    </a:cubicBezTo>
                    <a:cubicBezTo>
                      <a:pt x="1590" y="3147"/>
                      <a:pt x="1795" y="3199"/>
                      <a:pt x="1969" y="3240"/>
                    </a:cubicBezTo>
                    <a:cubicBezTo>
                      <a:pt x="2113" y="3270"/>
                      <a:pt x="2256" y="3301"/>
                      <a:pt x="2400" y="3352"/>
                    </a:cubicBezTo>
                    <a:cubicBezTo>
                      <a:pt x="2502" y="3383"/>
                      <a:pt x="2595" y="3434"/>
                      <a:pt x="2666" y="3506"/>
                    </a:cubicBezTo>
                    <a:cubicBezTo>
                      <a:pt x="2728" y="3568"/>
                      <a:pt x="2759" y="3639"/>
                      <a:pt x="2759" y="3732"/>
                    </a:cubicBezTo>
                    <a:cubicBezTo>
                      <a:pt x="2759" y="3814"/>
                      <a:pt x="2728" y="3896"/>
                      <a:pt x="2677" y="3967"/>
                    </a:cubicBezTo>
                    <a:cubicBezTo>
                      <a:pt x="2615" y="4029"/>
                      <a:pt x="2543" y="4090"/>
                      <a:pt x="2461" y="4131"/>
                    </a:cubicBezTo>
                    <a:cubicBezTo>
                      <a:pt x="2369" y="4172"/>
                      <a:pt x="2266" y="4203"/>
                      <a:pt x="2154" y="4224"/>
                    </a:cubicBezTo>
                    <a:cubicBezTo>
                      <a:pt x="2041" y="4244"/>
                      <a:pt x="1918" y="4254"/>
                      <a:pt x="1795" y="4254"/>
                    </a:cubicBezTo>
                    <a:cubicBezTo>
                      <a:pt x="1662" y="4254"/>
                      <a:pt x="1528" y="4234"/>
                      <a:pt x="1405" y="4213"/>
                    </a:cubicBezTo>
                    <a:cubicBezTo>
                      <a:pt x="1313" y="4183"/>
                      <a:pt x="1221" y="4152"/>
                      <a:pt x="1139" y="4111"/>
                    </a:cubicBezTo>
                    <a:cubicBezTo>
                      <a:pt x="1077" y="4070"/>
                      <a:pt x="1016" y="4019"/>
                      <a:pt x="975" y="3967"/>
                    </a:cubicBezTo>
                    <a:cubicBezTo>
                      <a:pt x="934" y="3916"/>
                      <a:pt x="893" y="3855"/>
                      <a:pt x="862" y="3803"/>
                    </a:cubicBezTo>
                    <a:cubicBezTo>
                      <a:pt x="842" y="3752"/>
                      <a:pt x="811" y="3721"/>
                      <a:pt x="770" y="3691"/>
                    </a:cubicBezTo>
                    <a:cubicBezTo>
                      <a:pt x="719" y="3660"/>
                      <a:pt x="667" y="3650"/>
                      <a:pt x="616" y="3650"/>
                    </a:cubicBezTo>
                    <a:lnTo>
                      <a:pt x="175" y="3650"/>
                    </a:lnTo>
                    <a:cubicBezTo>
                      <a:pt x="134" y="3650"/>
                      <a:pt x="83" y="3670"/>
                      <a:pt x="52" y="3701"/>
                    </a:cubicBezTo>
                    <a:cubicBezTo>
                      <a:pt x="21" y="3732"/>
                      <a:pt x="1" y="3773"/>
                      <a:pt x="11" y="3824"/>
                    </a:cubicBezTo>
                    <a:cubicBezTo>
                      <a:pt x="11" y="3967"/>
                      <a:pt x="62" y="4121"/>
                      <a:pt x="134" y="4254"/>
                    </a:cubicBezTo>
                    <a:cubicBezTo>
                      <a:pt x="216" y="4388"/>
                      <a:pt x="308" y="4500"/>
                      <a:pt x="431" y="4593"/>
                    </a:cubicBezTo>
                    <a:cubicBezTo>
                      <a:pt x="565" y="4705"/>
                      <a:pt x="708" y="4787"/>
                      <a:pt x="862" y="4849"/>
                    </a:cubicBezTo>
                    <a:cubicBezTo>
                      <a:pt x="1026" y="4921"/>
                      <a:pt x="1200" y="4972"/>
                      <a:pt x="1385" y="5003"/>
                    </a:cubicBezTo>
                    <a:lnTo>
                      <a:pt x="1385" y="5423"/>
                    </a:lnTo>
                    <a:cubicBezTo>
                      <a:pt x="1385" y="5464"/>
                      <a:pt x="1405" y="5505"/>
                      <a:pt x="1436" y="5536"/>
                    </a:cubicBezTo>
                    <a:cubicBezTo>
                      <a:pt x="1467" y="5567"/>
                      <a:pt x="1508" y="5587"/>
                      <a:pt x="1549" y="5587"/>
                    </a:cubicBezTo>
                    <a:lnTo>
                      <a:pt x="2061" y="5587"/>
                    </a:lnTo>
                    <a:cubicBezTo>
                      <a:pt x="2143" y="5587"/>
                      <a:pt x="2225" y="5515"/>
                      <a:pt x="2225" y="5423"/>
                    </a:cubicBezTo>
                    <a:lnTo>
                      <a:pt x="2225" y="5003"/>
                    </a:lnTo>
                    <a:cubicBezTo>
                      <a:pt x="2420" y="4972"/>
                      <a:pt x="2615" y="4921"/>
                      <a:pt x="2800" y="4849"/>
                    </a:cubicBezTo>
                    <a:cubicBezTo>
                      <a:pt x="2964" y="4777"/>
                      <a:pt x="3107" y="4685"/>
                      <a:pt x="3230" y="4562"/>
                    </a:cubicBezTo>
                    <a:cubicBezTo>
                      <a:pt x="3353" y="4459"/>
                      <a:pt x="3445" y="4326"/>
                      <a:pt x="3507" y="4183"/>
                    </a:cubicBezTo>
                    <a:cubicBezTo>
                      <a:pt x="3568" y="4039"/>
                      <a:pt x="3599" y="3885"/>
                      <a:pt x="3599" y="3721"/>
                    </a:cubicBezTo>
                    <a:cubicBezTo>
                      <a:pt x="3599" y="3568"/>
                      <a:pt x="3579" y="3414"/>
                      <a:pt x="3527" y="3270"/>
                    </a:cubicBezTo>
                    <a:cubicBezTo>
                      <a:pt x="3476" y="3137"/>
                      <a:pt x="3394" y="3014"/>
                      <a:pt x="3292" y="2922"/>
                    </a:cubicBezTo>
                    <a:cubicBezTo>
                      <a:pt x="3169" y="2809"/>
                      <a:pt x="3025" y="2727"/>
                      <a:pt x="2871" y="2665"/>
                    </a:cubicBezTo>
                    <a:cubicBezTo>
                      <a:pt x="2666" y="2583"/>
                      <a:pt x="2451" y="2522"/>
                      <a:pt x="2236" y="2471"/>
                    </a:cubicBezTo>
                    <a:cubicBezTo>
                      <a:pt x="2010" y="2430"/>
                      <a:pt x="1815" y="2378"/>
                      <a:pt x="1651" y="2348"/>
                    </a:cubicBezTo>
                    <a:cubicBezTo>
                      <a:pt x="1518" y="2317"/>
                      <a:pt x="1385" y="2276"/>
                      <a:pt x="1262" y="2214"/>
                    </a:cubicBezTo>
                    <a:cubicBezTo>
                      <a:pt x="1180" y="2184"/>
                      <a:pt x="1098" y="2132"/>
                      <a:pt x="1047" y="2061"/>
                    </a:cubicBezTo>
                    <a:cubicBezTo>
                      <a:pt x="954" y="1927"/>
                      <a:pt x="954" y="1753"/>
                      <a:pt x="1036" y="1620"/>
                    </a:cubicBezTo>
                    <a:cubicBezTo>
                      <a:pt x="1077" y="1558"/>
                      <a:pt x="1139" y="1497"/>
                      <a:pt x="1211" y="1466"/>
                    </a:cubicBezTo>
                    <a:cubicBezTo>
                      <a:pt x="1293" y="1415"/>
                      <a:pt x="1375" y="1384"/>
                      <a:pt x="1467" y="1363"/>
                    </a:cubicBezTo>
                    <a:cubicBezTo>
                      <a:pt x="1544" y="1340"/>
                      <a:pt x="1621" y="1329"/>
                      <a:pt x="1698" y="1329"/>
                    </a:cubicBezTo>
                    <a:cubicBezTo>
                      <a:pt x="1723" y="1329"/>
                      <a:pt x="1749" y="1330"/>
                      <a:pt x="1774" y="1333"/>
                    </a:cubicBezTo>
                    <a:cubicBezTo>
                      <a:pt x="1807" y="1329"/>
                      <a:pt x="1840" y="1328"/>
                      <a:pt x="1873" y="1328"/>
                    </a:cubicBezTo>
                    <a:cubicBezTo>
                      <a:pt x="2034" y="1328"/>
                      <a:pt x="2193" y="1369"/>
                      <a:pt x="2338" y="1446"/>
                    </a:cubicBezTo>
                    <a:cubicBezTo>
                      <a:pt x="2451" y="1507"/>
                      <a:pt x="2543" y="1599"/>
                      <a:pt x="2615" y="1712"/>
                    </a:cubicBezTo>
                    <a:cubicBezTo>
                      <a:pt x="2646" y="1753"/>
                      <a:pt x="2677" y="1794"/>
                      <a:pt x="2718" y="1825"/>
                    </a:cubicBezTo>
                    <a:cubicBezTo>
                      <a:pt x="2759" y="1856"/>
                      <a:pt x="2820" y="1866"/>
                      <a:pt x="2871" y="1866"/>
                    </a:cubicBezTo>
                    <a:lnTo>
                      <a:pt x="3312" y="1866"/>
                    </a:lnTo>
                    <a:cubicBezTo>
                      <a:pt x="3353" y="1866"/>
                      <a:pt x="3394" y="1845"/>
                      <a:pt x="3425" y="1815"/>
                    </a:cubicBezTo>
                    <a:cubicBezTo>
                      <a:pt x="3466" y="1784"/>
                      <a:pt x="3476" y="1743"/>
                      <a:pt x="3476" y="1692"/>
                    </a:cubicBezTo>
                    <a:cubicBezTo>
                      <a:pt x="3466" y="1579"/>
                      <a:pt x="3435" y="1476"/>
                      <a:pt x="3384" y="1374"/>
                    </a:cubicBezTo>
                    <a:cubicBezTo>
                      <a:pt x="3322" y="1251"/>
                      <a:pt x="3240" y="1138"/>
                      <a:pt x="3148" y="1046"/>
                    </a:cubicBezTo>
                    <a:cubicBezTo>
                      <a:pt x="3035" y="933"/>
                      <a:pt x="2902" y="841"/>
                      <a:pt x="2759" y="769"/>
                    </a:cubicBezTo>
                    <a:cubicBezTo>
                      <a:pt x="2595" y="687"/>
                      <a:pt x="2410" y="625"/>
                      <a:pt x="2225" y="595"/>
                    </a:cubicBezTo>
                    <a:lnTo>
                      <a:pt x="2225" y="164"/>
                    </a:lnTo>
                    <a:cubicBezTo>
                      <a:pt x="2225" y="123"/>
                      <a:pt x="2205" y="72"/>
                      <a:pt x="2174" y="51"/>
                    </a:cubicBezTo>
                    <a:cubicBezTo>
                      <a:pt x="2143" y="10"/>
                      <a:pt x="2102" y="0"/>
                      <a:pt x="20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254" name="Google Shape;1254;p78"/>
              <p:cNvSpPr/>
              <p:nvPr/>
            </p:nvSpPr>
            <p:spPr>
              <a:xfrm>
                <a:off x="1872864" y="1451368"/>
                <a:ext cx="153735" cy="240775"/>
              </a:xfrm>
              <a:custGeom>
                <a:rect b="b" l="l" r="r" t="t"/>
                <a:pathLst>
                  <a:path extrusionOk="0" h="3148" w="2010">
                    <a:moveTo>
                      <a:pt x="862" y="1"/>
                    </a:moveTo>
                    <a:cubicBezTo>
                      <a:pt x="841" y="1"/>
                      <a:pt x="821" y="11"/>
                      <a:pt x="800" y="31"/>
                    </a:cubicBezTo>
                    <a:cubicBezTo>
                      <a:pt x="780" y="52"/>
                      <a:pt x="769" y="72"/>
                      <a:pt x="769" y="93"/>
                    </a:cubicBezTo>
                    <a:lnTo>
                      <a:pt x="769" y="339"/>
                    </a:lnTo>
                    <a:cubicBezTo>
                      <a:pt x="677" y="349"/>
                      <a:pt x="575" y="380"/>
                      <a:pt x="493" y="421"/>
                    </a:cubicBezTo>
                    <a:cubicBezTo>
                      <a:pt x="411" y="462"/>
                      <a:pt x="329" y="513"/>
                      <a:pt x="267" y="575"/>
                    </a:cubicBezTo>
                    <a:cubicBezTo>
                      <a:pt x="206" y="636"/>
                      <a:pt x="154" y="708"/>
                      <a:pt x="124" y="780"/>
                    </a:cubicBezTo>
                    <a:cubicBezTo>
                      <a:pt x="83" y="862"/>
                      <a:pt x="72" y="954"/>
                      <a:pt x="72" y="1036"/>
                    </a:cubicBezTo>
                    <a:cubicBezTo>
                      <a:pt x="72" y="1128"/>
                      <a:pt x="83" y="1220"/>
                      <a:pt x="113" y="1313"/>
                    </a:cubicBezTo>
                    <a:cubicBezTo>
                      <a:pt x="144" y="1384"/>
                      <a:pt x="185" y="1456"/>
                      <a:pt x="236" y="1507"/>
                    </a:cubicBezTo>
                    <a:cubicBezTo>
                      <a:pt x="298" y="1569"/>
                      <a:pt x="380" y="1610"/>
                      <a:pt x="452" y="1651"/>
                    </a:cubicBezTo>
                    <a:cubicBezTo>
                      <a:pt x="554" y="1692"/>
                      <a:pt x="657" y="1723"/>
                      <a:pt x="759" y="1743"/>
                    </a:cubicBezTo>
                    <a:cubicBezTo>
                      <a:pt x="892" y="1774"/>
                      <a:pt x="1005" y="1805"/>
                      <a:pt x="1097" y="1825"/>
                    </a:cubicBezTo>
                    <a:cubicBezTo>
                      <a:pt x="1180" y="1846"/>
                      <a:pt x="1262" y="1866"/>
                      <a:pt x="1344" y="1897"/>
                    </a:cubicBezTo>
                    <a:cubicBezTo>
                      <a:pt x="1405" y="1907"/>
                      <a:pt x="1446" y="1938"/>
                      <a:pt x="1497" y="1979"/>
                    </a:cubicBezTo>
                    <a:cubicBezTo>
                      <a:pt x="1528" y="2010"/>
                      <a:pt x="1549" y="2061"/>
                      <a:pt x="1538" y="2102"/>
                    </a:cubicBezTo>
                    <a:cubicBezTo>
                      <a:pt x="1538" y="2153"/>
                      <a:pt x="1528" y="2194"/>
                      <a:pt x="1497" y="2235"/>
                    </a:cubicBezTo>
                    <a:cubicBezTo>
                      <a:pt x="1467" y="2276"/>
                      <a:pt x="1426" y="2307"/>
                      <a:pt x="1374" y="2328"/>
                    </a:cubicBezTo>
                    <a:cubicBezTo>
                      <a:pt x="1323" y="2348"/>
                      <a:pt x="1272" y="2369"/>
                      <a:pt x="1210" y="2379"/>
                    </a:cubicBezTo>
                    <a:cubicBezTo>
                      <a:pt x="1138" y="2389"/>
                      <a:pt x="1077" y="2389"/>
                      <a:pt x="1005" y="2389"/>
                    </a:cubicBezTo>
                    <a:cubicBezTo>
                      <a:pt x="986" y="2392"/>
                      <a:pt x="966" y="2393"/>
                      <a:pt x="946" y="2393"/>
                    </a:cubicBezTo>
                    <a:cubicBezTo>
                      <a:pt x="890" y="2393"/>
                      <a:pt x="832" y="2384"/>
                      <a:pt x="780" y="2369"/>
                    </a:cubicBezTo>
                    <a:cubicBezTo>
                      <a:pt x="728" y="2358"/>
                      <a:pt x="677" y="2338"/>
                      <a:pt x="636" y="2317"/>
                    </a:cubicBezTo>
                    <a:cubicBezTo>
                      <a:pt x="595" y="2297"/>
                      <a:pt x="564" y="2266"/>
                      <a:pt x="544" y="2235"/>
                    </a:cubicBezTo>
                    <a:cubicBezTo>
                      <a:pt x="523" y="2205"/>
                      <a:pt x="503" y="2174"/>
                      <a:pt x="482" y="2143"/>
                    </a:cubicBezTo>
                    <a:cubicBezTo>
                      <a:pt x="472" y="2112"/>
                      <a:pt x="452" y="2092"/>
                      <a:pt x="431" y="2082"/>
                    </a:cubicBezTo>
                    <a:cubicBezTo>
                      <a:pt x="400" y="2061"/>
                      <a:pt x="370" y="2061"/>
                      <a:pt x="339" y="2061"/>
                    </a:cubicBezTo>
                    <a:lnTo>
                      <a:pt x="93" y="2061"/>
                    </a:lnTo>
                    <a:cubicBezTo>
                      <a:pt x="72" y="2061"/>
                      <a:pt x="42" y="2071"/>
                      <a:pt x="31" y="2082"/>
                    </a:cubicBezTo>
                    <a:cubicBezTo>
                      <a:pt x="11" y="2102"/>
                      <a:pt x="1" y="2123"/>
                      <a:pt x="1" y="2153"/>
                    </a:cubicBezTo>
                    <a:cubicBezTo>
                      <a:pt x="1" y="2235"/>
                      <a:pt x="31" y="2317"/>
                      <a:pt x="72" y="2399"/>
                    </a:cubicBezTo>
                    <a:cubicBezTo>
                      <a:pt x="113" y="2471"/>
                      <a:pt x="165" y="2533"/>
                      <a:pt x="236" y="2594"/>
                    </a:cubicBezTo>
                    <a:cubicBezTo>
                      <a:pt x="308" y="2645"/>
                      <a:pt x="390" y="2697"/>
                      <a:pt x="482" y="2727"/>
                    </a:cubicBezTo>
                    <a:cubicBezTo>
                      <a:pt x="575" y="2768"/>
                      <a:pt x="667" y="2799"/>
                      <a:pt x="769" y="2809"/>
                    </a:cubicBezTo>
                    <a:lnTo>
                      <a:pt x="769" y="3055"/>
                    </a:lnTo>
                    <a:cubicBezTo>
                      <a:pt x="769" y="3076"/>
                      <a:pt x="780" y="3096"/>
                      <a:pt x="800" y="3117"/>
                    </a:cubicBezTo>
                    <a:cubicBezTo>
                      <a:pt x="821" y="3137"/>
                      <a:pt x="841" y="3148"/>
                      <a:pt x="862" y="3148"/>
                    </a:cubicBezTo>
                    <a:lnTo>
                      <a:pt x="1149" y="3148"/>
                    </a:lnTo>
                    <a:cubicBezTo>
                      <a:pt x="1169" y="3148"/>
                      <a:pt x="1200" y="3137"/>
                      <a:pt x="1210" y="3117"/>
                    </a:cubicBezTo>
                    <a:cubicBezTo>
                      <a:pt x="1231" y="3096"/>
                      <a:pt x="1241" y="3076"/>
                      <a:pt x="1241" y="3055"/>
                    </a:cubicBezTo>
                    <a:lnTo>
                      <a:pt x="1241" y="2820"/>
                    </a:lnTo>
                    <a:cubicBezTo>
                      <a:pt x="1354" y="2799"/>
                      <a:pt x="1467" y="2768"/>
                      <a:pt x="1569" y="2727"/>
                    </a:cubicBezTo>
                    <a:cubicBezTo>
                      <a:pt x="1651" y="2686"/>
                      <a:pt x="1733" y="2635"/>
                      <a:pt x="1805" y="2574"/>
                    </a:cubicBezTo>
                    <a:cubicBezTo>
                      <a:pt x="1877" y="2512"/>
                      <a:pt x="1928" y="2440"/>
                      <a:pt x="1959" y="2358"/>
                    </a:cubicBezTo>
                    <a:cubicBezTo>
                      <a:pt x="2000" y="2276"/>
                      <a:pt x="2010" y="2194"/>
                      <a:pt x="2010" y="2102"/>
                    </a:cubicBezTo>
                    <a:cubicBezTo>
                      <a:pt x="2010" y="2020"/>
                      <a:pt x="2000" y="1928"/>
                      <a:pt x="1969" y="1846"/>
                    </a:cubicBezTo>
                    <a:cubicBezTo>
                      <a:pt x="1948" y="1774"/>
                      <a:pt x="1907" y="1702"/>
                      <a:pt x="1846" y="1651"/>
                    </a:cubicBezTo>
                    <a:cubicBezTo>
                      <a:pt x="1774" y="1589"/>
                      <a:pt x="1692" y="1538"/>
                      <a:pt x="1610" y="1507"/>
                    </a:cubicBezTo>
                    <a:cubicBezTo>
                      <a:pt x="1497" y="1456"/>
                      <a:pt x="1374" y="1425"/>
                      <a:pt x="1251" y="1395"/>
                    </a:cubicBezTo>
                    <a:lnTo>
                      <a:pt x="923" y="1323"/>
                    </a:lnTo>
                    <a:cubicBezTo>
                      <a:pt x="851" y="1302"/>
                      <a:pt x="780" y="1282"/>
                      <a:pt x="708" y="1251"/>
                    </a:cubicBezTo>
                    <a:cubicBezTo>
                      <a:pt x="657" y="1241"/>
                      <a:pt x="616" y="1210"/>
                      <a:pt x="585" y="1169"/>
                    </a:cubicBezTo>
                    <a:cubicBezTo>
                      <a:pt x="534" y="1087"/>
                      <a:pt x="534" y="995"/>
                      <a:pt x="585" y="923"/>
                    </a:cubicBezTo>
                    <a:cubicBezTo>
                      <a:pt x="605" y="882"/>
                      <a:pt x="636" y="851"/>
                      <a:pt x="677" y="831"/>
                    </a:cubicBezTo>
                    <a:cubicBezTo>
                      <a:pt x="718" y="800"/>
                      <a:pt x="769" y="780"/>
                      <a:pt x="821" y="769"/>
                    </a:cubicBezTo>
                    <a:cubicBezTo>
                      <a:pt x="857" y="762"/>
                      <a:pt x="898" y="755"/>
                      <a:pt x="941" y="755"/>
                    </a:cubicBezTo>
                    <a:cubicBezTo>
                      <a:pt x="959" y="755"/>
                      <a:pt x="977" y="756"/>
                      <a:pt x="995" y="759"/>
                    </a:cubicBezTo>
                    <a:cubicBezTo>
                      <a:pt x="1012" y="757"/>
                      <a:pt x="1029" y="757"/>
                      <a:pt x="1047" y="757"/>
                    </a:cubicBezTo>
                    <a:cubicBezTo>
                      <a:pt x="1135" y="757"/>
                      <a:pt x="1227" y="778"/>
                      <a:pt x="1313" y="821"/>
                    </a:cubicBezTo>
                    <a:cubicBezTo>
                      <a:pt x="1374" y="851"/>
                      <a:pt x="1426" y="913"/>
                      <a:pt x="1467" y="974"/>
                    </a:cubicBezTo>
                    <a:cubicBezTo>
                      <a:pt x="1477" y="995"/>
                      <a:pt x="1497" y="1015"/>
                      <a:pt x="1518" y="1036"/>
                    </a:cubicBezTo>
                    <a:cubicBezTo>
                      <a:pt x="1549" y="1046"/>
                      <a:pt x="1579" y="1056"/>
                      <a:pt x="1610" y="1056"/>
                    </a:cubicBezTo>
                    <a:lnTo>
                      <a:pt x="1856" y="1056"/>
                    </a:lnTo>
                    <a:cubicBezTo>
                      <a:pt x="1877" y="1056"/>
                      <a:pt x="1897" y="1046"/>
                      <a:pt x="1918" y="1026"/>
                    </a:cubicBezTo>
                    <a:cubicBezTo>
                      <a:pt x="1938" y="1015"/>
                      <a:pt x="1948" y="985"/>
                      <a:pt x="1948" y="964"/>
                    </a:cubicBezTo>
                    <a:cubicBezTo>
                      <a:pt x="1938" y="903"/>
                      <a:pt x="1918" y="841"/>
                      <a:pt x="1897" y="780"/>
                    </a:cubicBezTo>
                    <a:cubicBezTo>
                      <a:pt x="1866" y="718"/>
                      <a:pt x="1815" y="646"/>
                      <a:pt x="1764" y="595"/>
                    </a:cubicBezTo>
                    <a:cubicBezTo>
                      <a:pt x="1702" y="534"/>
                      <a:pt x="1631" y="482"/>
                      <a:pt x="1549" y="441"/>
                    </a:cubicBezTo>
                    <a:cubicBezTo>
                      <a:pt x="1456" y="390"/>
                      <a:pt x="1354" y="359"/>
                      <a:pt x="1251" y="339"/>
                    </a:cubicBezTo>
                    <a:lnTo>
                      <a:pt x="1241" y="93"/>
                    </a:lnTo>
                    <a:cubicBezTo>
                      <a:pt x="1241" y="72"/>
                      <a:pt x="1231" y="52"/>
                      <a:pt x="1210" y="31"/>
                    </a:cubicBezTo>
                    <a:cubicBezTo>
                      <a:pt x="1200" y="11"/>
                      <a:pt x="1169" y="1"/>
                      <a:pt x="11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79"/>
          <p:cNvSpPr txBox="1"/>
          <p:nvPr>
            <p:ph type="title"/>
          </p:nvPr>
        </p:nvSpPr>
        <p:spPr>
          <a:xfrm>
            <a:off x="1648200" y="37350"/>
            <a:ext cx="5847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t>What is a Portfolio?</a:t>
            </a:r>
            <a:endParaRPr sz="2000"/>
          </a:p>
          <a:p>
            <a:pPr indent="0" lvl="0" marL="0" rtl="0" algn="l">
              <a:spcBef>
                <a:spcPts val="0"/>
              </a:spcBef>
              <a:spcAft>
                <a:spcPts val="0"/>
              </a:spcAft>
              <a:buNone/>
            </a:pPr>
            <a:r>
              <a:t/>
            </a:r>
            <a:endParaRPr/>
          </a:p>
        </p:txBody>
      </p:sp>
      <p:sp>
        <p:nvSpPr>
          <p:cNvPr id="1260" name="Google Shape;1260;p79"/>
          <p:cNvSpPr txBox="1"/>
          <p:nvPr>
            <p:ph idx="1" type="subTitle"/>
          </p:nvPr>
        </p:nvSpPr>
        <p:spPr>
          <a:xfrm>
            <a:off x="457200" y="1544500"/>
            <a:ext cx="3677400" cy="9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 portfolio is a collection of financial investments, such as:</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Bonds</a:t>
            </a:r>
            <a:endParaRPr sz="1200"/>
          </a:p>
          <a:p>
            <a:pPr indent="-304800" lvl="0" marL="457200" rtl="0" algn="l">
              <a:spcBef>
                <a:spcPts val="0"/>
              </a:spcBef>
              <a:spcAft>
                <a:spcPts val="0"/>
              </a:spcAft>
              <a:buSzPts val="1200"/>
              <a:buChar char="●"/>
            </a:pPr>
            <a:r>
              <a:rPr lang="en" sz="1200"/>
              <a:t>Stocks </a:t>
            </a:r>
            <a:endParaRPr sz="1200"/>
          </a:p>
          <a:p>
            <a:pPr indent="-304800" lvl="0" marL="457200" rtl="0" algn="l">
              <a:spcBef>
                <a:spcPts val="0"/>
              </a:spcBef>
              <a:spcAft>
                <a:spcPts val="0"/>
              </a:spcAft>
              <a:buSzPts val="1200"/>
              <a:buChar char="●"/>
            </a:pPr>
            <a:r>
              <a:rPr lang="en" sz="1200"/>
              <a:t>ETFs</a:t>
            </a:r>
            <a:endParaRPr sz="1200"/>
          </a:p>
          <a:p>
            <a:pPr indent="-304800" lvl="0" marL="457200" rtl="0" algn="l">
              <a:spcBef>
                <a:spcPts val="0"/>
              </a:spcBef>
              <a:spcAft>
                <a:spcPts val="0"/>
              </a:spcAft>
              <a:buSzPts val="1200"/>
              <a:buChar char="●"/>
            </a:pPr>
            <a:r>
              <a:rPr lang="en" sz="1200"/>
              <a:t>Cash</a:t>
            </a:r>
            <a:endParaRPr sz="1200"/>
          </a:p>
        </p:txBody>
      </p:sp>
      <p:grpSp>
        <p:nvGrpSpPr>
          <p:cNvPr id="1261" name="Google Shape;1261;p79"/>
          <p:cNvGrpSpPr/>
          <p:nvPr/>
        </p:nvGrpSpPr>
        <p:grpSpPr>
          <a:xfrm>
            <a:off x="5005051" y="1852575"/>
            <a:ext cx="4572903" cy="3204724"/>
            <a:chOff x="4638426" y="1149275"/>
            <a:chExt cx="4572903" cy="3204724"/>
          </a:xfrm>
        </p:grpSpPr>
        <p:sp>
          <p:nvSpPr>
            <p:cNvPr id="1262" name="Google Shape;1262;p79"/>
            <p:cNvSpPr/>
            <p:nvPr/>
          </p:nvSpPr>
          <p:spPr>
            <a:xfrm>
              <a:off x="5822521" y="4154752"/>
              <a:ext cx="1074218" cy="199247"/>
            </a:xfrm>
            <a:custGeom>
              <a:rect b="b" l="l" r="r" t="t"/>
              <a:pathLst>
                <a:path extrusionOk="0" h="1487" w="8017">
                  <a:moveTo>
                    <a:pt x="277" y="0"/>
                  </a:moveTo>
                  <a:cubicBezTo>
                    <a:pt x="123" y="0"/>
                    <a:pt x="0" y="123"/>
                    <a:pt x="0" y="277"/>
                  </a:cubicBezTo>
                  <a:lnTo>
                    <a:pt x="0" y="1210"/>
                  </a:lnTo>
                  <a:cubicBezTo>
                    <a:pt x="0" y="1364"/>
                    <a:pt x="123" y="1487"/>
                    <a:pt x="277" y="1487"/>
                  </a:cubicBezTo>
                  <a:lnTo>
                    <a:pt x="7740" y="1487"/>
                  </a:lnTo>
                  <a:cubicBezTo>
                    <a:pt x="7894" y="1487"/>
                    <a:pt x="8017" y="1364"/>
                    <a:pt x="8017" y="1210"/>
                  </a:cubicBezTo>
                  <a:lnTo>
                    <a:pt x="8017" y="277"/>
                  </a:lnTo>
                  <a:cubicBezTo>
                    <a:pt x="8017" y="123"/>
                    <a:pt x="7894" y="0"/>
                    <a:pt x="7740" y="0"/>
                  </a:cubicBezTo>
                  <a:close/>
                </a:path>
              </a:pathLst>
            </a:custGeom>
            <a:solidFill>
              <a:srgbClr val="DBA2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9"/>
            <p:cNvSpPr/>
            <p:nvPr/>
          </p:nvSpPr>
          <p:spPr>
            <a:xfrm>
              <a:off x="6670026" y="4154752"/>
              <a:ext cx="72892" cy="199247"/>
            </a:xfrm>
            <a:custGeom>
              <a:rect b="b" l="l" r="r" t="t"/>
              <a:pathLst>
                <a:path extrusionOk="0" h="1487" w="544">
                  <a:moveTo>
                    <a:pt x="0" y="0"/>
                  </a:moveTo>
                  <a:lnTo>
                    <a:pt x="0" y="1487"/>
                  </a:lnTo>
                  <a:lnTo>
                    <a:pt x="544" y="1487"/>
                  </a:lnTo>
                  <a:lnTo>
                    <a:pt x="54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9"/>
            <p:cNvSpPr/>
            <p:nvPr/>
          </p:nvSpPr>
          <p:spPr>
            <a:xfrm>
              <a:off x="6518882" y="4154752"/>
              <a:ext cx="72892" cy="199247"/>
            </a:xfrm>
            <a:custGeom>
              <a:rect b="b" l="l" r="r" t="t"/>
              <a:pathLst>
                <a:path extrusionOk="0" h="1487" w="544">
                  <a:moveTo>
                    <a:pt x="1" y="0"/>
                  </a:moveTo>
                  <a:lnTo>
                    <a:pt x="1" y="1487"/>
                  </a:lnTo>
                  <a:lnTo>
                    <a:pt x="544" y="1487"/>
                  </a:lnTo>
                  <a:lnTo>
                    <a:pt x="54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9"/>
            <p:cNvSpPr/>
            <p:nvPr/>
          </p:nvSpPr>
          <p:spPr>
            <a:xfrm>
              <a:off x="5980499" y="4154752"/>
              <a:ext cx="74232" cy="199247"/>
            </a:xfrm>
            <a:custGeom>
              <a:rect b="b" l="l" r="r" t="t"/>
              <a:pathLst>
                <a:path extrusionOk="0" h="1487" w="554">
                  <a:moveTo>
                    <a:pt x="0" y="0"/>
                  </a:moveTo>
                  <a:lnTo>
                    <a:pt x="0" y="1487"/>
                  </a:lnTo>
                  <a:lnTo>
                    <a:pt x="554" y="1487"/>
                  </a:lnTo>
                  <a:lnTo>
                    <a:pt x="554"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9"/>
            <p:cNvSpPr/>
            <p:nvPr/>
          </p:nvSpPr>
          <p:spPr>
            <a:xfrm>
              <a:off x="5822521" y="4154752"/>
              <a:ext cx="1038576" cy="166285"/>
            </a:xfrm>
            <a:custGeom>
              <a:rect b="b" l="l" r="r" t="t"/>
              <a:pathLst>
                <a:path extrusionOk="0" h="1241" w="7751">
                  <a:moveTo>
                    <a:pt x="277" y="0"/>
                  </a:moveTo>
                  <a:lnTo>
                    <a:pt x="7750" y="0"/>
                  </a:lnTo>
                  <a:cubicBezTo>
                    <a:pt x="7750" y="11"/>
                    <a:pt x="7750" y="21"/>
                    <a:pt x="7750" y="31"/>
                  </a:cubicBezTo>
                  <a:lnTo>
                    <a:pt x="7750" y="964"/>
                  </a:lnTo>
                  <a:cubicBezTo>
                    <a:pt x="7750" y="1108"/>
                    <a:pt x="7627" y="1231"/>
                    <a:pt x="7473" y="1241"/>
                  </a:cubicBezTo>
                  <a:lnTo>
                    <a:pt x="0" y="1241"/>
                  </a:lnTo>
                  <a:cubicBezTo>
                    <a:pt x="0" y="1231"/>
                    <a:pt x="0" y="1220"/>
                    <a:pt x="0" y="1210"/>
                  </a:cubicBezTo>
                  <a:lnTo>
                    <a:pt x="0" y="277"/>
                  </a:lnTo>
                  <a:cubicBezTo>
                    <a:pt x="0" y="123"/>
                    <a:pt x="123" y="11"/>
                    <a:pt x="277" y="0"/>
                  </a:cubicBezTo>
                  <a:close/>
                </a:path>
              </a:pathLst>
            </a:custGeom>
            <a:solidFill>
              <a:srgbClr val="F1C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9"/>
            <p:cNvSpPr/>
            <p:nvPr/>
          </p:nvSpPr>
          <p:spPr>
            <a:xfrm>
              <a:off x="6670026" y="4154752"/>
              <a:ext cx="72892" cy="166285"/>
            </a:xfrm>
            <a:custGeom>
              <a:rect b="b" l="l" r="r" t="t"/>
              <a:pathLst>
                <a:path extrusionOk="0" h="1241" w="544">
                  <a:moveTo>
                    <a:pt x="0" y="0"/>
                  </a:moveTo>
                  <a:lnTo>
                    <a:pt x="0" y="1241"/>
                  </a:lnTo>
                  <a:lnTo>
                    <a:pt x="544" y="1241"/>
                  </a:lnTo>
                  <a:lnTo>
                    <a:pt x="544"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9"/>
            <p:cNvSpPr/>
            <p:nvPr/>
          </p:nvSpPr>
          <p:spPr>
            <a:xfrm>
              <a:off x="6518882" y="4154752"/>
              <a:ext cx="72892" cy="166285"/>
            </a:xfrm>
            <a:custGeom>
              <a:rect b="b" l="l" r="r" t="t"/>
              <a:pathLst>
                <a:path extrusionOk="0" h="1241" w="544">
                  <a:moveTo>
                    <a:pt x="1" y="0"/>
                  </a:moveTo>
                  <a:lnTo>
                    <a:pt x="1" y="1241"/>
                  </a:lnTo>
                  <a:lnTo>
                    <a:pt x="544" y="1241"/>
                  </a:lnTo>
                  <a:lnTo>
                    <a:pt x="5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9"/>
            <p:cNvSpPr/>
            <p:nvPr/>
          </p:nvSpPr>
          <p:spPr>
            <a:xfrm>
              <a:off x="5980499" y="4154752"/>
              <a:ext cx="74232" cy="166285"/>
            </a:xfrm>
            <a:custGeom>
              <a:rect b="b" l="l" r="r" t="t"/>
              <a:pathLst>
                <a:path extrusionOk="0" h="1241" w="554">
                  <a:moveTo>
                    <a:pt x="0" y="0"/>
                  </a:moveTo>
                  <a:lnTo>
                    <a:pt x="0" y="1241"/>
                  </a:lnTo>
                  <a:lnTo>
                    <a:pt x="554" y="1241"/>
                  </a:lnTo>
                  <a:lnTo>
                    <a:pt x="554" y="0"/>
                  </a:lnTo>
                  <a:close/>
                </a:path>
              </a:pathLst>
            </a:custGeom>
            <a:solidFill>
              <a:srgbClr val="F7E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9"/>
            <p:cNvSpPr/>
            <p:nvPr/>
          </p:nvSpPr>
          <p:spPr>
            <a:xfrm>
              <a:off x="5878798" y="3956978"/>
              <a:ext cx="1074352" cy="197907"/>
            </a:xfrm>
            <a:custGeom>
              <a:rect b="b" l="l" r="r" t="t"/>
              <a:pathLst>
                <a:path extrusionOk="0" h="1477" w="8018">
                  <a:moveTo>
                    <a:pt x="277" y="0"/>
                  </a:moveTo>
                  <a:cubicBezTo>
                    <a:pt x="123" y="0"/>
                    <a:pt x="0" y="123"/>
                    <a:pt x="0" y="277"/>
                  </a:cubicBezTo>
                  <a:lnTo>
                    <a:pt x="0" y="1200"/>
                  </a:lnTo>
                  <a:cubicBezTo>
                    <a:pt x="0" y="1353"/>
                    <a:pt x="123" y="1476"/>
                    <a:pt x="277" y="1476"/>
                  </a:cubicBezTo>
                  <a:lnTo>
                    <a:pt x="7740" y="1476"/>
                  </a:lnTo>
                  <a:cubicBezTo>
                    <a:pt x="7894" y="1476"/>
                    <a:pt x="8017" y="1353"/>
                    <a:pt x="8017" y="1200"/>
                  </a:cubicBezTo>
                  <a:lnTo>
                    <a:pt x="8017" y="277"/>
                  </a:lnTo>
                  <a:cubicBezTo>
                    <a:pt x="8017" y="123"/>
                    <a:pt x="7894" y="0"/>
                    <a:pt x="7740" y="0"/>
                  </a:cubicBezTo>
                  <a:close/>
                </a:path>
              </a:pathLst>
            </a:custGeom>
            <a:solidFill>
              <a:srgbClr val="DBA2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9"/>
            <p:cNvSpPr/>
            <p:nvPr/>
          </p:nvSpPr>
          <p:spPr>
            <a:xfrm>
              <a:off x="6724963" y="3956978"/>
              <a:ext cx="74232" cy="197907"/>
            </a:xfrm>
            <a:custGeom>
              <a:rect b="b" l="l" r="r" t="t"/>
              <a:pathLst>
                <a:path extrusionOk="0" h="1477" w="554">
                  <a:moveTo>
                    <a:pt x="0" y="0"/>
                  </a:moveTo>
                  <a:lnTo>
                    <a:pt x="0" y="1476"/>
                  </a:lnTo>
                  <a:lnTo>
                    <a:pt x="554" y="1476"/>
                  </a:lnTo>
                  <a:lnTo>
                    <a:pt x="55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9"/>
            <p:cNvSpPr/>
            <p:nvPr/>
          </p:nvSpPr>
          <p:spPr>
            <a:xfrm>
              <a:off x="6575159" y="3956978"/>
              <a:ext cx="73026" cy="197907"/>
            </a:xfrm>
            <a:custGeom>
              <a:rect b="b" l="l" r="r" t="t"/>
              <a:pathLst>
                <a:path extrusionOk="0" h="1477" w="545">
                  <a:moveTo>
                    <a:pt x="1" y="0"/>
                  </a:moveTo>
                  <a:lnTo>
                    <a:pt x="1" y="1476"/>
                  </a:lnTo>
                  <a:lnTo>
                    <a:pt x="544" y="1476"/>
                  </a:lnTo>
                  <a:lnTo>
                    <a:pt x="54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9"/>
            <p:cNvSpPr/>
            <p:nvPr/>
          </p:nvSpPr>
          <p:spPr>
            <a:xfrm>
              <a:off x="6036776" y="3956978"/>
              <a:ext cx="72892" cy="197907"/>
            </a:xfrm>
            <a:custGeom>
              <a:rect b="b" l="l" r="r" t="t"/>
              <a:pathLst>
                <a:path extrusionOk="0" h="1477" w="544">
                  <a:moveTo>
                    <a:pt x="0" y="0"/>
                  </a:moveTo>
                  <a:lnTo>
                    <a:pt x="0" y="1476"/>
                  </a:lnTo>
                  <a:lnTo>
                    <a:pt x="544" y="1476"/>
                  </a:lnTo>
                  <a:lnTo>
                    <a:pt x="544"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9"/>
            <p:cNvSpPr/>
            <p:nvPr/>
          </p:nvSpPr>
          <p:spPr>
            <a:xfrm>
              <a:off x="5878798" y="3956978"/>
              <a:ext cx="1038576" cy="164945"/>
            </a:xfrm>
            <a:custGeom>
              <a:rect b="b" l="l" r="r" t="t"/>
              <a:pathLst>
                <a:path extrusionOk="0" h="1231" w="7751">
                  <a:moveTo>
                    <a:pt x="277" y="0"/>
                  </a:moveTo>
                  <a:lnTo>
                    <a:pt x="7751" y="0"/>
                  </a:lnTo>
                  <a:cubicBezTo>
                    <a:pt x="7751" y="10"/>
                    <a:pt x="7751" y="21"/>
                    <a:pt x="7751" y="31"/>
                  </a:cubicBezTo>
                  <a:lnTo>
                    <a:pt x="7751" y="954"/>
                  </a:lnTo>
                  <a:cubicBezTo>
                    <a:pt x="7751" y="1107"/>
                    <a:pt x="7628" y="1230"/>
                    <a:pt x="7474" y="1230"/>
                  </a:cubicBezTo>
                  <a:lnTo>
                    <a:pt x="0" y="1230"/>
                  </a:lnTo>
                  <a:cubicBezTo>
                    <a:pt x="0" y="1220"/>
                    <a:pt x="0" y="1210"/>
                    <a:pt x="0" y="1200"/>
                  </a:cubicBezTo>
                  <a:lnTo>
                    <a:pt x="0" y="277"/>
                  </a:lnTo>
                  <a:cubicBezTo>
                    <a:pt x="0" y="123"/>
                    <a:pt x="123" y="0"/>
                    <a:pt x="277" y="0"/>
                  </a:cubicBezTo>
                  <a:close/>
                </a:path>
              </a:pathLst>
            </a:custGeom>
            <a:solidFill>
              <a:srgbClr val="F1C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9"/>
            <p:cNvSpPr/>
            <p:nvPr/>
          </p:nvSpPr>
          <p:spPr>
            <a:xfrm>
              <a:off x="6724963" y="3956978"/>
              <a:ext cx="74232" cy="164945"/>
            </a:xfrm>
            <a:custGeom>
              <a:rect b="b" l="l" r="r" t="t"/>
              <a:pathLst>
                <a:path extrusionOk="0" h="1231" w="554">
                  <a:moveTo>
                    <a:pt x="0" y="0"/>
                  </a:moveTo>
                  <a:lnTo>
                    <a:pt x="0" y="1230"/>
                  </a:lnTo>
                  <a:lnTo>
                    <a:pt x="554" y="1230"/>
                  </a:lnTo>
                  <a:lnTo>
                    <a:pt x="554"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9"/>
            <p:cNvSpPr/>
            <p:nvPr/>
          </p:nvSpPr>
          <p:spPr>
            <a:xfrm>
              <a:off x="6575159" y="3956978"/>
              <a:ext cx="73026" cy="164945"/>
            </a:xfrm>
            <a:custGeom>
              <a:rect b="b" l="l" r="r" t="t"/>
              <a:pathLst>
                <a:path extrusionOk="0" h="1231" w="545">
                  <a:moveTo>
                    <a:pt x="1" y="0"/>
                  </a:moveTo>
                  <a:lnTo>
                    <a:pt x="1" y="1230"/>
                  </a:lnTo>
                  <a:lnTo>
                    <a:pt x="544" y="1230"/>
                  </a:lnTo>
                  <a:lnTo>
                    <a:pt x="544"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9"/>
            <p:cNvSpPr/>
            <p:nvPr/>
          </p:nvSpPr>
          <p:spPr>
            <a:xfrm>
              <a:off x="6036776" y="3956978"/>
              <a:ext cx="72892" cy="164945"/>
            </a:xfrm>
            <a:custGeom>
              <a:rect b="b" l="l" r="r" t="t"/>
              <a:pathLst>
                <a:path extrusionOk="0" h="1231" w="544">
                  <a:moveTo>
                    <a:pt x="0" y="0"/>
                  </a:moveTo>
                  <a:lnTo>
                    <a:pt x="0" y="1230"/>
                  </a:lnTo>
                  <a:lnTo>
                    <a:pt x="544" y="1230"/>
                  </a:lnTo>
                  <a:lnTo>
                    <a:pt x="544" y="0"/>
                  </a:lnTo>
                  <a:close/>
                </a:path>
              </a:pathLst>
            </a:custGeom>
            <a:solidFill>
              <a:srgbClr val="F7E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9"/>
            <p:cNvSpPr/>
            <p:nvPr/>
          </p:nvSpPr>
          <p:spPr>
            <a:xfrm>
              <a:off x="5795053" y="3759203"/>
              <a:ext cx="1074218" cy="197907"/>
            </a:xfrm>
            <a:custGeom>
              <a:rect b="b" l="l" r="r" t="t"/>
              <a:pathLst>
                <a:path extrusionOk="0" h="1477" w="8017">
                  <a:moveTo>
                    <a:pt x="277" y="0"/>
                  </a:moveTo>
                  <a:cubicBezTo>
                    <a:pt x="123" y="0"/>
                    <a:pt x="0" y="123"/>
                    <a:pt x="0" y="277"/>
                  </a:cubicBezTo>
                  <a:lnTo>
                    <a:pt x="0" y="1199"/>
                  </a:lnTo>
                  <a:cubicBezTo>
                    <a:pt x="0" y="1353"/>
                    <a:pt x="123" y="1476"/>
                    <a:pt x="277" y="1476"/>
                  </a:cubicBezTo>
                  <a:lnTo>
                    <a:pt x="7740" y="1476"/>
                  </a:lnTo>
                  <a:cubicBezTo>
                    <a:pt x="7894" y="1476"/>
                    <a:pt x="8017" y="1353"/>
                    <a:pt x="8017" y="1199"/>
                  </a:cubicBezTo>
                  <a:lnTo>
                    <a:pt x="8017" y="277"/>
                  </a:lnTo>
                  <a:cubicBezTo>
                    <a:pt x="8017" y="123"/>
                    <a:pt x="7894" y="0"/>
                    <a:pt x="7740" y="0"/>
                  </a:cubicBezTo>
                  <a:close/>
                </a:path>
              </a:pathLst>
            </a:custGeom>
            <a:solidFill>
              <a:srgbClr val="DBA2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9"/>
            <p:cNvSpPr/>
            <p:nvPr/>
          </p:nvSpPr>
          <p:spPr>
            <a:xfrm>
              <a:off x="6641083" y="3759203"/>
              <a:ext cx="74366" cy="197907"/>
            </a:xfrm>
            <a:custGeom>
              <a:rect b="b" l="l" r="r" t="t"/>
              <a:pathLst>
                <a:path extrusionOk="0" h="1477" w="555">
                  <a:moveTo>
                    <a:pt x="1" y="0"/>
                  </a:moveTo>
                  <a:lnTo>
                    <a:pt x="1" y="1476"/>
                  </a:lnTo>
                  <a:lnTo>
                    <a:pt x="555" y="1476"/>
                  </a:lnTo>
                  <a:lnTo>
                    <a:pt x="555"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9"/>
            <p:cNvSpPr/>
            <p:nvPr/>
          </p:nvSpPr>
          <p:spPr>
            <a:xfrm>
              <a:off x="6491413" y="3759203"/>
              <a:ext cx="72892" cy="197907"/>
            </a:xfrm>
            <a:custGeom>
              <a:rect b="b" l="l" r="r" t="t"/>
              <a:pathLst>
                <a:path extrusionOk="0" h="1477" w="544">
                  <a:moveTo>
                    <a:pt x="1" y="0"/>
                  </a:moveTo>
                  <a:lnTo>
                    <a:pt x="1" y="1476"/>
                  </a:lnTo>
                  <a:lnTo>
                    <a:pt x="544" y="1476"/>
                  </a:lnTo>
                  <a:lnTo>
                    <a:pt x="54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9"/>
            <p:cNvSpPr/>
            <p:nvPr/>
          </p:nvSpPr>
          <p:spPr>
            <a:xfrm>
              <a:off x="5952896" y="3759203"/>
              <a:ext cx="73026" cy="197907"/>
            </a:xfrm>
            <a:custGeom>
              <a:rect b="b" l="l" r="r" t="t"/>
              <a:pathLst>
                <a:path extrusionOk="0" h="1477" w="545">
                  <a:moveTo>
                    <a:pt x="1" y="0"/>
                  </a:moveTo>
                  <a:lnTo>
                    <a:pt x="1" y="1476"/>
                  </a:lnTo>
                  <a:lnTo>
                    <a:pt x="544" y="1476"/>
                  </a:lnTo>
                  <a:lnTo>
                    <a:pt x="544"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9"/>
            <p:cNvSpPr/>
            <p:nvPr/>
          </p:nvSpPr>
          <p:spPr>
            <a:xfrm>
              <a:off x="5795053" y="3759203"/>
              <a:ext cx="1039916" cy="164945"/>
            </a:xfrm>
            <a:custGeom>
              <a:rect b="b" l="l" r="r" t="t"/>
              <a:pathLst>
                <a:path extrusionOk="0" h="1231" w="7761">
                  <a:moveTo>
                    <a:pt x="277" y="0"/>
                  </a:moveTo>
                  <a:lnTo>
                    <a:pt x="7760" y="0"/>
                  </a:lnTo>
                  <a:cubicBezTo>
                    <a:pt x="7760" y="10"/>
                    <a:pt x="7760" y="21"/>
                    <a:pt x="7760" y="31"/>
                  </a:cubicBezTo>
                  <a:lnTo>
                    <a:pt x="7760" y="953"/>
                  </a:lnTo>
                  <a:cubicBezTo>
                    <a:pt x="7760" y="1107"/>
                    <a:pt x="7627" y="1230"/>
                    <a:pt x="7484" y="1230"/>
                  </a:cubicBezTo>
                  <a:lnTo>
                    <a:pt x="0" y="1230"/>
                  </a:lnTo>
                  <a:cubicBezTo>
                    <a:pt x="0" y="1220"/>
                    <a:pt x="0" y="1210"/>
                    <a:pt x="0" y="1199"/>
                  </a:cubicBezTo>
                  <a:lnTo>
                    <a:pt x="0" y="277"/>
                  </a:lnTo>
                  <a:cubicBezTo>
                    <a:pt x="0" y="123"/>
                    <a:pt x="123" y="0"/>
                    <a:pt x="277" y="0"/>
                  </a:cubicBezTo>
                  <a:close/>
                </a:path>
              </a:pathLst>
            </a:custGeom>
            <a:solidFill>
              <a:srgbClr val="F1C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9"/>
            <p:cNvSpPr/>
            <p:nvPr/>
          </p:nvSpPr>
          <p:spPr>
            <a:xfrm>
              <a:off x="6641083" y="3759203"/>
              <a:ext cx="74366" cy="164945"/>
            </a:xfrm>
            <a:custGeom>
              <a:rect b="b" l="l" r="r" t="t"/>
              <a:pathLst>
                <a:path extrusionOk="0" h="1231" w="555">
                  <a:moveTo>
                    <a:pt x="1" y="0"/>
                  </a:moveTo>
                  <a:lnTo>
                    <a:pt x="1" y="1230"/>
                  </a:lnTo>
                  <a:lnTo>
                    <a:pt x="555" y="1230"/>
                  </a:lnTo>
                  <a:lnTo>
                    <a:pt x="555"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9"/>
            <p:cNvSpPr/>
            <p:nvPr/>
          </p:nvSpPr>
          <p:spPr>
            <a:xfrm>
              <a:off x="6491413" y="3759203"/>
              <a:ext cx="72892" cy="164945"/>
            </a:xfrm>
            <a:custGeom>
              <a:rect b="b" l="l" r="r" t="t"/>
              <a:pathLst>
                <a:path extrusionOk="0" h="1231" w="544">
                  <a:moveTo>
                    <a:pt x="1" y="0"/>
                  </a:moveTo>
                  <a:lnTo>
                    <a:pt x="1" y="1230"/>
                  </a:lnTo>
                  <a:lnTo>
                    <a:pt x="544" y="1230"/>
                  </a:lnTo>
                  <a:lnTo>
                    <a:pt x="544"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9"/>
            <p:cNvSpPr/>
            <p:nvPr/>
          </p:nvSpPr>
          <p:spPr>
            <a:xfrm>
              <a:off x="5952896" y="3759203"/>
              <a:ext cx="73026" cy="164945"/>
            </a:xfrm>
            <a:custGeom>
              <a:rect b="b" l="l" r="r" t="t"/>
              <a:pathLst>
                <a:path extrusionOk="0" h="1231" w="545">
                  <a:moveTo>
                    <a:pt x="1" y="0"/>
                  </a:moveTo>
                  <a:lnTo>
                    <a:pt x="1" y="1230"/>
                  </a:lnTo>
                  <a:lnTo>
                    <a:pt x="544" y="1230"/>
                  </a:lnTo>
                  <a:lnTo>
                    <a:pt x="544" y="0"/>
                  </a:lnTo>
                  <a:close/>
                </a:path>
              </a:pathLst>
            </a:custGeom>
            <a:solidFill>
              <a:srgbClr val="F7E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9"/>
            <p:cNvSpPr/>
            <p:nvPr/>
          </p:nvSpPr>
          <p:spPr>
            <a:xfrm>
              <a:off x="5822521" y="3559955"/>
              <a:ext cx="1074218" cy="199381"/>
            </a:xfrm>
            <a:custGeom>
              <a:rect b="b" l="l" r="r" t="t"/>
              <a:pathLst>
                <a:path extrusionOk="0" h="1488" w="8017">
                  <a:moveTo>
                    <a:pt x="277" y="1"/>
                  </a:moveTo>
                  <a:cubicBezTo>
                    <a:pt x="123" y="1"/>
                    <a:pt x="0" y="124"/>
                    <a:pt x="0" y="277"/>
                  </a:cubicBezTo>
                  <a:lnTo>
                    <a:pt x="0" y="1210"/>
                  </a:lnTo>
                  <a:cubicBezTo>
                    <a:pt x="0" y="1364"/>
                    <a:pt x="123" y="1487"/>
                    <a:pt x="277" y="1487"/>
                  </a:cubicBezTo>
                  <a:lnTo>
                    <a:pt x="7740" y="1487"/>
                  </a:lnTo>
                  <a:cubicBezTo>
                    <a:pt x="7894" y="1487"/>
                    <a:pt x="8017" y="1364"/>
                    <a:pt x="8017" y="1210"/>
                  </a:cubicBezTo>
                  <a:lnTo>
                    <a:pt x="8017" y="277"/>
                  </a:lnTo>
                  <a:cubicBezTo>
                    <a:pt x="8017" y="124"/>
                    <a:pt x="7894" y="1"/>
                    <a:pt x="7740" y="1"/>
                  </a:cubicBezTo>
                  <a:close/>
                </a:path>
              </a:pathLst>
            </a:custGeom>
            <a:solidFill>
              <a:srgbClr val="DBA2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9"/>
            <p:cNvSpPr/>
            <p:nvPr/>
          </p:nvSpPr>
          <p:spPr>
            <a:xfrm>
              <a:off x="6670026" y="3559955"/>
              <a:ext cx="72892" cy="199381"/>
            </a:xfrm>
            <a:custGeom>
              <a:rect b="b" l="l" r="r" t="t"/>
              <a:pathLst>
                <a:path extrusionOk="0" h="1488" w="544">
                  <a:moveTo>
                    <a:pt x="0" y="1"/>
                  </a:moveTo>
                  <a:lnTo>
                    <a:pt x="0" y="1487"/>
                  </a:lnTo>
                  <a:lnTo>
                    <a:pt x="544" y="1487"/>
                  </a:lnTo>
                  <a:lnTo>
                    <a:pt x="544" y="1"/>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9"/>
            <p:cNvSpPr/>
            <p:nvPr/>
          </p:nvSpPr>
          <p:spPr>
            <a:xfrm>
              <a:off x="6518882" y="3559955"/>
              <a:ext cx="72892" cy="199381"/>
            </a:xfrm>
            <a:custGeom>
              <a:rect b="b" l="l" r="r" t="t"/>
              <a:pathLst>
                <a:path extrusionOk="0" h="1488" w="544">
                  <a:moveTo>
                    <a:pt x="1" y="1"/>
                  </a:moveTo>
                  <a:lnTo>
                    <a:pt x="1" y="1487"/>
                  </a:lnTo>
                  <a:lnTo>
                    <a:pt x="544" y="1487"/>
                  </a:lnTo>
                  <a:lnTo>
                    <a:pt x="544" y="1"/>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9"/>
            <p:cNvSpPr/>
            <p:nvPr/>
          </p:nvSpPr>
          <p:spPr>
            <a:xfrm>
              <a:off x="5980499" y="3559955"/>
              <a:ext cx="74232" cy="199381"/>
            </a:xfrm>
            <a:custGeom>
              <a:rect b="b" l="l" r="r" t="t"/>
              <a:pathLst>
                <a:path extrusionOk="0" h="1488" w="554">
                  <a:moveTo>
                    <a:pt x="0" y="1"/>
                  </a:moveTo>
                  <a:lnTo>
                    <a:pt x="0" y="1487"/>
                  </a:lnTo>
                  <a:lnTo>
                    <a:pt x="554" y="1487"/>
                  </a:lnTo>
                  <a:lnTo>
                    <a:pt x="554" y="1"/>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9"/>
            <p:cNvSpPr/>
            <p:nvPr/>
          </p:nvSpPr>
          <p:spPr>
            <a:xfrm>
              <a:off x="5822521" y="3559955"/>
              <a:ext cx="1038576" cy="166285"/>
            </a:xfrm>
            <a:custGeom>
              <a:rect b="b" l="l" r="r" t="t"/>
              <a:pathLst>
                <a:path extrusionOk="0" h="1241" w="7751">
                  <a:moveTo>
                    <a:pt x="277" y="1"/>
                  </a:moveTo>
                  <a:lnTo>
                    <a:pt x="7750" y="1"/>
                  </a:lnTo>
                  <a:cubicBezTo>
                    <a:pt x="7750" y="11"/>
                    <a:pt x="7750" y="21"/>
                    <a:pt x="7750" y="31"/>
                  </a:cubicBezTo>
                  <a:lnTo>
                    <a:pt x="7750" y="964"/>
                  </a:lnTo>
                  <a:cubicBezTo>
                    <a:pt x="7750" y="1118"/>
                    <a:pt x="7627" y="1241"/>
                    <a:pt x="7473" y="1241"/>
                  </a:cubicBezTo>
                  <a:lnTo>
                    <a:pt x="0" y="1241"/>
                  </a:lnTo>
                  <a:cubicBezTo>
                    <a:pt x="0" y="1231"/>
                    <a:pt x="0" y="1220"/>
                    <a:pt x="0" y="1210"/>
                  </a:cubicBezTo>
                  <a:lnTo>
                    <a:pt x="0" y="277"/>
                  </a:lnTo>
                  <a:cubicBezTo>
                    <a:pt x="0" y="134"/>
                    <a:pt x="123" y="11"/>
                    <a:pt x="277" y="1"/>
                  </a:cubicBezTo>
                  <a:close/>
                </a:path>
              </a:pathLst>
            </a:custGeom>
            <a:solidFill>
              <a:srgbClr val="F1C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9"/>
            <p:cNvSpPr/>
            <p:nvPr/>
          </p:nvSpPr>
          <p:spPr>
            <a:xfrm>
              <a:off x="6670026" y="3559955"/>
              <a:ext cx="72892" cy="166285"/>
            </a:xfrm>
            <a:custGeom>
              <a:rect b="b" l="l" r="r" t="t"/>
              <a:pathLst>
                <a:path extrusionOk="0" h="1241" w="544">
                  <a:moveTo>
                    <a:pt x="0" y="1"/>
                  </a:moveTo>
                  <a:lnTo>
                    <a:pt x="0" y="1241"/>
                  </a:lnTo>
                  <a:lnTo>
                    <a:pt x="544" y="1241"/>
                  </a:lnTo>
                  <a:lnTo>
                    <a:pt x="544" y="1"/>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9"/>
            <p:cNvSpPr/>
            <p:nvPr/>
          </p:nvSpPr>
          <p:spPr>
            <a:xfrm>
              <a:off x="6518882" y="3559955"/>
              <a:ext cx="72892" cy="166285"/>
            </a:xfrm>
            <a:custGeom>
              <a:rect b="b" l="l" r="r" t="t"/>
              <a:pathLst>
                <a:path extrusionOk="0" h="1241" w="544">
                  <a:moveTo>
                    <a:pt x="1" y="1"/>
                  </a:moveTo>
                  <a:lnTo>
                    <a:pt x="1" y="1241"/>
                  </a:lnTo>
                  <a:lnTo>
                    <a:pt x="544" y="1241"/>
                  </a:lnTo>
                  <a:lnTo>
                    <a:pt x="544" y="1"/>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9"/>
            <p:cNvSpPr/>
            <p:nvPr/>
          </p:nvSpPr>
          <p:spPr>
            <a:xfrm>
              <a:off x="5980499" y="3559955"/>
              <a:ext cx="74232" cy="166285"/>
            </a:xfrm>
            <a:custGeom>
              <a:rect b="b" l="l" r="r" t="t"/>
              <a:pathLst>
                <a:path extrusionOk="0" h="1241" w="554">
                  <a:moveTo>
                    <a:pt x="0" y="1"/>
                  </a:moveTo>
                  <a:lnTo>
                    <a:pt x="0" y="1241"/>
                  </a:lnTo>
                  <a:lnTo>
                    <a:pt x="554" y="1241"/>
                  </a:lnTo>
                  <a:lnTo>
                    <a:pt x="554" y="1"/>
                  </a:lnTo>
                  <a:close/>
                </a:path>
              </a:pathLst>
            </a:custGeom>
            <a:solidFill>
              <a:srgbClr val="F7E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9"/>
            <p:cNvSpPr/>
            <p:nvPr/>
          </p:nvSpPr>
          <p:spPr>
            <a:xfrm>
              <a:off x="5715327" y="3362180"/>
              <a:ext cx="1074352" cy="197907"/>
            </a:xfrm>
            <a:custGeom>
              <a:rect b="b" l="l" r="r" t="t"/>
              <a:pathLst>
                <a:path extrusionOk="0" h="1477" w="8018">
                  <a:moveTo>
                    <a:pt x="277" y="0"/>
                  </a:moveTo>
                  <a:cubicBezTo>
                    <a:pt x="123" y="0"/>
                    <a:pt x="0" y="123"/>
                    <a:pt x="0" y="277"/>
                  </a:cubicBezTo>
                  <a:lnTo>
                    <a:pt x="0" y="1200"/>
                  </a:lnTo>
                  <a:cubicBezTo>
                    <a:pt x="0" y="1354"/>
                    <a:pt x="123" y="1477"/>
                    <a:pt x="277" y="1477"/>
                  </a:cubicBezTo>
                  <a:lnTo>
                    <a:pt x="7740" y="1477"/>
                  </a:lnTo>
                  <a:cubicBezTo>
                    <a:pt x="7894" y="1477"/>
                    <a:pt x="8017" y="1354"/>
                    <a:pt x="8017" y="1210"/>
                  </a:cubicBezTo>
                  <a:lnTo>
                    <a:pt x="8017" y="277"/>
                  </a:lnTo>
                  <a:cubicBezTo>
                    <a:pt x="8017" y="123"/>
                    <a:pt x="7894" y="0"/>
                    <a:pt x="7740" y="0"/>
                  </a:cubicBezTo>
                  <a:close/>
                </a:path>
              </a:pathLst>
            </a:custGeom>
            <a:solidFill>
              <a:srgbClr val="DBA2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9"/>
            <p:cNvSpPr/>
            <p:nvPr/>
          </p:nvSpPr>
          <p:spPr>
            <a:xfrm>
              <a:off x="6562832" y="3362180"/>
              <a:ext cx="72892" cy="197907"/>
            </a:xfrm>
            <a:custGeom>
              <a:rect b="b" l="l" r="r" t="t"/>
              <a:pathLst>
                <a:path extrusionOk="0" h="1477" w="544">
                  <a:moveTo>
                    <a:pt x="1" y="0"/>
                  </a:moveTo>
                  <a:lnTo>
                    <a:pt x="1" y="1477"/>
                  </a:lnTo>
                  <a:lnTo>
                    <a:pt x="544" y="1477"/>
                  </a:lnTo>
                  <a:lnTo>
                    <a:pt x="54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9"/>
            <p:cNvSpPr/>
            <p:nvPr/>
          </p:nvSpPr>
          <p:spPr>
            <a:xfrm>
              <a:off x="6411688" y="3362180"/>
              <a:ext cx="74366" cy="197907"/>
            </a:xfrm>
            <a:custGeom>
              <a:rect b="b" l="l" r="r" t="t"/>
              <a:pathLst>
                <a:path extrusionOk="0" h="1477" w="555">
                  <a:moveTo>
                    <a:pt x="1" y="0"/>
                  </a:moveTo>
                  <a:lnTo>
                    <a:pt x="1" y="1477"/>
                  </a:lnTo>
                  <a:lnTo>
                    <a:pt x="555" y="1477"/>
                  </a:lnTo>
                  <a:lnTo>
                    <a:pt x="555"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9"/>
            <p:cNvSpPr/>
            <p:nvPr/>
          </p:nvSpPr>
          <p:spPr>
            <a:xfrm>
              <a:off x="5873304" y="3362180"/>
              <a:ext cx="74232" cy="197907"/>
            </a:xfrm>
            <a:custGeom>
              <a:rect b="b" l="l" r="r" t="t"/>
              <a:pathLst>
                <a:path extrusionOk="0" h="1477" w="554">
                  <a:moveTo>
                    <a:pt x="0" y="0"/>
                  </a:moveTo>
                  <a:lnTo>
                    <a:pt x="0" y="1477"/>
                  </a:lnTo>
                  <a:lnTo>
                    <a:pt x="554" y="1477"/>
                  </a:lnTo>
                  <a:lnTo>
                    <a:pt x="554"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9"/>
            <p:cNvSpPr/>
            <p:nvPr/>
          </p:nvSpPr>
          <p:spPr>
            <a:xfrm>
              <a:off x="5715327" y="3362180"/>
              <a:ext cx="1038576" cy="164945"/>
            </a:xfrm>
            <a:custGeom>
              <a:rect b="b" l="l" r="r" t="t"/>
              <a:pathLst>
                <a:path extrusionOk="0" h="1231" w="7751">
                  <a:moveTo>
                    <a:pt x="277" y="0"/>
                  </a:moveTo>
                  <a:lnTo>
                    <a:pt x="7751" y="0"/>
                  </a:lnTo>
                  <a:cubicBezTo>
                    <a:pt x="7751" y="11"/>
                    <a:pt x="7751" y="21"/>
                    <a:pt x="7751" y="31"/>
                  </a:cubicBezTo>
                  <a:lnTo>
                    <a:pt x="7751" y="954"/>
                  </a:lnTo>
                  <a:cubicBezTo>
                    <a:pt x="7751" y="1108"/>
                    <a:pt x="7628" y="1231"/>
                    <a:pt x="7474" y="1231"/>
                  </a:cubicBezTo>
                  <a:lnTo>
                    <a:pt x="0" y="1231"/>
                  </a:lnTo>
                  <a:lnTo>
                    <a:pt x="0" y="1210"/>
                  </a:lnTo>
                  <a:lnTo>
                    <a:pt x="0" y="277"/>
                  </a:lnTo>
                  <a:cubicBezTo>
                    <a:pt x="0" y="123"/>
                    <a:pt x="123" y="0"/>
                    <a:pt x="277" y="0"/>
                  </a:cubicBezTo>
                  <a:close/>
                </a:path>
              </a:pathLst>
            </a:custGeom>
            <a:solidFill>
              <a:srgbClr val="F1C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9"/>
            <p:cNvSpPr/>
            <p:nvPr/>
          </p:nvSpPr>
          <p:spPr>
            <a:xfrm>
              <a:off x="6562832" y="3362180"/>
              <a:ext cx="72892" cy="164945"/>
            </a:xfrm>
            <a:custGeom>
              <a:rect b="b" l="l" r="r" t="t"/>
              <a:pathLst>
                <a:path extrusionOk="0" h="1231" w="544">
                  <a:moveTo>
                    <a:pt x="1" y="0"/>
                  </a:moveTo>
                  <a:lnTo>
                    <a:pt x="1" y="1231"/>
                  </a:lnTo>
                  <a:lnTo>
                    <a:pt x="544" y="1231"/>
                  </a:lnTo>
                  <a:lnTo>
                    <a:pt x="544"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9"/>
            <p:cNvSpPr/>
            <p:nvPr/>
          </p:nvSpPr>
          <p:spPr>
            <a:xfrm>
              <a:off x="6411688" y="3362180"/>
              <a:ext cx="74366" cy="164945"/>
            </a:xfrm>
            <a:custGeom>
              <a:rect b="b" l="l" r="r" t="t"/>
              <a:pathLst>
                <a:path extrusionOk="0" h="1231" w="555">
                  <a:moveTo>
                    <a:pt x="1" y="0"/>
                  </a:moveTo>
                  <a:lnTo>
                    <a:pt x="1" y="1231"/>
                  </a:lnTo>
                  <a:lnTo>
                    <a:pt x="555" y="1231"/>
                  </a:lnTo>
                  <a:lnTo>
                    <a:pt x="5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9"/>
            <p:cNvSpPr/>
            <p:nvPr/>
          </p:nvSpPr>
          <p:spPr>
            <a:xfrm>
              <a:off x="5873304" y="3362180"/>
              <a:ext cx="74232" cy="164945"/>
            </a:xfrm>
            <a:custGeom>
              <a:rect b="b" l="l" r="r" t="t"/>
              <a:pathLst>
                <a:path extrusionOk="0" h="1231" w="554">
                  <a:moveTo>
                    <a:pt x="0" y="0"/>
                  </a:moveTo>
                  <a:lnTo>
                    <a:pt x="0" y="1231"/>
                  </a:lnTo>
                  <a:lnTo>
                    <a:pt x="554" y="1231"/>
                  </a:lnTo>
                  <a:lnTo>
                    <a:pt x="554" y="0"/>
                  </a:lnTo>
                  <a:close/>
                </a:path>
              </a:pathLst>
            </a:custGeom>
            <a:solidFill>
              <a:srgbClr val="F7E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9"/>
            <p:cNvSpPr/>
            <p:nvPr/>
          </p:nvSpPr>
          <p:spPr>
            <a:xfrm>
              <a:off x="5822521" y="3164405"/>
              <a:ext cx="1074218" cy="197907"/>
            </a:xfrm>
            <a:custGeom>
              <a:rect b="b" l="l" r="r" t="t"/>
              <a:pathLst>
                <a:path extrusionOk="0" h="1477" w="8017">
                  <a:moveTo>
                    <a:pt x="277" y="0"/>
                  </a:moveTo>
                  <a:cubicBezTo>
                    <a:pt x="123" y="0"/>
                    <a:pt x="0" y="123"/>
                    <a:pt x="0" y="277"/>
                  </a:cubicBezTo>
                  <a:lnTo>
                    <a:pt x="0" y="1200"/>
                  </a:lnTo>
                  <a:cubicBezTo>
                    <a:pt x="0" y="1353"/>
                    <a:pt x="123" y="1476"/>
                    <a:pt x="277" y="1476"/>
                  </a:cubicBezTo>
                  <a:lnTo>
                    <a:pt x="7740" y="1476"/>
                  </a:lnTo>
                  <a:cubicBezTo>
                    <a:pt x="7894" y="1476"/>
                    <a:pt x="8017" y="1353"/>
                    <a:pt x="8017" y="1200"/>
                  </a:cubicBezTo>
                  <a:lnTo>
                    <a:pt x="8017" y="277"/>
                  </a:lnTo>
                  <a:cubicBezTo>
                    <a:pt x="8017" y="123"/>
                    <a:pt x="7894" y="0"/>
                    <a:pt x="7740" y="0"/>
                  </a:cubicBezTo>
                  <a:close/>
                </a:path>
              </a:pathLst>
            </a:custGeom>
            <a:solidFill>
              <a:srgbClr val="DBA2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9"/>
            <p:cNvSpPr/>
            <p:nvPr/>
          </p:nvSpPr>
          <p:spPr>
            <a:xfrm>
              <a:off x="6670026" y="3164405"/>
              <a:ext cx="72892" cy="197907"/>
            </a:xfrm>
            <a:custGeom>
              <a:rect b="b" l="l" r="r" t="t"/>
              <a:pathLst>
                <a:path extrusionOk="0" h="1477" w="544">
                  <a:moveTo>
                    <a:pt x="0" y="0"/>
                  </a:moveTo>
                  <a:lnTo>
                    <a:pt x="0" y="1476"/>
                  </a:lnTo>
                  <a:lnTo>
                    <a:pt x="544" y="1476"/>
                  </a:lnTo>
                  <a:lnTo>
                    <a:pt x="54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9"/>
            <p:cNvSpPr/>
            <p:nvPr/>
          </p:nvSpPr>
          <p:spPr>
            <a:xfrm>
              <a:off x="6518882" y="3164405"/>
              <a:ext cx="72892" cy="197907"/>
            </a:xfrm>
            <a:custGeom>
              <a:rect b="b" l="l" r="r" t="t"/>
              <a:pathLst>
                <a:path extrusionOk="0" h="1477" w="544">
                  <a:moveTo>
                    <a:pt x="1" y="0"/>
                  </a:moveTo>
                  <a:lnTo>
                    <a:pt x="1" y="1476"/>
                  </a:lnTo>
                  <a:lnTo>
                    <a:pt x="544" y="1476"/>
                  </a:lnTo>
                  <a:lnTo>
                    <a:pt x="54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9"/>
            <p:cNvSpPr/>
            <p:nvPr/>
          </p:nvSpPr>
          <p:spPr>
            <a:xfrm>
              <a:off x="5980499" y="3164405"/>
              <a:ext cx="74232" cy="197907"/>
            </a:xfrm>
            <a:custGeom>
              <a:rect b="b" l="l" r="r" t="t"/>
              <a:pathLst>
                <a:path extrusionOk="0" h="1477" w="554">
                  <a:moveTo>
                    <a:pt x="0" y="0"/>
                  </a:moveTo>
                  <a:lnTo>
                    <a:pt x="0" y="1476"/>
                  </a:lnTo>
                  <a:lnTo>
                    <a:pt x="554" y="1476"/>
                  </a:lnTo>
                  <a:lnTo>
                    <a:pt x="554"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9"/>
            <p:cNvSpPr/>
            <p:nvPr/>
          </p:nvSpPr>
          <p:spPr>
            <a:xfrm>
              <a:off x="5822521" y="3164405"/>
              <a:ext cx="1038576" cy="164945"/>
            </a:xfrm>
            <a:custGeom>
              <a:rect b="b" l="l" r="r" t="t"/>
              <a:pathLst>
                <a:path extrusionOk="0" h="1231" w="7751">
                  <a:moveTo>
                    <a:pt x="277" y="0"/>
                  </a:moveTo>
                  <a:lnTo>
                    <a:pt x="7750" y="0"/>
                  </a:lnTo>
                  <a:cubicBezTo>
                    <a:pt x="7750" y="10"/>
                    <a:pt x="7750" y="21"/>
                    <a:pt x="7750" y="31"/>
                  </a:cubicBezTo>
                  <a:lnTo>
                    <a:pt x="7750" y="954"/>
                  </a:lnTo>
                  <a:cubicBezTo>
                    <a:pt x="7750" y="1107"/>
                    <a:pt x="7627" y="1230"/>
                    <a:pt x="7473" y="1230"/>
                  </a:cubicBezTo>
                  <a:lnTo>
                    <a:pt x="0" y="1230"/>
                  </a:lnTo>
                  <a:cubicBezTo>
                    <a:pt x="0" y="1220"/>
                    <a:pt x="0" y="1210"/>
                    <a:pt x="0" y="1200"/>
                  </a:cubicBezTo>
                  <a:lnTo>
                    <a:pt x="0" y="277"/>
                  </a:lnTo>
                  <a:cubicBezTo>
                    <a:pt x="0" y="123"/>
                    <a:pt x="123" y="0"/>
                    <a:pt x="277" y="0"/>
                  </a:cubicBezTo>
                  <a:close/>
                </a:path>
              </a:pathLst>
            </a:custGeom>
            <a:solidFill>
              <a:srgbClr val="F1C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9"/>
            <p:cNvSpPr/>
            <p:nvPr/>
          </p:nvSpPr>
          <p:spPr>
            <a:xfrm>
              <a:off x="6670026" y="3164405"/>
              <a:ext cx="72892" cy="164945"/>
            </a:xfrm>
            <a:custGeom>
              <a:rect b="b" l="l" r="r" t="t"/>
              <a:pathLst>
                <a:path extrusionOk="0" h="1231" w="544">
                  <a:moveTo>
                    <a:pt x="0" y="0"/>
                  </a:moveTo>
                  <a:lnTo>
                    <a:pt x="0" y="1230"/>
                  </a:lnTo>
                  <a:lnTo>
                    <a:pt x="544" y="1230"/>
                  </a:lnTo>
                  <a:lnTo>
                    <a:pt x="5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9"/>
            <p:cNvSpPr/>
            <p:nvPr/>
          </p:nvSpPr>
          <p:spPr>
            <a:xfrm>
              <a:off x="6518882" y="3164405"/>
              <a:ext cx="72892" cy="164945"/>
            </a:xfrm>
            <a:custGeom>
              <a:rect b="b" l="l" r="r" t="t"/>
              <a:pathLst>
                <a:path extrusionOk="0" h="1231" w="544">
                  <a:moveTo>
                    <a:pt x="1" y="0"/>
                  </a:moveTo>
                  <a:lnTo>
                    <a:pt x="1" y="1230"/>
                  </a:lnTo>
                  <a:lnTo>
                    <a:pt x="544" y="1230"/>
                  </a:lnTo>
                  <a:lnTo>
                    <a:pt x="5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9"/>
            <p:cNvSpPr/>
            <p:nvPr/>
          </p:nvSpPr>
          <p:spPr>
            <a:xfrm>
              <a:off x="5980499" y="3164405"/>
              <a:ext cx="74232" cy="164945"/>
            </a:xfrm>
            <a:custGeom>
              <a:rect b="b" l="l" r="r" t="t"/>
              <a:pathLst>
                <a:path extrusionOk="0" h="1231" w="554">
                  <a:moveTo>
                    <a:pt x="0" y="0"/>
                  </a:moveTo>
                  <a:lnTo>
                    <a:pt x="0" y="1230"/>
                  </a:lnTo>
                  <a:lnTo>
                    <a:pt x="554" y="1230"/>
                  </a:lnTo>
                  <a:lnTo>
                    <a:pt x="554" y="0"/>
                  </a:lnTo>
                  <a:close/>
                </a:path>
              </a:pathLst>
            </a:custGeom>
            <a:solidFill>
              <a:srgbClr val="F7E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9"/>
            <p:cNvSpPr/>
            <p:nvPr/>
          </p:nvSpPr>
          <p:spPr>
            <a:xfrm>
              <a:off x="5822521" y="2966497"/>
              <a:ext cx="1074218" cy="198041"/>
            </a:xfrm>
            <a:custGeom>
              <a:rect b="b" l="l" r="r" t="t"/>
              <a:pathLst>
                <a:path extrusionOk="0" h="1478" w="8017">
                  <a:moveTo>
                    <a:pt x="259" y="0"/>
                  </a:moveTo>
                  <a:cubicBezTo>
                    <a:pt x="114" y="0"/>
                    <a:pt x="0" y="120"/>
                    <a:pt x="0" y="267"/>
                  </a:cubicBezTo>
                  <a:lnTo>
                    <a:pt x="0" y="1200"/>
                  </a:lnTo>
                  <a:cubicBezTo>
                    <a:pt x="0" y="1354"/>
                    <a:pt x="123" y="1477"/>
                    <a:pt x="277" y="1477"/>
                  </a:cubicBezTo>
                  <a:lnTo>
                    <a:pt x="7740" y="1477"/>
                  </a:lnTo>
                  <a:cubicBezTo>
                    <a:pt x="7894" y="1477"/>
                    <a:pt x="8017" y="1354"/>
                    <a:pt x="8017" y="1200"/>
                  </a:cubicBezTo>
                  <a:lnTo>
                    <a:pt x="8017" y="267"/>
                  </a:lnTo>
                  <a:cubicBezTo>
                    <a:pt x="8017" y="124"/>
                    <a:pt x="7894" y="1"/>
                    <a:pt x="7740" y="1"/>
                  </a:cubicBezTo>
                  <a:lnTo>
                    <a:pt x="277" y="1"/>
                  </a:lnTo>
                  <a:cubicBezTo>
                    <a:pt x="271" y="1"/>
                    <a:pt x="265" y="0"/>
                    <a:pt x="259" y="0"/>
                  </a:cubicBezTo>
                  <a:close/>
                </a:path>
              </a:pathLst>
            </a:custGeom>
            <a:solidFill>
              <a:srgbClr val="DBA2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9"/>
            <p:cNvSpPr/>
            <p:nvPr/>
          </p:nvSpPr>
          <p:spPr>
            <a:xfrm>
              <a:off x="6670026" y="2966497"/>
              <a:ext cx="72892" cy="198041"/>
            </a:xfrm>
            <a:custGeom>
              <a:rect b="b" l="l" r="r" t="t"/>
              <a:pathLst>
                <a:path extrusionOk="0" h="1478" w="544">
                  <a:moveTo>
                    <a:pt x="0" y="1"/>
                  </a:moveTo>
                  <a:lnTo>
                    <a:pt x="0" y="1477"/>
                  </a:lnTo>
                  <a:lnTo>
                    <a:pt x="544" y="1477"/>
                  </a:lnTo>
                  <a:lnTo>
                    <a:pt x="544" y="1"/>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9"/>
            <p:cNvSpPr/>
            <p:nvPr/>
          </p:nvSpPr>
          <p:spPr>
            <a:xfrm>
              <a:off x="6518882" y="2966497"/>
              <a:ext cx="72892" cy="198041"/>
            </a:xfrm>
            <a:custGeom>
              <a:rect b="b" l="l" r="r" t="t"/>
              <a:pathLst>
                <a:path extrusionOk="0" h="1478" w="544">
                  <a:moveTo>
                    <a:pt x="1" y="1"/>
                  </a:moveTo>
                  <a:lnTo>
                    <a:pt x="1" y="1477"/>
                  </a:lnTo>
                  <a:lnTo>
                    <a:pt x="544" y="1477"/>
                  </a:lnTo>
                  <a:lnTo>
                    <a:pt x="544" y="1"/>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9"/>
            <p:cNvSpPr/>
            <p:nvPr/>
          </p:nvSpPr>
          <p:spPr>
            <a:xfrm>
              <a:off x="5980499" y="2966497"/>
              <a:ext cx="74232" cy="198041"/>
            </a:xfrm>
            <a:custGeom>
              <a:rect b="b" l="l" r="r" t="t"/>
              <a:pathLst>
                <a:path extrusionOk="0" h="1478" w="554">
                  <a:moveTo>
                    <a:pt x="0" y="1"/>
                  </a:moveTo>
                  <a:lnTo>
                    <a:pt x="0" y="1477"/>
                  </a:lnTo>
                  <a:lnTo>
                    <a:pt x="554" y="1477"/>
                  </a:lnTo>
                  <a:lnTo>
                    <a:pt x="554" y="1"/>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9"/>
            <p:cNvSpPr/>
            <p:nvPr/>
          </p:nvSpPr>
          <p:spPr>
            <a:xfrm>
              <a:off x="5822521" y="2966497"/>
              <a:ext cx="1038576" cy="165079"/>
            </a:xfrm>
            <a:custGeom>
              <a:rect b="b" l="l" r="r" t="t"/>
              <a:pathLst>
                <a:path extrusionOk="0" h="1232" w="7751">
                  <a:moveTo>
                    <a:pt x="277" y="1"/>
                  </a:moveTo>
                  <a:lnTo>
                    <a:pt x="7750" y="1"/>
                  </a:lnTo>
                  <a:cubicBezTo>
                    <a:pt x="7750" y="1"/>
                    <a:pt x="7750" y="11"/>
                    <a:pt x="7750" y="21"/>
                  </a:cubicBezTo>
                  <a:lnTo>
                    <a:pt x="7750" y="954"/>
                  </a:lnTo>
                  <a:cubicBezTo>
                    <a:pt x="7750" y="1108"/>
                    <a:pt x="7627" y="1231"/>
                    <a:pt x="7473" y="1231"/>
                  </a:cubicBezTo>
                  <a:lnTo>
                    <a:pt x="0" y="1231"/>
                  </a:lnTo>
                  <a:cubicBezTo>
                    <a:pt x="0" y="1221"/>
                    <a:pt x="0" y="1211"/>
                    <a:pt x="0" y="1200"/>
                  </a:cubicBezTo>
                  <a:lnTo>
                    <a:pt x="0" y="267"/>
                  </a:lnTo>
                  <a:cubicBezTo>
                    <a:pt x="0" y="124"/>
                    <a:pt x="123" y="1"/>
                    <a:pt x="277" y="1"/>
                  </a:cubicBezTo>
                  <a:close/>
                </a:path>
              </a:pathLst>
            </a:custGeom>
            <a:solidFill>
              <a:srgbClr val="F1C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9"/>
            <p:cNvSpPr/>
            <p:nvPr/>
          </p:nvSpPr>
          <p:spPr>
            <a:xfrm>
              <a:off x="6670026" y="2966497"/>
              <a:ext cx="72892" cy="165079"/>
            </a:xfrm>
            <a:custGeom>
              <a:rect b="b" l="l" r="r" t="t"/>
              <a:pathLst>
                <a:path extrusionOk="0" h="1232" w="544">
                  <a:moveTo>
                    <a:pt x="0" y="1"/>
                  </a:moveTo>
                  <a:lnTo>
                    <a:pt x="0" y="1231"/>
                  </a:lnTo>
                  <a:lnTo>
                    <a:pt x="544" y="1231"/>
                  </a:lnTo>
                  <a:lnTo>
                    <a:pt x="5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9"/>
            <p:cNvSpPr/>
            <p:nvPr/>
          </p:nvSpPr>
          <p:spPr>
            <a:xfrm>
              <a:off x="6518882" y="2966497"/>
              <a:ext cx="72892" cy="165079"/>
            </a:xfrm>
            <a:custGeom>
              <a:rect b="b" l="l" r="r" t="t"/>
              <a:pathLst>
                <a:path extrusionOk="0" h="1232" w="544">
                  <a:moveTo>
                    <a:pt x="1" y="1"/>
                  </a:moveTo>
                  <a:lnTo>
                    <a:pt x="1" y="1231"/>
                  </a:lnTo>
                  <a:lnTo>
                    <a:pt x="544" y="1231"/>
                  </a:lnTo>
                  <a:lnTo>
                    <a:pt x="5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9"/>
            <p:cNvSpPr/>
            <p:nvPr/>
          </p:nvSpPr>
          <p:spPr>
            <a:xfrm>
              <a:off x="5980499" y="2966497"/>
              <a:ext cx="74232" cy="165079"/>
            </a:xfrm>
            <a:custGeom>
              <a:rect b="b" l="l" r="r" t="t"/>
              <a:pathLst>
                <a:path extrusionOk="0" h="1232" w="554">
                  <a:moveTo>
                    <a:pt x="0" y="1"/>
                  </a:moveTo>
                  <a:lnTo>
                    <a:pt x="0" y="1231"/>
                  </a:lnTo>
                  <a:lnTo>
                    <a:pt x="554" y="1231"/>
                  </a:lnTo>
                  <a:lnTo>
                    <a:pt x="554" y="1"/>
                  </a:lnTo>
                  <a:close/>
                </a:path>
              </a:pathLst>
            </a:custGeom>
            <a:solidFill>
              <a:srgbClr val="F7E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9"/>
            <p:cNvSpPr/>
            <p:nvPr/>
          </p:nvSpPr>
          <p:spPr>
            <a:xfrm>
              <a:off x="5943383" y="2767382"/>
              <a:ext cx="1074218" cy="199247"/>
            </a:xfrm>
            <a:custGeom>
              <a:rect b="b" l="l" r="r" t="t"/>
              <a:pathLst>
                <a:path extrusionOk="0" h="1487" w="8017">
                  <a:moveTo>
                    <a:pt x="277" y="0"/>
                  </a:moveTo>
                  <a:cubicBezTo>
                    <a:pt x="123" y="0"/>
                    <a:pt x="0" y="123"/>
                    <a:pt x="0" y="277"/>
                  </a:cubicBezTo>
                  <a:lnTo>
                    <a:pt x="0" y="1210"/>
                  </a:lnTo>
                  <a:cubicBezTo>
                    <a:pt x="0" y="1354"/>
                    <a:pt x="123" y="1477"/>
                    <a:pt x="277" y="1487"/>
                  </a:cubicBezTo>
                  <a:lnTo>
                    <a:pt x="7740" y="1487"/>
                  </a:lnTo>
                  <a:cubicBezTo>
                    <a:pt x="7894" y="1487"/>
                    <a:pt x="8017" y="1354"/>
                    <a:pt x="8017" y="1210"/>
                  </a:cubicBezTo>
                  <a:lnTo>
                    <a:pt x="8017" y="277"/>
                  </a:lnTo>
                  <a:cubicBezTo>
                    <a:pt x="8017" y="123"/>
                    <a:pt x="7894" y="0"/>
                    <a:pt x="7740" y="0"/>
                  </a:cubicBezTo>
                  <a:close/>
                </a:path>
              </a:pathLst>
            </a:custGeom>
            <a:solidFill>
              <a:srgbClr val="DBA2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9"/>
            <p:cNvSpPr/>
            <p:nvPr/>
          </p:nvSpPr>
          <p:spPr>
            <a:xfrm>
              <a:off x="6790887" y="2767382"/>
              <a:ext cx="72892" cy="197907"/>
            </a:xfrm>
            <a:custGeom>
              <a:rect b="b" l="l" r="r" t="t"/>
              <a:pathLst>
                <a:path extrusionOk="0" h="1477" w="544">
                  <a:moveTo>
                    <a:pt x="0" y="0"/>
                  </a:moveTo>
                  <a:lnTo>
                    <a:pt x="0" y="1477"/>
                  </a:lnTo>
                  <a:lnTo>
                    <a:pt x="544" y="1477"/>
                  </a:lnTo>
                  <a:lnTo>
                    <a:pt x="54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9"/>
            <p:cNvSpPr/>
            <p:nvPr/>
          </p:nvSpPr>
          <p:spPr>
            <a:xfrm>
              <a:off x="6639744" y="2767382"/>
              <a:ext cx="74366" cy="197907"/>
            </a:xfrm>
            <a:custGeom>
              <a:rect b="b" l="l" r="r" t="t"/>
              <a:pathLst>
                <a:path extrusionOk="0" h="1477" w="555">
                  <a:moveTo>
                    <a:pt x="1" y="0"/>
                  </a:moveTo>
                  <a:lnTo>
                    <a:pt x="1" y="1477"/>
                  </a:lnTo>
                  <a:lnTo>
                    <a:pt x="554" y="1477"/>
                  </a:lnTo>
                  <a:lnTo>
                    <a:pt x="55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9"/>
            <p:cNvSpPr/>
            <p:nvPr/>
          </p:nvSpPr>
          <p:spPr>
            <a:xfrm>
              <a:off x="6101360" y="2767382"/>
              <a:ext cx="74232" cy="197907"/>
            </a:xfrm>
            <a:custGeom>
              <a:rect b="b" l="l" r="r" t="t"/>
              <a:pathLst>
                <a:path extrusionOk="0" h="1477" w="554">
                  <a:moveTo>
                    <a:pt x="0" y="0"/>
                  </a:moveTo>
                  <a:lnTo>
                    <a:pt x="0" y="1477"/>
                  </a:lnTo>
                  <a:lnTo>
                    <a:pt x="554" y="1477"/>
                  </a:lnTo>
                  <a:lnTo>
                    <a:pt x="554"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9"/>
            <p:cNvSpPr/>
            <p:nvPr/>
          </p:nvSpPr>
          <p:spPr>
            <a:xfrm>
              <a:off x="5943383" y="2767382"/>
              <a:ext cx="1038576" cy="164945"/>
            </a:xfrm>
            <a:custGeom>
              <a:rect b="b" l="l" r="r" t="t"/>
              <a:pathLst>
                <a:path extrusionOk="0" h="1231" w="7751">
                  <a:moveTo>
                    <a:pt x="277" y="0"/>
                  </a:moveTo>
                  <a:lnTo>
                    <a:pt x="7750" y="0"/>
                  </a:lnTo>
                  <a:lnTo>
                    <a:pt x="7750" y="31"/>
                  </a:lnTo>
                  <a:lnTo>
                    <a:pt x="7750" y="964"/>
                  </a:lnTo>
                  <a:cubicBezTo>
                    <a:pt x="7750" y="1108"/>
                    <a:pt x="7627" y="1231"/>
                    <a:pt x="7474" y="1231"/>
                  </a:cubicBezTo>
                  <a:lnTo>
                    <a:pt x="0" y="1231"/>
                  </a:lnTo>
                  <a:cubicBezTo>
                    <a:pt x="0" y="1220"/>
                    <a:pt x="0" y="1210"/>
                    <a:pt x="0" y="1210"/>
                  </a:cubicBezTo>
                  <a:lnTo>
                    <a:pt x="0" y="277"/>
                  </a:lnTo>
                  <a:cubicBezTo>
                    <a:pt x="0" y="123"/>
                    <a:pt x="123" y="0"/>
                    <a:pt x="277" y="0"/>
                  </a:cubicBezTo>
                  <a:close/>
                </a:path>
              </a:pathLst>
            </a:custGeom>
            <a:solidFill>
              <a:srgbClr val="F1C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9"/>
            <p:cNvSpPr/>
            <p:nvPr/>
          </p:nvSpPr>
          <p:spPr>
            <a:xfrm>
              <a:off x="6790887" y="2767382"/>
              <a:ext cx="72892" cy="164945"/>
            </a:xfrm>
            <a:custGeom>
              <a:rect b="b" l="l" r="r" t="t"/>
              <a:pathLst>
                <a:path extrusionOk="0" h="1231" w="544">
                  <a:moveTo>
                    <a:pt x="0" y="0"/>
                  </a:moveTo>
                  <a:lnTo>
                    <a:pt x="0" y="1231"/>
                  </a:lnTo>
                  <a:lnTo>
                    <a:pt x="544" y="1231"/>
                  </a:lnTo>
                  <a:lnTo>
                    <a:pt x="5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9"/>
            <p:cNvSpPr/>
            <p:nvPr/>
          </p:nvSpPr>
          <p:spPr>
            <a:xfrm>
              <a:off x="6639744" y="2767382"/>
              <a:ext cx="74366" cy="164945"/>
            </a:xfrm>
            <a:custGeom>
              <a:rect b="b" l="l" r="r" t="t"/>
              <a:pathLst>
                <a:path extrusionOk="0" h="1231" w="555">
                  <a:moveTo>
                    <a:pt x="1" y="0"/>
                  </a:moveTo>
                  <a:lnTo>
                    <a:pt x="1" y="1231"/>
                  </a:lnTo>
                  <a:lnTo>
                    <a:pt x="554" y="1231"/>
                  </a:lnTo>
                  <a:lnTo>
                    <a:pt x="5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9"/>
            <p:cNvSpPr/>
            <p:nvPr/>
          </p:nvSpPr>
          <p:spPr>
            <a:xfrm>
              <a:off x="6101360" y="2767382"/>
              <a:ext cx="74232" cy="164945"/>
            </a:xfrm>
            <a:custGeom>
              <a:rect b="b" l="l" r="r" t="t"/>
              <a:pathLst>
                <a:path extrusionOk="0" h="1231" w="554">
                  <a:moveTo>
                    <a:pt x="0" y="0"/>
                  </a:moveTo>
                  <a:lnTo>
                    <a:pt x="0" y="1231"/>
                  </a:lnTo>
                  <a:lnTo>
                    <a:pt x="554" y="1231"/>
                  </a:lnTo>
                  <a:lnTo>
                    <a:pt x="554" y="0"/>
                  </a:lnTo>
                  <a:close/>
                </a:path>
              </a:pathLst>
            </a:custGeom>
            <a:solidFill>
              <a:srgbClr val="F7E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9"/>
            <p:cNvSpPr/>
            <p:nvPr/>
          </p:nvSpPr>
          <p:spPr>
            <a:xfrm>
              <a:off x="5822521" y="2569608"/>
              <a:ext cx="1074218" cy="197907"/>
            </a:xfrm>
            <a:custGeom>
              <a:rect b="b" l="l" r="r" t="t"/>
              <a:pathLst>
                <a:path extrusionOk="0" h="1477" w="8017">
                  <a:moveTo>
                    <a:pt x="277" y="0"/>
                  </a:moveTo>
                  <a:cubicBezTo>
                    <a:pt x="123" y="0"/>
                    <a:pt x="0" y="123"/>
                    <a:pt x="0" y="277"/>
                  </a:cubicBezTo>
                  <a:lnTo>
                    <a:pt x="0" y="1200"/>
                  </a:lnTo>
                  <a:cubicBezTo>
                    <a:pt x="0" y="1353"/>
                    <a:pt x="123" y="1476"/>
                    <a:pt x="277" y="1476"/>
                  </a:cubicBezTo>
                  <a:lnTo>
                    <a:pt x="7740" y="1476"/>
                  </a:lnTo>
                  <a:cubicBezTo>
                    <a:pt x="7894" y="1476"/>
                    <a:pt x="8017" y="1353"/>
                    <a:pt x="8017" y="1200"/>
                  </a:cubicBezTo>
                  <a:lnTo>
                    <a:pt x="8017" y="277"/>
                  </a:lnTo>
                  <a:cubicBezTo>
                    <a:pt x="8017" y="123"/>
                    <a:pt x="7894" y="0"/>
                    <a:pt x="7740" y="0"/>
                  </a:cubicBezTo>
                  <a:close/>
                </a:path>
              </a:pathLst>
            </a:custGeom>
            <a:solidFill>
              <a:srgbClr val="DBA2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9"/>
            <p:cNvSpPr/>
            <p:nvPr/>
          </p:nvSpPr>
          <p:spPr>
            <a:xfrm>
              <a:off x="6670026" y="2569608"/>
              <a:ext cx="72892" cy="197907"/>
            </a:xfrm>
            <a:custGeom>
              <a:rect b="b" l="l" r="r" t="t"/>
              <a:pathLst>
                <a:path extrusionOk="0" h="1477" w="544">
                  <a:moveTo>
                    <a:pt x="0" y="0"/>
                  </a:moveTo>
                  <a:lnTo>
                    <a:pt x="0" y="1476"/>
                  </a:lnTo>
                  <a:lnTo>
                    <a:pt x="544" y="1476"/>
                  </a:lnTo>
                  <a:lnTo>
                    <a:pt x="54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9"/>
            <p:cNvSpPr/>
            <p:nvPr/>
          </p:nvSpPr>
          <p:spPr>
            <a:xfrm>
              <a:off x="6518882" y="2569608"/>
              <a:ext cx="72892" cy="197907"/>
            </a:xfrm>
            <a:custGeom>
              <a:rect b="b" l="l" r="r" t="t"/>
              <a:pathLst>
                <a:path extrusionOk="0" h="1477" w="544">
                  <a:moveTo>
                    <a:pt x="1" y="0"/>
                  </a:moveTo>
                  <a:lnTo>
                    <a:pt x="1" y="1476"/>
                  </a:lnTo>
                  <a:lnTo>
                    <a:pt x="544" y="1476"/>
                  </a:lnTo>
                  <a:lnTo>
                    <a:pt x="54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9"/>
            <p:cNvSpPr/>
            <p:nvPr/>
          </p:nvSpPr>
          <p:spPr>
            <a:xfrm>
              <a:off x="5980499" y="2569608"/>
              <a:ext cx="74232" cy="197907"/>
            </a:xfrm>
            <a:custGeom>
              <a:rect b="b" l="l" r="r" t="t"/>
              <a:pathLst>
                <a:path extrusionOk="0" h="1477" w="554">
                  <a:moveTo>
                    <a:pt x="0" y="0"/>
                  </a:moveTo>
                  <a:lnTo>
                    <a:pt x="0" y="1476"/>
                  </a:lnTo>
                  <a:lnTo>
                    <a:pt x="554" y="1476"/>
                  </a:lnTo>
                  <a:lnTo>
                    <a:pt x="554"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9"/>
            <p:cNvSpPr/>
            <p:nvPr/>
          </p:nvSpPr>
          <p:spPr>
            <a:xfrm>
              <a:off x="5822521" y="2569608"/>
              <a:ext cx="1038576" cy="164945"/>
            </a:xfrm>
            <a:custGeom>
              <a:rect b="b" l="l" r="r" t="t"/>
              <a:pathLst>
                <a:path extrusionOk="0" h="1231" w="7751">
                  <a:moveTo>
                    <a:pt x="277" y="0"/>
                  </a:moveTo>
                  <a:lnTo>
                    <a:pt x="7750" y="0"/>
                  </a:lnTo>
                  <a:cubicBezTo>
                    <a:pt x="7750" y="11"/>
                    <a:pt x="7750" y="21"/>
                    <a:pt x="7750" y="31"/>
                  </a:cubicBezTo>
                  <a:lnTo>
                    <a:pt x="7750" y="954"/>
                  </a:lnTo>
                  <a:cubicBezTo>
                    <a:pt x="7750" y="1107"/>
                    <a:pt x="7627" y="1230"/>
                    <a:pt x="7473" y="1230"/>
                  </a:cubicBezTo>
                  <a:lnTo>
                    <a:pt x="0" y="1230"/>
                  </a:lnTo>
                  <a:cubicBezTo>
                    <a:pt x="0" y="1220"/>
                    <a:pt x="0" y="1210"/>
                    <a:pt x="0" y="1200"/>
                  </a:cubicBezTo>
                  <a:lnTo>
                    <a:pt x="0" y="277"/>
                  </a:lnTo>
                  <a:cubicBezTo>
                    <a:pt x="0" y="123"/>
                    <a:pt x="123" y="0"/>
                    <a:pt x="277" y="0"/>
                  </a:cubicBezTo>
                  <a:close/>
                </a:path>
              </a:pathLst>
            </a:custGeom>
            <a:solidFill>
              <a:srgbClr val="F1C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9"/>
            <p:cNvSpPr/>
            <p:nvPr/>
          </p:nvSpPr>
          <p:spPr>
            <a:xfrm>
              <a:off x="6670026" y="2569608"/>
              <a:ext cx="72892" cy="164945"/>
            </a:xfrm>
            <a:custGeom>
              <a:rect b="b" l="l" r="r" t="t"/>
              <a:pathLst>
                <a:path extrusionOk="0" h="1231" w="544">
                  <a:moveTo>
                    <a:pt x="0" y="0"/>
                  </a:moveTo>
                  <a:lnTo>
                    <a:pt x="0" y="1230"/>
                  </a:lnTo>
                  <a:lnTo>
                    <a:pt x="544" y="1230"/>
                  </a:lnTo>
                  <a:lnTo>
                    <a:pt x="5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9"/>
            <p:cNvSpPr/>
            <p:nvPr/>
          </p:nvSpPr>
          <p:spPr>
            <a:xfrm>
              <a:off x="6518882" y="2569608"/>
              <a:ext cx="72892" cy="164945"/>
            </a:xfrm>
            <a:custGeom>
              <a:rect b="b" l="l" r="r" t="t"/>
              <a:pathLst>
                <a:path extrusionOk="0" h="1231" w="544">
                  <a:moveTo>
                    <a:pt x="1" y="0"/>
                  </a:moveTo>
                  <a:lnTo>
                    <a:pt x="1" y="1230"/>
                  </a:lnTo>
                  <a:lnTo>
                    <a:pt x="544" y="1230"/>
                  </a:lnTo>
                  <a:lnTo>
                    <a:pt x="5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9"/>
            <p:cNvSpPr/>
            <p:nvPr/>
          </p:nvSpPr>
          <p:spPr>
            <a:xfrm>
              <a:off x="5980499" y="2569608"/>
              <a:ext cx="74232" cy="164945"/>
            </a:xfrm>
            <a:custGeom>
              <a:rect b="b" l="l" r="r" t="t"/>
              <a:pathLst>
                <a:path extrusionOk="0" h="1231" w="554">
                  <a:moveTo>
                    <a:pt x="0" y="0"/>
                  </a:moveTo>
                  <a:lnTo>
                    <a:pt x="0" y="1230"/>
                  </a:lnTo>
                  <a:lnTo>
                    <a:pt x="554" y="1230"/>
                  </a:lnTo>
                  <a:lnTo>
                    <a:pt x="554" y="0"/>
                  </a:lnTo>
                  <a:close/>
                </a:path>
              </a:pathLst>
            </a:custGeom>
            <a:solidFill>
              <a:srgbClr val="F7E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9"/>
            <p:cNvSpPr/>
            <p:nvPr/>
          </p:nvSpPr>
          <p:spPr>
            <a:xfrm>
              <a:off x="5822521" y="2371699"/>
              <a:ext cx="1074218" cy="198041"/>
            </a:xfrm>
            <a:custGeom>
              <a:rect b="b" l="l" r="r" t="t"/>
              <a:pathLst>
                <a:path extrusionOk="0" h="1478" w="8017">
                  <a:moveTo>
                    <a:pt x="260" y="1"/>
                  </a:moveTo>
                  <a:cubicBezTo>
                    <a:pt x="114" y="1"/>
                    <a:pt x="0" y="130"/>
                    <a:pt x="0" y="278"/>
                  </a:cubicBezTo>
                  <a:lnTo>
                    <a:pt x="0" y="1200"/>
                  </a:lnTo>
                  <a:cubicBezTo>
                    <a:pt x="0" y="1344"/>
                    <a:pt x="123" y="1467"/>
                    <a:pt x="277" y="1477"/>
                  </a:cubicBezTo>
                  <a:lnTo>
                    <a:pt x="7740" y="1477"/>
                  </a:lnTo>
                  <a:cubicBezTo>
                    <a:pt x="7894" y="1477"/>
                    <a:pt x="8017" y="1344"/>
                    <a:pt x="8017" y="1200"/>
                  </a:cubicBezTo>
                  <a:lnTo>
                    <a:pt x="8017" y="268"/>
                  </a:lnTo>
                  <a:cubicBezTo>
                    <a:pt x="8017" y="124"/>
                    <a:pt x="7894" y="1"/>
                    <a:pt x="7740" y="1"/>
                  </a:cubicBezTo>
                  <a:lnTo>
                    <a:pt x="277" y="1"/>
                  </a:lnTo>
                  <a:cubicBezTo>
                    <a:pt x="271" y="1"/>
                    <a:pt x="266" y="1"/>
                    <a:pt x="260" y="1"/>
                  </a:cubicBezTo>
                  <a:close/>
                </a:path>
              </a:pathLst>
            </a:custGeom>
            <a:solidFill>
              <a:srgbClr val="DBA2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9"/>
            <p:cNvSpPr/>
            <p:nvPr/>
          </p:nvSpPr>
          <p:spPr>
            <a:xfrm>
              <a:off x="6670026" y="2371833"/>
              <a:ext cx="72892" cy="197907"/>
            </a:xfrm>
            <a:custGeom>
              <a:rect b="b" l="l" r="r" t="t"/>
              <a:pathLst>
                <a:path extrusionOk="0" h="1477" w="544">
                  <a:moveTo>
                    <a:pt x="0" y="0"/>
                  </a:moveTo>
                  <a:lnTo>
                    <a:pt x="0" y="1476"/>
                  </a:lnTo>
                  <a:lnTo>
                    <a:pt x="544" y="1476"/>
                  </a:lnTo>
                  <a:lnTo>
                    <a:pt x="54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9"/>
            <p:cNvSpPr/>
            <p:nvPr/>
          </p:nvSpPr>
          <p:spPr>
            <a:xfrm>
              <a:off x="6518882" y="2371833"/>
              <a:ext cx="72892" cy="197907"/>
            </a:xfrm>
            <a:custGeom>
              <a:rect b="b" l="l" r="r" t="t"/>
              <a:pathLst>
                <a:path extrusionOk="0" h="1477" w="544">
                  <a:moveTo>
                    <a:pt x="1" y="0"/>
                  </a:moveTo>
                  <a:lnTo>
                    <a:pt x="1" y="1476"/>
                  </a:lnTo>
                  <a:lnTo>
                    <a:pt x="544" y="1476"/>
                  </a:lnTo>
                  <a:lnTo>
                    <a:pt x="54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9"/>
            <p:cNvSpPr/>
            <p:nvPr/>
          </p:nvSpPr>
          <p:spPr>
            <a:xfrm>
              <a:off x="5980499" y="2371833"/>
              <a:ext cx="74232" cy="197907"/>
            </a:xfrm>
            <a:custGeom>
              <a:rect b="b" l="l" r="r" t="t"/>
              <a:pathLst>
                <a:path extrusionOk="0" h="1477" w="554">
                  <a:moveTo>
                    <a:pt x="0" y="0"/>
                  </a:moveTo>
                  <a:lnTo>
                    <a:pt x="0" y="1476"/>
                  </a:lnTo>
                  <a:lnTo>
                    <a:pt x="554" y="1476"/>
                  </a:lnTo>
                  <a:lnTo>
                    <a:pt x="554"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9"/>
            <p:cNvSpPr/>
            <p:nvPr/>
          </p:nvSpPr>
          <p:spPr>
            <a:xfrm>
              <a:off x="5822521" y="2371833"/>
              <a:ext cx="1038576" cy="164945"/>
            </a:xfrm>
            <a:custGeom>
              <a:rect b="b" l="l" r="r" t="t"/>
              <a:pathLst>
                <a:path extrusionOk="0" h="1231" w="7751">
                  <a:moveTo>
                    <a:pt x="277" y="0"/>
                  </a:moveTo>
                  <a:lnTo>
                    <a:pt x="7750" y="0"/>
                  </a:lnTo>
                  <a:cubicBezTo>
                    <a:pt x="7750" y="0"/>
                    <a:pt x="7750" y="10"/>
                    <a:pt x="7750" y="21"/>
                  </a:cubicBezTo>
                  <a:lnTo>
                    <a:pt x="7750" y="953"/>
                  </a:lnTo>
                  <a:cubicBezTo>
                    <a:pt x="7750" y="1107"/>
                    <a:pt x="7627" y="1230"/>
                    <a:pt x="7473" y="1230"/>
                  </a:cubicBezTo>
                  <a:lnTo>
                    <a:pt x="0" y="1230"/>
                  </a:lnTo>
                  <a:cubicBezTo>
                    <a:pt x="0" y="1220"/>
                    <a:pt x="0" y="1210"/>
                    <a:pt x="0" y="1199"/>
                  </a:cubicBezTo>
                  <a:lnTo>
                    <a:pt x="0" y="277"/>
                  </a:lnTo>
                  <a:cubicBezTo>
                    <a:pt x="0" y="123"/>
                    <a:pt x="123" y="0"/>
                    <a:pt x="277" y="0"/>
                  </a:cubicBezTo>
                  <a:close/>
                </a:path>
              </a:pathLst>
            </a:custGeom>
            <a:solidFill>
              <a:srgbClr val="F1C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9"/>
            <p:cNvSpPr/>
            <p:nvPr/>
          </p:nvSpPr>
          <p:spPr>
            <a:xfrm>
              <a:off x="6670026" y="2371833"/>
              <a:ext cx="72892" cy="164945"/>
            </a:xfrm>
            <a:custGeom>
              <a:rect b="b" l="l" r="r" t="t"/>
              <a:pathLst>
                <a:path extrusionOk="0" h="1231" w="544">
                  <a:moveTo>
                    <a:pt x="0" y="0"/>
                  </a:moveTo>
                  <a:lnTo>
                    <a:pt x="0" y="1230"/>
                  </a:lnTo>
                  <a:lnTo>
                    <a:pt x="544" y="1230"/>
                  </a:lnTo>
                  <a:lnTo>
                    <a:pt x="5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9"/>
            <p:cNvSpPr/>
            <p:nvPr/>
          </p:nvSpPr>
          <p:spPr>
            <a:xfrm>
              <a:off x="6518882" y="2371833"/>
              <a:ext cx="72892" cy="164945"/>
            </a:xfrm>
            <a:custGeom>
              <a:rect b="b" l="l" r="r" t="t"/>
              <a:pathLst>
                <a:path extrusionOk="0" h="1231" w="544">
                  <a:moveTo>
                    <a:pt x="1" y="0"/>
                  </a:moveTo>
                  <a:lnTo>
                    <a:pt x="1" y="1230"/>
                  </a:lnTo>
                  <a:lnTo>
                    <a:pt x="544" y="1230"/>
                  </a:lnTo>
                  <a:lnTo>
                    <a:pt x="5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9"/>
            <p:cNvSpPr/>
            <p:nvPr/>
          </p:nvSpPr>
          <p:spPr>
            <a:xfrm>
              <a:off x="5980499" y="2371833"/>
              <a:ext cx="74232" cy="164945"/>
            </a:xfrm>
            <a:custGeom>
              <a:rect b="b" l="l" r="r" t="t"/>
              <a:pathLst>
                <a:path extrusionOk="0" h="1231" w="554">
                  <a:moveTo>
                    <a:pt x="0" y="0"/>
                  </a:moveTo>
                  <a:lnTo>
                    <a:pt x="0" y="1230"/>
                  </a:lnTo>
                  <a:lnTo>
                    <a:pt x="554" y="1230"/>
                  </a:lnTo>
                  <a:lnTo>
                    <a:pt x="554" y="0"/>
                  </a:lnTo>
                  <a:close/>
                </a:path>
              </a:pathLst>
            </a:custGeom>
            <a:solidFill>
              <a:srgbClr val="F7E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9"/>
            <p:cNvSpPr/>
            <p:nvPr/>
          </p:nvSpPr>
          <p:spPr>
            <a:xfrm>
              <a:off x="5752443" y="2172584"/>
              <a:ext cx="1074218" cy="199381"/>
            </a:xfrm>
            <a:custGeom>
              <a:rect b="b" l="l" r="r" t="t"/>
              <a:pathLst>
                <a:path extrusionOk="0" h="1488" w="8017">
                  <a:moveTo>
                    <a:pt x="277" y="1"/>
                  </a:moveTo>
                  <a:cubicBezTo>
                    <a:pt x="123" y="1"/>
                    <a:pt x="0" y="124"/>
                    <a:pt x="0" y="277"/>
                  </a:cubicBezTo>
                  <a:lnTo>
                    <a:pt x="0" y="1210"/>
                  </a:lnTo>
                  <a:cubicBezTo>
                    <a:pt x="0" y="1354"/>
                    <a:pt x="123" y="1477"/>
                    <a:pt x="277" y="1487"/>
                  </a:cubicBezTo>
                  <a:lnTo>
                    <a:pt x="7740" y="1487"/>
                  </a:lnTo>
                  <a:cubicBezTo>
                    <a:pt x="7894" y="1487"/>
                    <a:pt x="8017" y="1354"/>
                    <a:pt x="8017" y="1210"/>
                  </a:cubicBezTo>
                  <a:lnTo>
                    <a:pt x="8017" y="277"/>
                  </a:lnTo>
                  <a:cubicBezTo>
                    <a:pt x="8017" y="124"/>
                    <a:pt x="7894" y="1"/>
                    <a:pt x="7740" y="1"/>
                  </a:cubicBezTo>
                  <a:close/>
                </a:path>
              </a:pathLst>
            </a:custGeom>
            <a:solidFill>
              <a:srgbClr val="DBA2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9"/>
            <p:cNvSpPr/>
            <p:nvPr/>
          </p:nvSpPr>
          <p:spPr>
            <a:xfrm>
              <a:off x="6599948" y="2172584"/>
              <a:ext cx="72892" cy="197907"/>
            </a:xfrm>
            <a:custGeom>
              <a:rect b="b" l="l" r="r" t="t"/>
              <a:pathLst>
                <a:path extrusionOk="0" h="1477" w="544">
                  <a:moveTo>
                    <a:pt x="0" y="1"/>
                  </a:moveTo>
                  <a:lnTo>
                    <a:pt x="0" y="1477"/>
                  </a:lnTo>
                  <a:lnTo>
                    <a:pt x="544" y="1477"/>
                  </a:lnTo>
                  <a:lnTo>
                    <a:pt x="544" y="1"/>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9"/>
            <p:cNvSpPr/>
            <p:nvPr/>
          </p:nvSpPr>
          <p:spPr>
            <a:xfrm>
              <a:off x="6448804" y="2172584"/>
              <a:ext cx="74366" cy="197907"/>
            </a:xfrm>
            <a:custGeom>
              <a:rect b="b" l="l" r="r" t="t"/>
              <a:pathLst>
                <a:path extrusionOk="0" h="1477" w="555">
                  <a:moveTo>
                    <a:pt x="1" y="1"/>
                  </a:moveTo>
                  <a:lnTo>
                    <a:pt x="1" y="1477"/>
                  </a:lnTo>
                  <a:lnTo>
                    <a:pt x="554" y="1477"/>
                  </a:lnTo>
                  <a:lnTo>
                    <a:pt x="554" y="1"/>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9"/>
            <p:cNvSpPr/>
            <p:nvPr/>
          </p:nvSpPr>
          <p:spPr>
            <a:xfrm>
              <a:off x="5910420" y="2172584"/>
              <a:ext cx="74232" cy="197907"/>
            </a:xfrm>
            <a:custGeom>
              <a:rect b="b" l="l" r="r" t="t"/>
              <a:pathLst>
                <a:path extrusionOk="0" h="1477" w="554">
                  <a:moveTo>
                    <a:pt x="0" y="1"/>
                  </a:moveTo>
                  <a:lnTo>
                    <a:pt x="0" y="1477"/>
                  </a:lnTo>
                  <a:lnTo>
                    <a:pt x="554" y="1477"/>
                  </a:lnTo>
                  <a:lnTo>
                    <a:pt x="554" y="1"/>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9"/>
            <p:cNvSpPr/>
            <p:nvPr/>
          </p:nvSpPr>
          <p:spPr>
            <a:xfrm>
              <a:off x="5752443" y="2172584"/>
              <a:ext cx="1038576" cy="166419"/>
            </a:xfrm>
            <a:custGeom>
              <a:rect b="b" l="l" r="r" t="t"/>
              <a:pathLst>
                <a:path extrusionOk="0" h="1242" w="7751">
                  <a:moveTo>
                    <a:pt x="277" y="1"/>
                  </a:moveTo>
                  <a:lnTo>
                    <a:pt x="7750" y="1"/>
                  </a:lnTo>
                  <a:cubicBezTo>
                    <a:pt x="7750" y="11"/>
                    <a:pt x="7750" y="21"/>
                    <a:pt x="7750" y="31"/>
                  </a:cubicBezTo>
                  <a:lnTo>
                    <a:pt x="7750" y="964"/>
                  </a:lnTo>
                  <a:cubicBezTo>
                    <a:pt x="7750" y="1108"/>
                    <a:pt x="7627" y="1231"/>
                    <a:pt x="7474" y="1241"/>
                  </a:cubicBezTo>
                  <a:lnTo>
                    <a:pt x="0" y="1241"/>
                  </a:lnTo>
                  <a:cubicBezTo>
                    <a:pt x="0" y="1231"/>
                    <a:pt x="0" y="1221"/>
                    <a:pt x="0" y="1210"/>
                  </a:cubicBezTo>
                  <a:lnTo>
                    <a:pt x="0" y="277"/>
                  </a:lnTo>
                  <a:cubicBezTo>
                    <a:pt x="0" y="124"/>
                    <a:pt x="123" y="1"/>
                    <a:pt x="277" y="1"/>
                  </a:cubicBezTo>
                  <a:close/>
                </a:path>
              </a:pathLst>
            </a:custGeom>
            <a:solidFill>
              <a:srgbClr val="F1C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9"/>
            <p:cNvSpPr/>
            <p:nvPr/>
          </p:nvSpPr>
          <p:spPr>
            <a:xfrm>
              <a:off x="6599948" y="2172584"/>
              <a:ext cx="72892" cy="164945"/>
            </a:xfrm>
            <a:custGeom>
              <a:rect b="b" l="l" r="r" t="t"/>
              <a:pathLst>
                <a:path extrusionOk="0" h="1231" w="544">
                  <a:moveTo>
                    <a:pt x="0" y="1"/>
                  </a:moveTo>
                  <a:lnTo>
                    <a:pt x="0" y="1231"/>
                  </a:lnTo>
                  <a:lnTo>
                    <a:pt x="544" y="1231"/>
                  </a:lnTo>
                  <a:lnTo>
                    <a:pt x="5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9"/>
            <p:cNvSpPr/>
            <p:nvPr/>
          </p:nvSpPr>
          <p:spPr>
            <a:xfrm>
              <a:off x="6448804" y="2172584"/>
              <a:ext cx="74366" cy="164945"/>
            </a:xfrm>
            <a:custGeom>
              <a:rect b="b" l="l" r="r" t="t"/>
              <a:pathLst>
                <a:path extrusionOk="0" h="1231" w="555">
                  <a:moveTo>
                    <a:pt x="1" y="1"/>
                  </a:moveTo>
                  <a:lnTo>
                    <a:pt x="1" y="1231"/>
                  </a:lnTo>
                  <a:lnTo>
                    <a:pt x="554" y="1231"/>
                  </a:lnTo>
                  <a:lnTo>
                    <a:pt x="5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9"/>
            <p:cNvSpPr/>
            <p:nvPr/>
          </p:nvSpPr>
          <p:spPr>
            <a:xfrm>
              <a:off x="5910420" y="2172584"/>
              <a:ext cx="74232" cy="164945"/>
            </a:xfrm>
            <a:custGeom>
              <a:rect b="b" l="l" r="r" t="t"/>
              <a:pathLst>
                <a:path extrusionOk="0" h="1231" w="554">
                  <a:moveTo>
                    <a:pt x="0" y="1"/>
                  </a:moveTo>
                  <a:lnTo>
                    <a:pt x="0" y="1231"/>
                  </a:lnTo>
                  <a:lnTo>
                    <a:pt x="554" y="1231"/>
                  </a:lnTo>
                  <a:lnTo>
                    <a:pt x="554" y="1"/>
                  </a:lnTo>
                  <a:close/>
                </a:path>
              </a:pathLst>
            </a:custGeom>
            <a:solidFill>
              <a:srgbClr val="F7E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9"/>
            <p:cNvSpPr/>
            <p:nvPr/>
          </p:nvSpPr>
          <p:spPr>
            <a:xfrm>
              <a:off x="5822521" y="1974810"/>
              <a:ext cx="1074218" cy="197907"/>
            </a:xfrm>
            <a:custGeom>
              <a:rect b="b" l="l" r="r" t="t"/>
              <a:pathLst>
                <a:path extrusionOk="0" h="1477" w="8017">
                  <a:moveTo>
                    <a:pt x="277" y="0"/>
                  </a:moveTo>
                  <a:cubicBezTo>
                    <a:pt x="123" y="0"/>
                    <a:pt x="0" y="123"/>
                    <a:pt x="0" y="277"/>
                  </a:cubicBezTo>
                  <a:lnTo>
                    <a:pt x="0" y="1200"/>
                  </a:lnTo>
                  <a:cubicBezTo>
                    <a:pt x="0" y="1354"/>
                    <a:pt x="123" y="1477"/>
                    <a:pt x="277" y="1477"/>
                  </a:cubicBezTo>
                  <a:lnTo>
                    <a:pt x="7740" y="1477"/>
                  </a:lnTo>
                  <a:cubicBezTo>
                    <a:pt x="7894" y="1477"/>
                    <a:pt x="8017" y="1354"/>
                    <a:pt x="8017" y="1200"/>
                  </a:cubicBezTo>
                  <a:lnTo>
                    <a:pt x="8017" y="277"/>
                  </a:lnTo>
                  <a:cubicBezTo>
                    <a:pt x="8017" y="123"/>
                    <a:pt x="7894" y="0"/>
                    <a:pt x="7740" y="0"/>
                  </a:cubicBezTo>
                  <a:close/>
                </a:path>
              </a:pathLst>
            </a:custGeom>
            <a:solidFill>
              <a:srgbClr val="DBA2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9"/>
            <p:cNvSpPr/>
            <p:nvPr/>
          </p:nvSpPr>
          <p:spPr>
            <a:xfrm>
              <a:off x="6670026" y="1974810"/>
              <a:ext cx="72892" cy="197907"/>
            </a:xfrm>
            <a:custGeom>
              <a:rect b="b" l="l" r="r" t="t"/>
              <a:pathLst>
                <a:path extrusionOk="0" h="1477" w="544">
                  <a:moveTo>
                    <a:pt x="0" y="0"/>
                  </a:moveTo>
                  <a:lnTo>
                    <a:pt x="0" y="1477"/>
                  </a:lnTo>
                  <a:lnTo>
                    <a:pt x="544" y="1477"/>
                  </a:lnTo>
                  <a:lnTo>
                    <a:pt x="54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9"/>
            <p:cNvSpPr/>
            <p:nvPr/>
          </p:nvSpPr>
          <p:spPr>
            <a:xfrm>
              <a:off x="6518882" y="1974810"/>
              <a:ext cx="72892" cy="197907"/>
            </a:xfrm>
            <a:custGeom>
              <a:rect b="b" l="l" r="r" t="t"/>
              <a:pathLst>
                <a:path extrusionOk="0" h="1477" w="544">
                  <a:moveTo>
                    <a:pt x="1" y="0"/>
                  </a:moveTo>
                  <a:lnTo>
                    <a:pt x="1" y="1477"/>
                  </a:lnTo>
                  <a:lnTo>
                    <a:pt x="544" y="1477"/>
                  </a:lnTo>
                  <a:lnTo>
                    <a:pt x="54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9"/>
            <p:cNvSpPr/>
            <p:nvPr/>
          </p:nvSpPr>
          <p:spPr>
            <a:xfrm>
              <a:off x="5980499" y="1974810"/>
              <a:ext cx="74232" cy="197907"/>
            </a:xfrm>
            <a:custGeom>
              <a:rect b="b" l="l" r="r" t="t"/>
              <a:pathLst>
                <a:path extrusionOk="0" h="1477" w="554">
                  <a:moveTo>
                    <a:pt x="0" y="0"/>
                  </a:moveTo>
                  <a:lnTo>
                    <a:pt x="0" y="1477"/>
                  </a:lnTo>
                  <a:lnTo>
                    <a:pt x="554" y="1477"/>
                  </a:lnTo>
                  <a:lnTo>
                    <a:pt x="554"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9"/>
            <p:cNvSpPr/>
            <p:nvPr/>
          </p:nvSpPr>
          <p:spPr>
            <a:xfrm>
              <a:off x="5822521" y="1974810"/>
              <a:ext cx="1038576" cy="164945"/>
            </a:xfrm>
            <a:custGeom>
              <a:rect b="b" l="l" r="r" t="t"/>
              <a:pathLst>
                <a:path extrusionOk="0" h="1231" w="7751">
                  <a:moveTo>
                    <a:pt x="277" y="0"/>
                  </a:moveTo>
                  <a:lnTo>
                    <a:pt x="7750" y="0"/>
                  </a:lnTo>
                  <a:cubicBezTo>
                    <a:pt x="7750" y="11"/>
                    <a:pt x="7750" y="21"/>
                    <a:pt x="7750" y="31"/>
                  </a:cubicBezTo>
                  <a:lnTo>
                    <a:pt x="7750" y="954"/>
                  </a:lnTo>
                  <a:cubicBezTo>
                    <a:pt x="7750" y="1108"/>
                    <a:pt x="7627" y="1231"/>
                    <a:pt x="7473" y="1231"/>
                  </a:cubicBezTo>
                  <a:lnTo>
                    <a:pt x="0" y="1231"/>
                  </a:lnTo>
                  <a:cubicBezTo>
                    <a:pt x="0" y="1220"/>
                    <a:pt x="0" y="1210"/>
                    <a:pt x="0" y="1200"/>
                  </a:cubicBezTo>
                  <a:lnTo>
                    <a:pt x="0" y="277"/>
                  </a:lnTo>
                  <a:cubicBezTo>
                    <a:pt x="0" y="123"/>
                    <a:pt x="123" y="0"/>
                    <a:pt x="277" y="0"/>
                  </a:cubicBezTo>
                  <a:close/>
                </a:path>
              </a:pathLst>
            </a:custGeom>
            <a:solidFill>
              <a:srgbClr val="F1C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9"/>
            <p:cNvSpPr/>
            <p:nvPr/>
          </p:nvSpPr>
          <p:spPr>
            <a:xfrm>
              <a:off x="6670026" y="1974810"/>
              <a:ext cx="72892" cy="164945"/>
            </a:xfrm>
            <a:custGeom>
              <a:rect b="b" l="l" r="r" t="t"/>
              <a:pathLst>
                <a:path extrusionOk="0" h="1231" w="544">
                  <a:moveTo>
                    <a:pt x="0" y="0"/>
                  </a:moveTo>
                  <a:lnTo>
                    <a:pt x="0" y="1231"/>
                  </a:lnTo>
                  <a:lnTo>
                    <a:pt x="544" y="1231"/>
                  </a:lnTo>
                  <a:lnTo>
                    <a:pt x="5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9"/>
            <p:cNvSpPr/>
            <p:nvPr/>
          </p:nvSpPr>
          <p:spPr>
            <a:xfrm>
              <a:off x="6518882" y="1974810"/>
              <a:ext cx="72892" cy="164945"/>
            </a:xfrm>
            <a:custGeom>
              <a:rect b="b" l="l" r="r" t="t"/>
              <a:pathLst>
                <a:path extrusionOk="0" h="1231" w="544">
                  <a:moveTo>
                    <a:pt x="1" y="0"/>
                  </a:moveTo>
                  <a:lnTo>
                    <a:pt x="1" y="1231"/>
                  </a:lnTo>
                  <a:lnTo>
                    <a:pt x="544" y="1231"/>
                  </a:lnTo>
                  <a:lnTo>
                    <a:pt x="5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9"/>
            <p:cNvSpPr/>
            <p:nvPr/>
          </p:nvSpPr>
          <p:spPr>
            <a:xfrm>
              <a:off x="5980499" y="1974810"/>
              <a:ext cx="74232" cy="164945"/>
            </a:xfrm>
            <a:custGeom>
              <a:rect b="b" l="l" r="r" t="t"/>
              <a:pathLst>
                <a:path extrusionOk="0" h="1231" w="554">
                  <a:moveTo>
                    <a:pt x="0" y="0"/>
                  </a:moveTo>
                  <a:lnTo>
                    <a:pt x="0" y="1231"/>
                  </a:lnTo>
                  <a:lnTo>
                    <a:pt x="554" y="1231"/>
                  </a:lnTo>
                  <a:lnTo>
                    <a:pt x="554" y="0"/>
                  </a:lnTo>
                  <a:close/>
                </a:path>
              </a:pathLst>
            </a:custGeom>
            <a:solidFill>
              <a:srgbClr val="F7E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9"/>
            <p:cNvSpPr/>
            <p:nvPr/>
          </p:nvSpPr>
          <p:spPr>
            <a:xfrm>
              <a:off x="7005142" y="4154752"/>
              <a:ext cx="1074352" cy="199247"/>
            </a:xfrm>
            <a:custGeom>
              <a:rect b="b" l="l" r="r" t="t"/>
              <a:pathLst>
                <a:path extrusionOk="0" h="1487" w="8018">
                  <a:moveTo>
                    <a:pt x="277" y="0"/>
                  </a:moveTo>
                  <a:cubicBezTo>
                    <a:pt x="124" y="0"/>
                    <a:pt x="1" y="123"/>
                    <a:pt x="1" y="277"/>
                  </a:cubicBezTo>
                  <a:lnTo>
                    <a:pt x="1" y="1210"/>
                  </a:lnTo>
                  <a:cubicBezTo>
                    <a:pt x="1" y="1364"/>
                    <a:pt x="124" y="1487"/>
                    <a:pt x="277" y="1487"/>
                  </a:cubicBezTo>
                  <a:lnTo>
                    <a:pt x="7740" y="1487"/>
                  </a:lnTo>
                  <a:cubicBezTo>
                    <a:pt x="7894" y="1487"/>
                    <a:pt x="8017" y="1364"/>
                    <a:pt x="8017" y="1210"/>
                  </a:cubicBezTo>
                  <a:lnTo>
                    <a:pt x="8017" y="277"/>
                  </a:lnTo>
                  <a:cubicBezTo>
                    <a:pt x="8017" y="123"/>
                    <a:pt x="7894" y="0"/>
                    <a:pt x="7740" y="0"/>
                  </a:cubicBezTo>
                  <a:close/>
                </a:path>
              </a:pathLst>
            </a:custGeom>
            <a:solidFill>
              <a:srgbClr val="DBA2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9"/>
            <p:cNvSpPr/>
            <p:nvPr/>
          </p:nvSpPr>
          <p:spPr>
            <a:xfrm>
              <a:off x="7851307" y="4154752"/>
              <a:ext cx="74366" cy="199247"/>
            </a:xfrm>
            <a:custGeom>
              <a:rect b="b" l="l" r="r" t="t"/>
              <a:pathLst>
                <a:path extrusionOk="0" h="1487" w="555">
                  <a:moveTo>
                    <a:pt x="1" y="0"/>
                  </a:moveTo>
                  <a:lnTo>
                    <a:pt x="1" y="1487"/>
                  </a:lnTo>
                  <a:lnTo>
                    <a:pt x="554" y="1487"/>
                  </a:lnTo>
                  <a:lnTo>
                    <a:pt x="55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9"/>
            <p:cNvSpPr/>
            <p:nvPr/>
          </p:nvSpPr>
          <p:spPr>
            <a:xfrm>
              <a:off x="7701637" y="4154752"/>
              <a:ext cx="72892" cy="199247"/>
            </a:xfrm>
            <a:custGeom>
              <a:rect b="b" l="l" r="r" t="t"/>
              <a:pathLst>
                <a:path extrusionOk="0" h="1487" w="544">
                  <a:moveTo>
                    <a:pt x="0" y="0"/>
                  </a:moveTo>
                  <a:lnTo>
                    <a:pt x="0" y="1487"/>
                  </a:lnTo>
                  <a:lnTo>
                    <a:pt x="543" y="1487"/>
                  </a:lnTo>
                  <a:lnTo>
                    <a:pt x="543"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9"/>
            <p:cNvSpPr/>
            <p:nvPr/>
          </p:nvSpPr>
          <p:spPr>
            <a:xfrm>
              <a:off x="7163120" y="4154752"/>
              <a:ext cx="72892" cy="199247"/>
            </a:xfrm>
            <a:custGeom>
              <a:rect b="b" l="l" r="r" t="t"/>
              <a:pathLst>
                <a:path extrusionOk="0" h="1487" w="544">
                  <a:moveTo>
                    <a:pt x="1" y="0"/>
                  </a:moveTo>
                  <a:lnTo>
                    <a:pt x="1" y="1487"/>
                  </a:lnTo>
                  <a:lnTo>
                    <a:pt x="544" y="1487"/>
                  </a:lnTo>
                  <a:lnTo>
                    <a:pt x="544"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9"/>
            <p:cNvSpPr/>
            <p:nvPr/>
          </p:nvSpPr>
          <p:spPr>
            <a:xfrm>
              <a:off x="7005142" y="4154752"/>
              <a:ext cx="1038576" cy="166285"/>
            </a:xfrm>
            <a:custGeom>
              <a:rect b="b" l="l" r="r" t="t"/>
              <a:pathLst>
                <a:path extrusionOk="0" h="1241" w="7751">
                  <a:moveTo>
                    <a:pt x="277" y="0"/>
                  </a:moveTo>
                  <a:lnTo>
                    <a:pt x="7751" y="0"/>
                  </a:lnTo>
                  <a:cubicBezTo>
                    <a:pt x="7751" y="11"/>
                    <a:pt x="7751" y="21"/>
                    <a:pt x="7751" y="31"/>
                  </a:cubicBezTo>
                  <a:lnTo>
                    <a:pt x="7751" y="964"/>
                  </a:lnTo>
                  <a:cubicBezTo>
                    <a:pt x="7751" y="1108"/>
                    <a:pt x="7628" y="1231"/>
                    <a:pt x="7474" y="1241"/>
                  </a:cubicBezTo>
                  <a:lnTo>
                    <a:pt x="11" y="1241"/>
                  </a:lnTo>
                  <a:cubicBezTo>
                    <a:pt x="1" y="1231"/>
                    <a:pt x="1" y="1220"/>
                    <a:pt x="11" y="1210"/>
                  </a:cubicBezTo>
                  <a:lnTo>
                    <a:pt x="11" y="277"/>
                  </a:lnTo>
                  <a:cubicBezTo>
                    <a:pt x="11" y="134"/>
                    <a:pt x="124" y="11"/>
                    <a:pt x="277" y="0"/>
                  </a:cubicBezTo>
                  <a:close/>
                </a:path>
              </a:pathLst>
            </a:custGeom>
            <a:solidFill>
              <a:srgbClr val="F1C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9"/>
            <p:cNvSpPr/>
            <p:nvPr/>
          </p:nvSpPr>
          <p:spPr>
            <a:xfrm>
              <a:off x="7851307" y="4154752"/>
              <a:ext cx="74366" cy="166285"/>
            </a:xfrm>
            <a:custGeom>
              <a:rect b="b" l="l" r="r" t="t"/>
              <a:pathLst>
                <a:path extrusionOk="0" h="1241" w="555">
                  <a:moveTo>
                    <a:pt x="1" y="0"/>
                  </a:moveTo>
                  <a:lnTo>
                    <a:pt x="1" y="1241"/>
                  </a:lnTo>
                  <a:lnTo>
                    <a:pt x="554" y="1241"/>
                  </a:lnTo>
                  <a:lnTo>
                    <a:pt x="5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9"/>
            <p:cNvSpPr/>
            <p:nvPr/>
          </p:nvSpPr>
          <p:spPr>
            <a:xfrm>
              <a:off x="7701637" y="4154752"/>
              <a:ext cx="72892" cy="166285"/>
            </a:xfrm>
            <a:custGeom>
              <a:rect b="b" l="l" r="r" t="t"/>
              <a:pathLst>
                <a:path extrusionOk="0" h="1241" w="544">
                  <a:moveTo>
                    <a:pt x="0" y="0"/>
                  </a:moveTo>
                  <a:lnTo>
                    <a:pt x="0" y="1241"/>
                  </a:lnTo>
                  <a:lnTo>
                    <a:pt x="543" y="1241"/>
                  </a:lnTo>
                  <a:lnTo>
                    <a:pt x="5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9"/>
            <p:cNvSpPr/>
            <p:nvPr/>
          </p:nvSpPr>
          <p:spPr>
            <a:xfrm>
              <a:off x="7163120" y="4154752"/>
              <a:ext cx="72892" cy="166285"/>
            </a:xfrm>
            <a:custGeom>
              <a:rect b="b" l="l" r="r" t="t"/>
              <a:pathLst>
                <a:path extrusionOk="0" h="1241" w="544">
                  <a:moveTo>
                    <a:pt x="1" y="0"/>
                  </a:moveTo>
                  <a:lnTo>
                    <a:pt x="1" y="1241"/>
                  </a:lnTo>
                  <a:lnTo>
                    <a:pt x="544" y="1241"/>
                  </a:lnTo>
                  <a:lnTo>
                    <a:pt x="544" y="0"/>
                  </a:lnTo>
                  <a:close/>
                </a:path>
              </a:pathLst>
            </a:custGeom>
            <a:solidFill>
              <a:srgbClr val="F7E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9"/>
            <p:cNvSpPr/>
            <p:nvPr/>
          </p:nvSpPr>
          <p:spPr>
            <a:xfrm>
              <a:off x="7060079" y="3956978"/>
              <a:ext cx="1075692" cy="197907"/>
            </a:xfrm>
            <a:custGeom>
              <a:rect b="b" l="l" r="r" t="t"/>
              <a:pathLst>
                <a:path extrusionOk="0" h="1477" w="8028">
                  <a:moveTo>
                    <a:pt x="277" y="0"/>
                  </a:moveTo>
                  <a:cubicBezTo>
                    <a:pt x="134" y="0"/>
                    <a:pt x="1" y="123"/>
                    <a:pt x="1" y="277"/>
                  </a:cubicBezTo>
                  <a:lnTo>
                    <a:pt x="1" y="1200"/>
                  </a:lnTo>
                  <a:cubicBezTo>
                    <a:pt x="1" y="1353"/>
                    <a:pt x="124" y="1476"/>
                    <a:pt x="277" y="1476"/>
                  </a:cubicBezTo>
                  <a:lnTo>
                    <a:pt x="7751" y="1476"/>
                  </a:lnTo>
                  <a:cubicBezTo>
                    <a:pt x="7905" y="1476"/>
                    <a:pt x="8028" y="1353"/>
                    <a:pt x="8028" y="1200"/>
                  </a:cubicBezTo>
                  <a:lnTo>
                    <a:pt x="8028" y="277"/>
                  </a:lnTo>
                  <a:cubicBezTo>
                    <a:pt x="8028" y="123"/>
                    <a:pt x="7905" y="0"/>
                    <a:pt x="7751" y="0"/>
                  </a:cubicBezTo>
                  <a:close/>
                </a:path>
              </a:pathLst>
            </a:custGeom>
            <a:solidFill>
              <a:srgbClr val="DBA2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9"/>
            <p:cNvSpPr/>
            <p:nvPr/>
          </p:nvSpPr>
          <p:spPr>
            <a:xfrm>
              <a:off x="7907584" y="3956978"/>
              <a:ext cx="74366" cy="197907"/>
            </a:xfrm>
            <a:custGeom>
              <a:rect b="b" l="l" r="r" t="t"/>
              <a:pathLst>
                <a:path extrusionOk="0" h="1477" w="555">
                  <a:moveTo>
                    <a:pt x="1" y="0"/>
                  </a:moveTo>
                  <a:lnTo>
                    <a:pt x="1" y="1476"/>
                  </a:lnTo>
                  <a:lnTo>
                    <a:pt x="554" y="1476"/>
                  </a:lnTo>
                  <a:lnTo>
                    <a:pt x="55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9"/>
            <p:cNvSpPr/>
            <p:nvPr/>
          </p:nvSpPr>
          <p:spPr>
            <a:xfrm>
              <a:off x="7756574" y="3956978"/>
              <a:ext cx="74232" cy="197907"/>
            </a:xfrm>
            <a:custGeom>
              <a:rect b="b" l="l" r="r" t="t"/>
              <a:pathLst>
                <a:path extrusionOk="0" h="1477" w="554">
                  <a:moveTo>
                    <a:pt x="0" y="0"/>
                  </a:moveTo>
                  <a:lnTo>
                    <a:pt x="0" y="1476"/>
                  </a:lnTo>
                  <a:lnTo>
                    <a:pt x="554" y="1476"/>
                  </a:lnTo>
                  <a:lnTo>
                    <a:pt x="55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9"/>
            <p:cNvSpPr/>
            <p:nvPr/>
          </p:nvSpPr>
          <p:spPr>
            <a:xfrm>
              <a:off x="7218057" y="3956978"/>
              <a:ext cx="74366" cy="197907"/>
            </a:xfrm>
            <a:custGeom>
              <a:rect b="b" l="l" r="r" t="t"/>
              <a:pathLst>
                <a:path extrusionOk="0" h="1477" w="555">
                  <a:moveTo>
                    <a:pt x="1" y="0"/>
                  </a:moveTo>
                  <a:lnTo>
                    <a:pt x="1" y="1476"/>
                  </a:lnTo>
                  <a:lnTo>
                    <a:pt x="554" y="1476"/>
                  </a:lnTo>
                  <a:lnTo>
                    <a:pt x="554"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9"/>
            <p:cNvSpPr/>
            <p:nvPr/>
          </p:nvSpPr>
          <p:spPr>
            <a:xfrm>
              <a:off x="7060079" y="3956978"/>
              <a:ext cx="1040050" cy="164945"/>
            </a:xfrm>
            <a:custGeom>
              <a:rect b="b" l="l" r="r" t="t"/>
              <a:pathLst>
                <a:path extrusionOk="0" h="1231" w="7762">
                  <a:moveTo>
                    <a:pt x="277" y="0"/>
                  </a:moveTo>
                  <a:lnTo>
                    <a:pt x="7761" y="0"/>
                  </a:lnTo>
                  <a:cubicBezTo>
                    <a:pt x="7761" y="10"/>
                    <a:pt x="7761" y="21"/>
                    <a:pt x="7761" y="31"/>
                  </a:cubicBezTo>
                  <a:lnTo>
                    <a:pt x="7761" y="954"/>
                  </a:lnTo>
                  <a:cubicBezTo>
                    <a:pt x="7761" y="1107"/>
                    <a:pt x="7638" y="1230"/>
                    <a:pt x="7484" y="1230"/>
                  </a:cubicBezTo>
                  <a:lnTo>
                    <a:pt x="1" y="1230"/>
                  </a:lnTo>
                  <a:lnTo>
                    <a:pt x="1" y="1200"/>
                  </a:lnTo>
                  <a:lnTo>
                    <a:pt x="1" y="277"/>
                  </a:lnTo>
                  <a:cubicBezTo>
                    <a:pt x="1" y="123"/>
                    <a:pt x="134" y="0"/>
                    <a:pt x="277" y="0"/>
                  </a:cubicBezTo>
                  <a:close/>
                </a:path>
              </a:pathLst>
            </a:custGeom>
            <a:solidFill>
              <a:srgbClr val="F1C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9"/>
            <p:cNvSpPr/>
            <p:nvPr/>
          </p:nvSpPr>
          <p:spPr>
            <a:xfrm>
              <a:off x="7907584" y="3956978"/>
              <a:ext cx="74366" cy="164945"/>
            </a:xfrm>
            <a:custGeom>
              <a:rect b="b" l="l" r="r" t="t"/>
              <a:pathLst>
                <a:path extrusionOk="0" h="1231" w="555">
                  <a:moveTo>
                    <a:pt x="1" y="0"/>
                  </a:moveTo>
                  <a:lnTo>
                    <a:pt x="1" y="1230"/>
                  </a:lnTo>
                  <a:lnTo>
                    <a:pt x="554" y="1230"/>
                  </a:lnTo>
                  <a:lnTo>
                    <a:pt x="5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9"/>
            <p:cNvSpPr/>
            <p:nvPr/>
          </p:nvSpPr>
          <p:spPr>
            <a:xfrm>
              <a:off x="7756574" y="3956978"/>
              <a:ext cx="74232" cy="164945"/>
            </a:xfrm>
            <a:custGeom>
              <a:rect b="b" l="l" r="r" t="t"/>
              <a:pathLst>
                <a:path extrusionOk="0" h="1231" w="554">
                  <a:moveTo>
                    <a:pt x="0" y="0"/>
                  </a:moveTo>
                  <a:lnTo>
                    <a:pt x="0" y="1230"/>
                  </a:lnTo>
                  <a:lnTo>
                    <a:pt x="554" y="1230"/>
                  </a:lnTo>
                  <a:lnTo>
                    <a:pt x="5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9"/>
            <p:cNvSpPr/>
            <p:nvPr/>
          </p:nvSpPr>
          <p:spPr>
            <a:xfrm>
              <a:off x="7218057" y="3956978"/>
              <a:ext cx="74366" cy="164945"/>
            </a:xfrm>
            <a:custGeom>
              <a:rect b="b" l="l" r="r" t="t"/>
              <a:pathLst>
                <a:path extrusionOk="0" h="1231" w="555">
                  <a:moveTo>
                    <a:pt x="1" y="0"/>
                  </a:moveTo>
                  <a:lnTo>
                    <a:pt x="1" y="1230"/>
                  </a:lnTo>
                  <a:lnTo>
                    <a:pt x="554" y="1230"/>
                  </a:lnTo>
                  <a:lnTo>
                    <a:pt x="554" y="0"/>
                  </a:lnTo>
                  <a:close/>
                </a:path>
              </a:pathLst>
            </a:custGeom>
            <a:solidFill>
              <a:srgbClr val="F7E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9"/>
            <p:cNvSpPr/>
            <p:nvPr/>
          </p:nvSpPr>
          <p:spPr>
            <a:xfrm>
              <a:off x="6977674" y="3759203"/>
              <a:ext cx="1074352" cy="197907"/>
            </a:xfrm>
            <a:custGeom>
              <a:rect b="b" l="l" r="r" t="t"/>
              <a:pathLst>
                <a:path extrusionOk="0" h="1477" w="8018">
                  <a:moveTo>
                    <a:pt x="277" y="0"/>
                  </a:moveTo>
                  <a:cubicBezTo>
                    <a:pt x="124" y="0"/>
                    <a:pt x="1" y="123"/>
                    <a:pt x="1" y="277"/>
                  </a:cubicBezTo>
                  <a:lnTo>
                    <a:pt x="1" y="1199"/>
                  </a:lnTo>
                  <a:cubicBezTo>
                    <a:pt x="1" y="1353"/>
                    <a:pt x="124" y="1476"/>
                    <a:pt x="277" y="1476"/>
                  </a:cubicBezTo>
                  <a:lnTo>
                    <a:pt x="7740" y="1476"/>
                  </a:lnTo>
                  <a:cubicBezTo>
                    <a:pt x="7894" y="1476"/>
                    <a:pt x="8017" y="1353"/>
                    <a:pt x="8017" y="1199"/>
                  </a:cubicBezTo>
                  <a:lnTo>
                    <a:pt x="8017" y="277"/>
                  </a:lnTo>
                  <a:cubicBezTo>
                    <a:pt x="8017" y="123"/>
                    <a:pt x="7894" y="0"/>
                    <a:pt x="7740" y="0"/>
                  </a:cubicBezTo>
                  <a:close/>
                </a:path>
              </a:pathLst>
            </a:custGeom>
            <a:solidFill>
              <a:srgbClr val="DBA2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9"/>
            <p:cNvSpPr/>
            <p:nvPr/>
          </p:nvSpPr>
          <p:spPr>
            <a:xfrm>
              <a:off x="7823838" y="3759203"/>
              <a:ext cx="72892" cy="197907"/>
            </a:xfrm>
            <a:custGeom>
              <a:rect b="b" l="l" r="r" t="t"/>
              <a:pathLst>
                <a:path extrusionOk="0" h="1477" w="544">
                  <a:moveTo>
                    <a:pt x="1" y="0"/>
                  </a:moveTo>
                  <a:lnTo>
                    <a:pt x="1" y="1476"/>
                  </a:lnTo>
                  <a:lnTo>
                    <a:pt x="544" y="1476"/>
                  </a:lnTo>
                  <a:lnTo>
                    <a:pt x="54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9"/>
            <p:cNvSpPr/>
            <p:nvPr/>
          </p:nvSpPr>
          <p:spPr>
            <a:xfrm>
              <a:off x="7672694" y="3759203"/>
              <a:ext cx="74366" cy="197907"/>
            </a:xfrm>
            <a:custGeom>
              <a:rect b="b" l="l" r="r" t="t"/>
              <a:pathLst>
                <a:path extrusionOk="0" h="1477" w="555">
                  <a:moveTo>
                    <a:pt x="1" y="0"/>
                  </a:moveTo>
                  <a:lnTo>
                    <a:pt x="1" y="1476"/>
                  </a:lnTo>
                  <a:lnTo>
                    <a:pt x="554" y="1476"/>
                  </a:lnTo>
                  <a:lnTo>
                    <a:pt x="55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9"/>
            <p:cNvSpPr/>
            <p:nvPr/>
          </p:nvSpPr>
          <p:spPr>
            <a:xfrm>
              <a:off x="7134311" y="3759203"/>
              <a:ext cx="74232" cy="197907"/>
            </a:xfrm>
            <a:custGeom>
              <a:rect b="b" l="l" r="r" t="t"/>
              <a:pathLst>
                <a:path extrusionOk="0" h="1477" w="554">
                  <a:moveTo>
                    <a:pt x="0" y="0"/>
                  </a:moveTo>
                  <a:lnTo>
                    <a:pt x="0" y="1476"/>
                  </a:lnTo>
                  <a:lnTo>
                    <a:pt x="554" y="1476"/>
                  </a:lnTo>
                  <a:lnTo>
                    <a:pt x="554"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9"/>
            <p:cNvSpPr/>
            <p:nvPr/>
          </p:nvSpPr>
          <p:spPr>
            <a:xfrm>
              <a:off x="6976334" y="3759203"/>
              <a:ext cx="1039916" cy="164945"/>
            </a:xfrm>
            <a:custGeom>
              <a:rect b="b" l="l" r="r" t="t"/>
              <a:pathLst>
                <a:path extrusionOk="0" h="1231" w="7761">
                  <a:moveTo>
                    <a:pt x="287" y="0"/>
                  </a:moveTo>
                  <a:lnTo>
                    <a:pt x="7761" y="0"/>
                  </a:lnTo>
                  <a:cubicBezTo>
                    <a:pt x="7761" y="10"/>
                    <a:pt x="7761" y="21"/>
                    <a:pt x="7761" y="31"/>
                  </a:cubicBezTo>
                  <a:lnTo>
                    <a:pt x="7761" y="953"/>
                  </a:lnTo>
                  <a:cubicBezTo>
                    <a:pt x="7761" y="1107"/>
                    <a:pt x="7638" y="1230"/>
                    <a:pt x="7484" y="1230"/>
                  </a:cubicBezTo>
                  <a:lnTo>
                    <a:pt x="11" y="1230"/>
                  </a:lnTo>
                  <a:cubicBezTo>
                    <a:pt x="0" y="1220"/>
                    <a:pt x="0" y="1210"/>
                    <a:pt x="11" y="1199"/>
                  </a:cubicBezTo>
                  <a:lnTo>
                    <a:pt x="11" y="277"/>
                  </a:lnTo>
                  <a:cubicBezTo>
                    <a:pt x="11" y="123"/>
                    <a:pt x="134" y="0"/>
                    <a:pt x="287" y="0"/>
                  </a:cubicBezTo>
                  <a:close/>
                </a:path>
              </a:pathLst>
            </a:custGeom>
            <a:solidFill>
              <a:srgbClr val="F1C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9"/>
            <p:cNvSpPr/>
            <p:nvPr/>
          </p:nvSpPr>
          <p:spPr>
            <a:xfrm>
              <a:off x="7823838" y="3759203"/>
              <a:ext cx="72892" cy="164945"/>
            </a:xfrm>
            <a:custGeom>
              <a:rect b="b" l="l" r="r" t="t"/>
              <a:pathLst>
                <a:path extrusionOk="0" h="1231" w="544">
                  <a:moveTo>
                    <a:pt x="1" y="0"/>
                  </a:moveTo>
                  <a:lnTo>
                    <a:pt x="1" y="1230"/>
                  </a:lnTo>
                  <a:lnTo>
                    <a:pt x="544" y="1230"/>
                  </a:lnTo>
                  <a:lnTo>
                    <a:pt x="5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9"/>
            <p:cNvSpPr/>
            <p:nvPr/>
          </p:nvSpPr>
          <p:spPr>
            <a:xfrm>
              <a:off x="7672694" y="3759203"/>
              <a:ext cx="74366" cy="164945"/>
            </a:xfrm>
            <a:custGeom>
              <a:rect b="b" l="l" r="r" t="t"/>
              <a:pathLst>
                <a:path extrusionOk="0" h="1231" w="555">
                  <a:moveTo>
                    <a:pt x="1" y="0"/>
                  </a:moveTo>
                  <a:lnTo>
                    <a:pt x="1" y="1230"/>
                  </a:lnTo>
                  <a:lnTo>
                    <a:pt x="554" y="1230"/>
                  </a:lnTo>
                  <a:lnTo>
                    <a:pt x="5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9"/>
            <p:cNvSpPr/>
            <p:nvPr/>
          </p:nvSpPr>
          <p:spPr>
            <a:xfrm>
              <a:off x="7134311" y="3759203"/>
              <a:ext cx="74232" cy="164945"/>
            </a:xfrm>
            <a:custGeom>
              <a:rect b="b" l="l" r="r" t="t"/>
              <a:pathLst>
                <a:path extrusionOk="0" h="1231" w="554">
                  <a:moveTo>
                    <a:pt x="0" y="0"/>
                  </a:moveTo>
                  <a:lnTo>
                    <a:pt x="0" y="1230"/>
                  </a:lnTo>
                  <a:lnTo>
                    <a:pt x="554" y="1230"/>
                  </a:lnTo>
                  <a:lnTo>
                    <a:pt x="554" y="0"/>
                  </a:lnTo>
                  <a:close/>
                </a:path>
              </a:pathLst>
            </a:custGeom>
            <a:solidFill>
              <a:srgbClr val="F7E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9"/>
            <p:cNvSpPr/>
            <p:nvPr/>
          </p:nvSpPr>
          <p:spPr>
            <a:xfrm>
              <a:off x="7005142" y="3559955"/>
              <a:ext cx="1074352" cy="199381"/>
            </a:xfrm>
            <a:custGeom>
              <a:rect b="b" l="l" r="r" t="t"/>
              <a:pathLst>
                <a:path extrusionOk="0" h="1488" w="8018">
                  <a:moveTo>
                    <a:pt x="277" y="1"/>
                  </a:moveTo>
                  <a:cubicBezTo>
                    <a:pt x="124" y="1"/>
                    <a:pt x="1" y="124"/>
                    <a:pt x="1" y="277"/>
                  </a:cubicBezTo>
                  <a:lnTo>
                    <a:pt x="1" y="1210"/>
                  </a:lnTo>
                  <a:cubicBezTo>
                    <a:pt x="1" y="1364"/>
                    <a:pt x="124" y="1487"/>
                    <a:pt x="277" y="1487"/>
                  </a:cubicBezTo>
                  <a:lnTo>
                    <a:pt x="7740" y="1487"/>
                  </a:lnTo>
                  <a:cubicBezTo>
                    <a:pt x="7894" y="1487"/>
                    <a:pt x="8017" y="1364"/>
                    <a:pt x="8017" y="1210"/>
                  </a:cubicBezTo>
                  <a:lnTo>
                    <a:pt x="8017" y="277"/>
                  </a:lnTo>
                  <a:cubicBezTo>
                    <a:pt x="8017" y="124"/>
                    <a:pt x="7894" y="1"/>
                    <a:pt x="7740" y="1"/>
                  </a:cubicBezTo>
                  <a:close/>
                </a:path>
              </a:pathLst>
            </a:custGeom>
            <a:solidFill>
              <a:srgbClr val="DBA2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9"/>
            <p:cNvSpPr/>
            <p:nvPr/>
          </p:nvSpPr>
          <p:spPr>
            <a:xfrm>
              <a:off x="7851307" y="3559955"/>
              <a:ext cx="74366" cy="199381"/>
            </a:xfrm>
            <a:custGeom>
              <a:rect b="b" l="l" r="r" t="t"/>
              <a:pathLst>
                <a:path extrusionOk="0" h="1488" w="555">
                  <a:moveTo>
                    <a:pt x="1" y="1"/>
                  </a:moveTo>
                  <a:lnTo>
                    <a:pt x="1" y="1487"/>
                  </a:lnTo>
                  <a:lnTo>
                    <a:pt x="554" y="1487"/>
                  </a:lnTo>
                  <a:lnTo>
                    <a:pt x="554" y="1"/>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9"/>
            <p:cNvSpPr/>
            <p:nvPr/>
          </p:nvSpPr>
          <p:spPr>
            <a:xfrm>
              <a:off x="7701637" y="3559955"/>
              <a:ext cx="72892" cy="199381"/>
            </a:xfrm>
            <a:custGeom>
              <a:rect b="b" l="l" r="r" t="t"/>
              <a:pathLst>
                <a:path extrusionOk="0" h="1488" w="544">
                  <a:moveTo>
                    <a:pt x="0" y="1"/>
                  </a:moveTo>
                  <a:lnTo>
                    <a:pt x="0" y="1487"/>
                  </a:lnTo>
                  <a:lnTo>
                    <a:pt x="543" y="1487"/>
                  </a:lnTo>
                  <a:lnTo>
                    <a:pt x="543" y="1"/>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9"/>
            <p:cNvSpPr/>
            <p:nvPr/>
          </p:nvSpPr>
          <p:spPr>
            <a:xfrm>
              <a:off x="7163120" y="3559955"/>
              <a:ext cx="72892" cy="199381"/>
            </a:xfrm>
            <a:custGeom>
              <a:rect b="b" l="l" r="r" t="t"/>
              <a:pathLst>
                <a:path extrusionOk="0" h="1488" w="544">
                  <a:moveTo>
                    <a:pt x="1" y="1"/>
                  </a:moveTo>
                  <a:lnTo>
                    <a:pt x="1" y="1487"/>
                  </a:lnTo>
                  <a:lnTo>
                    <a:pt x="544" y="1487"/>
                  </a:lnTo>
                  <a:lnTo>
                    <a:pt x="544" y="1"/>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9"/>
            <p:cNvSpPr/>
            <p:nvPr/>
          </p:nvSpPr>
          <p:spPr>
            <a:xfrm>
              <a:off x="7005142" y="3559955"/>
              <a:ext cx="1038576" cy="166285"/>
            </a:xfrm>
            <a:custGeom>
              <a:rect b="b" l="l" r="r" t="t"/>
              <a:pathLst>
                <a:path extrusionOk="0" h="1241" w="7751">
                  <a:moveTo>
                    <a:pt x="277" y="1"/>
                  </a:moveTo>
                  <a:lnTo>
                    <a:pt x="7751" y="1"/>
                  </a:lnTo>
                  <a:cubicBezTo>
                    <a:pt x="7751" y="11"/>
                    <a:pt x="7751" y="21"/>
                    <a:pt x="7751" y="31"/>
                  </a:cubicBezTo>
                  <a:lnTo>
                    <a:pt x="7751" y="964"/>
                  </a:lnTo>
                  <a:cubicBezTo>
                    <a:pt x="7751" y="1118"/>
                    <a:pt x="7628" y="1241"/>
                    <a:pt x="7474" y="1241"/>
                  </a:cubicBezTo>
                  <a:lnTo>
                    <a:pt x="11" y="1241"/>
                  </a:lnTo>
                  <a:cubicBezTo>
                    <a:pt x="1" y="1231"/>
                    <a:pt x="1" y="1220"/>
                    <a:pt x="11" y="1210"/>
                  </a:cubicBezTo>
                  <a:lnTo>
                    <a:pt x="11" y="277"/>
                  </a:lnTo>
                  <a:cubicBezTo>
                    <a:pt x="1" y="134"/>
                    <a:pt x="124" y="11"/>
                    <a:pt x="277" y="1"/>
                  </a:cubicBezTo>
                  <a:close/>
                </a:path>
              </a:pathLst>
            </a:custGeom>
            <a:solidFill>
              <a:srgbClr val="F1C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9"/>
            <p:cNvSpPr/>
            <p:nvPr/>
          </p:nvSpPr>
          <p:spPr>
            <a:xfrm>
              <a:off x="7851307" y="3559955"/>
              <a:ext cx="74366" cy="166285"/>
            </a:xfrm>
            <a:custGeom>
              <a:rect b="b" l="l" r="r" t="t"/>
              <a:pathLst>
                <a:path extrusionOk="0" h="1241" w="555">
                  <a:moveTo>
                    <a:pt x="1" y="1"/>
                  </a:moveTo>
                  <a:lnTo>
                    <a:pt x="1" y="1241"/>
                  </a:lnTo>
                  <a:lnTo>
                    <a:pt x="554" y="1241"/>
                  </a:lnTo>
                  <a:lnTo>
                    <a:pt x="5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9"/>
            <p:cNvSpPr/>
            <p:nvPr/>
          </p:nvSpPr>
          <p:spPr>
            <a:xfrm>
              <a:off x="7701637" y="3559955"/>
              <a:ext cx="72892" cy="166285"/>
            </a:xfrm>
            <a:custGeom>
              <a:rect b="b" l="l" r="r" t="t"/>
              <a:pathLst>
                <a:path extrusionOk="0" h="1241" w="544">
                  <a:moveTo>
                    <a:pt x="0" y="1"/>
                  </a:moveTo>
                  <a:lnTo>
                    <a:pt x="0" y="1241"/>
                  </a:lnTo>
                  <a:lnTo>
                    <a:pt x="543" y="1241"/>
                  </a:lnTo>
                  <a:lnTo>
                    <a:pt x="54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9"/>
            <p:cNvSpPr/>
            <p:nvPr/>
          </p:nvSpPr>
          <p:spPr>
            <a:xfrm>
              <a:off x="7163120" y="3559955"/>
              <a:ext cx="72892" cy="166285"/>
            </a:xfrm>
            <a:custGeom>
              <a:rect b="b" l="l" r="r" t="t"/>
              <a:pathLst>
                <a:path extrusionOk="0" h="1241" w="544">
                  <a:moveTo>
                    <a:pt x="1" y="1"/>
                  </a:moveTo>
                  <a:lnTo>
                    <a:pt x="1" y="1241"/>
                  </a:lnTo>
                  <a:lnTo>
                    <a:pt x="544" y="1241"/>
                  </a:lnTo>
                  <a:lnTo>
                    <a:pt x="544" y="1"/>
                  </a:lnTo>
                  <a:close/>
                </a:path>
              </a:pathLst>
            </a:custGeom>
            <a:solidFill>
              <a:srgbClr val="F7E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9"/>
            <p:cNvSpPr/>
            <p:nvPr/>
          </p:nvSpPr>
          <p:spPr>
            <a:xfrm>
              <a:off x="6898082" y="3362180"/>
              <a:ext cx="1074218" cy="197907"/>
            </a:xfrm>
            <a:custGeom>
              <a:rect b="b" l="l" r="r" t="t"/>
              <a:pathLst>
                <a:path extrusionOk="0" h="1477" w="8017">
                  <a:moveTo>
                    <a:pt x="277" y="0"/>
                  </a:moveTo>
                  <a:cubicBezTo>
                    <a:pt x="123" y="0"/>
                    <a:pt x="0" y="123"/>
                    <a:pt x="0" y="277"/>
                  </a:cubicBezTo>
                  <a:lnTo>
                    <a:pt x="0" y="1200"/>
                  </a:lnTo>
                  <a:cubicBezTo>
                    <a:pt x="0" y="1354"/>
                    <a:pt x="123" y="1477"/>
                    <a:pt x="277" y="1477"/>
                  </a:cubicBezTo>
                  <a:lnTo>
                    <a:pt x="7740" y="1477"/>
                  </a:lnTo>
                  <a:cubicBezTo>
                    <a:pt x="7894" y="1477"/>
                    <a:pt x="8017" y="1354"/>
                    <a:pt x="8017" y="1210"/>
                  </a:cubicBezTo>
                  <a:lnTo>
                    <a:pt x="8017" y="277"/>
                  </a:lnTo>
                  <a:cubicBezTo>
                    <a:pt x="8017" y="123"/>
                    <a:pt x="7894" y="0"/>
                    <a:pt x="7740" y="0"/>
                  </a:cubicBezTo>
                  <a:close/>
                </a:path>
              </a:pathLst>
            </a:custGeom>
            <a:solidFill>
              <a:srgbClr val="DBA2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9"/>
            <p:cNvSpPr/>
            <p:nvPr/>
          </p:nvSpPr>
          <p:spPr>
            <a:xfrm>
              <a:off x="7744113" y="3362180"/>
              <a:ext cx="74366" cy="197907"/>
            </a:xfrm>
            <a:custGeom>
              <a:rect b="b" l="l" r="r" t="t"/>
              <a:pathLst>
                <a:path extrusionOk="0" h="1477" w="555">
                  <a:moveTo>
                    <a:pt x="1" y="0"/>
                  </a:moveTo>
                  <a:lnTo>
                    <a:pt x="1" y="1477"/>
                  </a:lnTo>
                  <a:lnTo>
                    <a:pt x="555" y="1477"/>
                  </a:lnTo>
                  <a:lnTo>
                    <a:pt x="555"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9"/>
            <p:cNvSpPr/>
            <p:nvPr/>
          </p:nvSpPr>
          <p:spPr>
            <a:xfrm>
              <a:off x="7594443" y="3362180"/>
              <a:ext cx="72892" cy="197907"/>
            </a:xfrm>
            <a:custGeom>
              <a:rect b="b" l="l" r="r" t="t"/>
              <a:pathLst>
                <a:path extrusionOk="0" h="1477" w="544">
                  <a:moveTo>
                    <a:pt x="1" y="0"/>
                  </a:moveTo>
                  <a:lnTo>
                    <a:pt x="1" y="1477"/>
                  </a:lnTo>
                  <a:lnTo>
                    <a:pt x="544" y="1477"/>
                  </a:lnTo>
                  <a:lnTo>
                    <a:pt x="54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9"/>
            <p:cNvSpPr/>
            <p:nvPr/>
          </p:nvSpPr>
          <p:spPr>
            <a:xfrm>
              <a:off x="7055925" y="3362180"/>
              <a:ext cx="73026" cy="197907"/>
            </a:xfrm>
            <a:custGeom>
              <a:rect b="b" l="l" r="r" t="t"/>
              <a:pathLst>
                <a:path extrusionOk="0" h="1477" w="545">
                  <a:moveTo>
                    <a:pt x="1" y="0"/>
                  </a:moveTo>
                  <a:lnTo>
                    <a:pt x="1" y="1477"/>
                  </a:lnTo>
                  <a:lnTo>
                    <a:pt x="544" y="1477"/>
                  </a:lnTo>
                  <a:lnTo>
                    <a:pt x="544"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9"/>
            <p:cNvSpPr/>
            <p:nvPr/>
          </p:nvSpPr>
          <p:spPr>
            <a:xfrm>
              <a:off x="6898082" y="3362180"/>
              <a:ext cx="1038576" cy="164945"/>
            </a:xfrm>
            <a:custGeom>
              <a:rect b="b" l="l" r="r" t="t"/>
              <a:pathLst>
                <a:path extrusionOk="0" h="1231" w="7751">
                  <a:moveTo>
                    <a:pt x="277" y="0"/>
                  </a:moveTo>
                  <a:lnTo>
                    <a:pt x="7750" y="0"/>
                  </a:lnTo>
                  <a:cubicBezTo>
                    <a:pt x="7750" y="11"/>
                    <a:pt x="7750" y="21"/>
                    <a:pt x="7750" y="31"/>
                  </a:cubicBezTo>
                  <a:lnTo>
                    <a:pt x="7750" y="954"/>
                  </a:lnTo>
                  <a:cubicBezTo>
                    <a:pt x="7750" y="1108"/>
                    <a:pt x="7627" y="1231"/>
                    <a:pt x="7473" y="1231"/>
                  </a:cubicBezTo>
                  <a:lnTo>
                    <a:pt x="0" y="1231"/>
                  </a:lnTo>
                  <a:cubicBezTo>
                    <a:pt x="0" y="1220"/>
                    <a:pt x="0" y="1210"/>
                    <a:pt x="0" y="1210"/>
                  </a:cubicBezTo>
                  <a:lnTo>
                    <a:pt x="0" y="277"/>
                  </a:lnTo>
                  <a:cubicBezTo>
                    <a:pt x="0" y="123"/>
                    <a:pt x="123" y="0"/>
                    <a:pt x="277" y="0"/>
                  </a:cubicBezTo>
                  <a:close/>
                </a:path>
              </a:pathLst>
            </a:custGeom>
            <a:solidFill>
              <a:srgbClr val="F1C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9"/>
            <p:cNvSpPr/>
            <p:nvPr/>
          </p:nvSpPr>
          <p:spPr>
            <a:xfrm>
              <a:off x="7744113" y="3362180"/>
              <a:ext cx="74366" cy="164945"/>
            </a:xfrm>
            <a:custGeom>
              <a:rect b="b" l="l" r="r" t="t"/>
              <a:pathLst>
                <a:path extrusionOk="0" h="1231" w="555">
                  <a:moveTo>
                    <a:pt x="1" y="0"/>
                  </a:moveTo>
                  <a:lnTo>
                    <a:pt x="1" y="1231"/>
                  </a:lnTo>
                  <a:lnTo>
                    <a:pt x="555" y="1231"/>
                  </a:lnTo>
                  <a:lnTo>
                    <a:pt x="5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9"/>
            <p:cNvSpPr/>
            <p:nvPr/>
          </p:nvSpPr>
          <p:spPr>
            <a:xfrm>
              <a:off x="7594443" y="3362180"/>
              <a:ext cx="72892" cy="164945"/>
            </a:xfrm>
            <a:custGeom>
              <a:rect b="b" l="l" r="r" t="t"/>
              <a:pathLst>
                <a:path extrusionOk="0" h="1231" w="544">
                  <a:moveTo>
                    <a:pt x="1" y="0"/>
                  </a:moveTo>
                  <a:lnTo>
                    <a:pt x="1" y="1231"/>
                  </a:lnTo>
                  <a:lnTo>
                    <a:pt x="544" y="1231"/>
                  </a:lnTo>
                  <a:lnTo>
                    <a:pt x="5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9"/>
            <p:cNvSpPr/>
            <p:nvPr/>
          </p:nvSpPr>
          <p:spPr>
            <a:xfrm>
              <a:off x="7055925" y="3362180"/>
              <a:ext cx="73026" cy="164945"/>
            </a:xfrm>
            <a:custGeom>
              <a:rect b="b" l="l" r="r" t="t"/>
              <a:pathLst>
                <a:path extrusionOk="0" h="1231" w="545">
                  <a:moveTo>
                    <a:pt x="1" y="0"/>
                  </a:moveTo>
                  <a:lnTo>
                    <a:pt x="1" y="1231"/>
                  </a:lnTo>
                  <a:lnTo>
                    <a:pt x="544" y="1231"/>
                  </a:lnTo>
                  <a:lnTo>
                    <a:pt x="544" y="0"/>
                  </a:lnTo>
                  <a:close/>
                </a:path>
              </a:pathLst>
            </a:custGeom>
            <a:solidFill>
              <a:srgbClr val="F7E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9"/>
            <p:cNvSpPr/>
            <p:nvPr/>
          </p:nvSpPr>
          <p:spPr>
            <a:xfrm>
              <a:off x="7003802" y="3164405"/>
              <a:ext cx="1075692" cy="197907"/>
            </a:xfrm>
            <a:custGeom>
              <a:rect b="b" l="l" r="r" t="t"/>
              <a:pathLst>
                <a:path extrusionOk="0" h="1477" w="8028">
                  <a:moveTo>
                    <a:pt x="287" y="0"/>
                  </a:moveTo>
                  <a:cubicBezTo>
                    <a:pt x="134" y="0"/>
                    <a:pt x="0" y="123"/>
                    <a:pt x="11" y="277"/>
                  </a:cubicBezTo>
                  <a:lnTo>
                    <a:pt x="11" y="1200"/>
                  </a:lnTo>
                  <a:cubicBezTo>
                    <a:pt x="11" y="1353"/>
                    <a:pt x="134" y="1476"/>
                    <a:pt x="287" y="1476"/>
                  </a:cubicBezTo>
                  <a:lnTo>
                    <a:pt x="7750" y="1476"/>
                  </a:lnTo>
                  <a:cubicBezTo>
                    <a:pt x="7904" y="1476"/>
                    <a:pt x="8027" y="1353"/>
                    <a:pt x="8027" y="1200"/>
                  </a:cubicBezTo>
                  <a:lnTo>
                    <a:pt x="8027" y="277"/>
                  </a:lnTo>
                  <a:cubicBezTo>
                    <a:pt x="8027" y="123"/>
                    <a:pt x="7904" y="0"/>
                    <a:pt x="7750" y="0"/>
                  </a:cubicBezTo>
                  <a:close/>
                </a:path>
              </a:pathLst>
            </a:custGeom>
            <a:solidFill>
              <a:srgbClr val="DBA2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9"/>
            <p:cNvSpPr/>
            <p:nvPr/>
          </p:nvSpPr>
          <p:spPr>
            <a:xfrm>
              <a:off x="7851307" y="3164405"/>
              <a:ext cx="74366" cy="197907"/>
            </a:xfrm>
            <a:custGeom>
              <a:rect b="b" l="l" r="r" t="t"/>
              <a:pathLst>
                <a:path extrusionOk="0" h="1477" w="555">
                  <a:moveTo>
                    <a:pt x="1" y="0"/>
                  </a:moveTo>
                  <a:lnTo>
                    <a:pt x="1" y="1476"/>
                  </a:lnTo>
                  <a:lnTo>
                    <a:pt x="554" y="1476"/>
                  </a:lnTo>
                  <a:lnTo>
                    <a:pt x="55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9"/>
            <p:cNvSpPr/>
            <p:nvPr/>
          </p:nvSpPr>
          <p:spPr>
            <a:xfrm>
              <a:off x="7701637" y="3164405"/>
              <a:ext cx="72892" cy="197907"/>
            </a:xfrm>
            <a:custGeom>
              <a:rect b="b" l="l" r="r" t="t"/>
              <a:pathLst>
                <a:path extrusionOk="0" h="1477" w="544">
                  <a:moveTo>
                    <a:pt x="0" y="0"/>
                  </a:moveTo>
                  <a:lnTo>
                    <a:pt x="0" y="1476"/>
                  </a:lnTo>
                  <a:lnTo>
                    <a:pt x="543" y="1476"/>
                  </a:lnTo>
                  <a:lnTo>
                    <a:pt x="543"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9"/>
            <p:cNvSpPr/>
            <p:nvPr/>
          </p:nvSpPr>
          <p:spPr>
            <a:xfrm>
              <a:off x="7163120" y="3164405"/>
              <a:ext cx="72892" cy="197907"/>
            </a:xfrm>
            <a:custGeom>
              <a:rect b="b" l="l" r="r" t="t"/>
              <a:pathLst>
                <a:path extrusionOk="0" h="1477" w="544">
                  <a:moveTo>
                    <a:pt x="1" y="0"/>
                  </a:moveTo>
                  <a:lnTo>
                    <a:pt x="1" y="1476"/>
                  </a:lnTo>
                  <a:lnTo>
                    <a:pt x="544" y="1476"/>
                  </a:lnTo>
                  <a:lnTo>
                    <a:pt x="544"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9"/>
            <p:cNvSpPr/>
            <p:nvPr/>
          </p:nvSpPr>
          <p:spPr>
            <a:xfrm>
              <a:off x="7005142" y="3164405"/>
              <a:ext cx="1038576" cy="164945"/>
            </a:xfrm>
            <a:custGeom>
              <a:rect b="b" l="l" r="r" t="t"/>
              <a:pathLst>
                <a:path extrusionOk="0" h="1231" w="7751">
                  <a:moveTo>
                    <a:pt x="277" y="0"/>
                  </a:moveTo>
                  <a:lnTo>
                    <a:pt x="7751" y="0"/>
                  </a:lnTo>
                  <a:cubicBezTo>
                    <a:pt x="7751" y="10"/>
                    <a:pt x="7751" y="21"/>
                    <a:pt x="7751" y="31"/>
                  </a:cubicBezTo>
                  <a:lnTo>
                    <a:pt x="7751" y="954"/>
                  </a:lnTo>
                  <a:cubicBezTo>
                    <a:pt x="7751" y="1107"/>
                    <a:pt x="7628" y="1230"/>
                    <a:pt x="7474" y="1230"/>
                  </a:cubicBezTo>
                  <a:lnTo>
                    <a:pt x="11" y="1230"/>
                  </a:lnTo>
                  <a:cubicBezTo>
                    <a:pt x="1" y="1220"/>
                    <a:pt x="1" y="1210"/>
                    <a:pt x="11" y="1200"/>
                  </a:cubicBezTo>
                  <a:lnTo>
                    <a:pt x="11" y="277"/>
                  </a:lnTo>
                  <a:cubicBezTo>
                    <a:pt x="1" y="123"/>
                    <a:pt x="124" y="0"/>
                    <a:pt x="277" y="0"/>
                  </a:cubicBezTo>
                  <a:close/>
                </a:path>
              </a:pathLst>
            </a:custGeom>
            <a:solidFill>
              <a:srgbClr val="F1C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9"/>
            <p:cNvSpPr/>
            <p:nvPr/>
          </p:nvSpPr>
          <p:spPr>
            <a:xfrm>
              <a:off x="7851307" y="3164405"/>
              <a:ext cx="74366" cy="164945"/>
            </a:xfrm>
            <a:custGeom>
              <a:rect b="b" l="l" r="r" t="t"/>
              <a:pathLst>
                <a:path extrusionOk="0" h="1231" w="555">
                  <a:moveTo>
                    <a:pt x="1" y="0"/>
                  </a:moveTo>
                  <a:lnTo>
                    <a:pt x="1" y="1230"/>
                  </a:lnTo>
                  <a:lnTo>
                    <a:pt x="554" y="1230"/>
                  </a:lnTo>
                  <a:lnTo>
                    <a:pt x="554"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9"/>
            <p:cNvSpPr/>
            <p:nvPr/>
          </p:nvSpPr>
          <p:spPr>
            <a:xfrm>
              <a:off x="7701637" y="3164405"/>
              <a:ext cx="72892" cy="164945"/>
            </a:xfrm>
            <a:custGeom>
              <a:rect b="b" l="l" r="r" t="t"/>
              <a:pathLst>
                <a:path extrusionOk="0" h="1231" w="544">
                  <a:moveTo>
                    <a:pt x="0" y="0"/>
                  </a:moveTo>
                  <a:lnTo>
                    <a:pt x="0" y="1230"/>
                  </a:lnTo>
                  <a:lnTo>
                    <a:pt x="543" y="1230"/>
                  </a:lnTo>
                  <a:lnTo>
                    <a:pt x="543"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9"/>
            <p:cNvSpPr/>
            <p:nvPr/>
          </p:nvSpPr>
          <p:spPr>
            <a:xfrm>
              <a:off x="7163120" y="3164405"/>
              <a:ext cx="72892" cy="164945"/>
            </a:xfrm>
            <a:custGeom>
              <a:rect b="b" l="l" r="r" t="t"/>
              <a:pathLst>
                <a:path extrusionOk="0" h="1231" w="544">
                  <a:moveTo>
                    <a:pt x="1" y="0"/>
                  </a:moveTo>
                  <a:lnTo>
                    <a:pt x="1" y="1230"/>
                  </a:lnTo>
                  <a:lnTo>
                    <a:pt x="544" y="1230"/>
                  </a:lnTo>
                  <a:lnTo>
                    <a:pt x="544" y="0"/>
                  </a:lnTo>
                  <a:close/>
                </a:path>
              </a:pathLst>
            </a:custGeom>
            <a:solidFill>
              <a:srgbClr val="F7E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9"/>
            <p:cNvSpPr/>
            <p:nvPr/>
          </p:nvSpPr>
          <p:spPr>
            <a:xfrm>
              <a:off x="7005142" y="2966497"/>
              <a:ext cx="1074352" cy="198041"/>
            </a:xfrm>
            <a:custGeom>
              <a:rect b="b" l="l" r="r" t="t"/>
              <a:pathLst>
                <a:path extrusionOk="0" h="1478" w="8018">
                  <a:moveTo>
                    <a:pt x="260" y="0"/>
                  </a:moveTo>
                  <a:cubicBezTo>
                    <a:pt x="114" y="0"/>
                    <a:pt x="1" y="120"/>
                    <a:pt x="1" y="267"/>
                  </a:cubicBezTo>
                  <a:lnTo>
                    <a:pt x="1" y="1200"/>
                  </a:lnTo>
                  <a:cubicBezTo>
                    <a:pt x="1" y="1354"/>
                    <a:pt x="124" y="1477"/>
                    <a:pt x="277" y="1477"/>
                  </a:cubicBezTo>
                  <a:lnTo>
                    <a:pt x="7740" y="1477"/>
                  </a:lnTo>
                  <a:cubicBezTo>
                    <a:pt x="7894" y="1477"/>
                    <a:pt x="8017" y="1354"/>
                    <a:pt x="8017" y="1200"/>
                  </a:cubicBezTo>
                  <a:lnTo>
                    <a:pt x="8017" y="267"/>
                  </a:lnTo>
                  <a:cubicBezTo>
                    <a:pt x="8017" y="124"/>
                    <a:pt x="7894" y="1"/>
                    <a:pt x="7740" y="1"/>
                  </a:cubicBezTo>
                  <a:lnTo>
                    <a:pt x="277" y="1"/>
                  </a:lnTo>
                  <a:cubicBezTo>
                    <a:pt x="271" y="1"/>
                    <a:pt x="265" y="0"/>
                    <a:pt x="260" y="0"/>
                  </a:cubicBezTo>
                  <a:close/>
                </a:path>
              </a:pathLst>
            </a:custGeom>
            <a:solidFill>
              <a:srgbClr val="DBA2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9"/>
            <p:cNvSpPr/>
            <p:nvPr/>
          </p:nvSpPr>
          <p:spPr>
            <a:xfrm>
              <a:off x="7851307" y="2966497"/>
              <a:ext cx="74366" cy="198041"/>
            </a:xfrm>
            <a:custGeom>
              <a:rect b="b" l="l" r="r" t="t"/>
              <a:pathLst>
                <a:path extrusionOk="0" h="1478" w="555">
                  <a:moveTo>
                    <a:pt x="1" y="1"/>
                  </a:moveTo>
                  <a:lnTo>
                    <a:pt x="1" y="1477"/>
                  </a:lnTo>
                  <a:lnTo>
                    <a:pt x="554" y="1477"/>
                  </a:lnTo>
                  <a:lnTo>
                    <a:pt x="554" y="1"/>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9"/>
            <p:cNvSpPr/>
            <p:nvPr/>
          </p:nvSpPr>
          <p:spPr>
            <a:xfrm>
              <a:off x="7701637" y="2966497"/>
              <a:ext cx="72892" cy="198041"/>
            </a:xfrm>
            <a:custGeom>
              <a:rect b="b" l="l" r="r" t="t"/>
              <a:pathLst>
                <a:path extrusionOk="0" h="1478" w="544">
                  <a:moveTo>
                    <a:pt x="0" y="1"/>
                  </a:moveTo>
                  <a:lnTo>
                    <a:pt x="0" y="1477"/>
                  </a:lnTo>
                  <a:lnTo>
                    <a:pt x="543" y="1477"/>
                  </a:lnTo>
                  <a:lnTo>
                    <a:pt x="543" y="1"/>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9"/>
            <p:cNvSpPr/>
            <p:nvPr/>
          </p:nvSpPr>
          <p:spPr>
            <a:xfrm>
              <a:off x="7163120" y="2966497"/>
              <a:ext cx="72892" cy="198041"/>
            </a:xfrm>
            <a:custGeom>
              <a:rect b="b" l="l" r="r" t="t"/>
              <a:pathLst>
                <a:path extrusionOk="0" h="1478" w="544">
                  <a:moveTo>
                    <a:pt x="1" y="1"/>
                  </a:moveTo>
                  <a:lnTo>
                    <a:pt x="1" y="1477"/>
                  </a:lnTo>
                  <a:lnTo>
                    <a:pt x="544" y="1477"/>
                  </a:lnTo>
                  <a:lnTo>
                    <a:pt x="544" y="1"/>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9"/>
            <p:cNvSpPr/>
            <p:nvPr/>
          </p:nvSpPr>
          <p:spPr>
            <a:xfrm>
              <a:off x="7005142" y="2966497"/>
              <a:ext cx="1038576" cy="165079"/>
            </a:xfrm>
            <a:custGeom>
              <a:rect b="b" l="l" r="r" t="t"/>
              <a:pathLst>
                <a:path extrusionOk="0" h="1232" w="7751">
                  <a:moveTo>
                    <a:pt x="277" y="1"/>
                  </a:moveTo>
                  <a:lnTo>
                    <a:pt x="7751" y="1"/>
                  </a:lnTo>
                  <a:cubicBezTo>
                    <a:pt x="7751" y="1"/>
                    <a:pt x="7751" y="11"/>
                    <a:pt x="7751" y="21"/>
                  </a:cubicBezTo>
                  <a:lnTo>
                    <a:pt x="7751" y="954"/>
                  </a:lnTo>
                  <a:cubicBezTo>
                    <a:pt x="7751" y="1108"/>
                    <a:pt x="7628" y="1231"/>
                    <a:pt x="7474" y="1231"/>
                  </a:cubicBezTo>
                  <a:lnTo>
                    <a:pt x="11" y="1231"/>
                  </a:lnTo>
                  <a:cubicBezTo>
                    <a:pt x="1" y="1221"/>
                    <a:pt x="1" y="1211"/>
                    <a:pt x="11" y="1200"/>
                  </a:cubicBezTo>
                  <a:lnTo>
                    <a:pt x="11" y="267"/>
                  </a:lnTo>
                  <a:cubicBezTo>
                    <a:pt x="11" y="124"/>
                    <a:pt x="124" y="1"/>
                    <a:pt x="277" y="1"/>
                  </a:cubicBezTo>
                  <a:close/>
                </a:path>
              </a:pathLst>
            </a:custGeom>
            <a:solidFill>
              <a:srgbClr val="F1C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9"/>
            <p:cNvSpPr/>
            <p:nvPr/>
          </p:nvSpPr>
          <p:spPr>
            <a:xfrm>
              <a:off x="7851307" y="2966497"/>
              <a:ext cx="74366" cy="165079"/>
            </a:xfrm>
            <a:custGeom>
              <a:rect b="b" l="l" r="r" t="t"/>
              <a:pathLst>
                <a:path extrusionOk="0" h="1232" w="555">
                  <a:moveTo>
                    <a:pt x="1" y="1"/>
                  </a:moveTo>
                  <a:lnTo>
                    <a:pt x="1" y="1231"/>
                  </a:lnTo>
                  <a:lnTo>
                    <a:pt x="554" y="1231"/>
                  </a:lnTo>
                  <a:lnTo>
                    <a:pt x="554" y="1"/>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9"/>
            <p:cNvSpPr/>
            <p:nvPr/>
          </p:nvSpPr>
          <p:spPr>
            <a:xfrm>
              <a:off x="7701637" y="2966497"/>
              <a:ext cx="72892" cy="165079"/>
            </a:xfrm>
            <a:custGeom>
              <a:rect b="b" l="l" r="r" t="t"/>
              <a:pathLst>
                <a:path extrusionOk="0" h="1232" w="544">
                  <a:moveTo>
                    <a:pt x="0" y="1"/>
                  </a:moveTo>
                  <a:lnTo>
                    <a:pt x="0" y="1231"/>
                  </a:lnTo>
                  <a:lnTo>
                    <a:pt x="543" y="1231"/>
                  </a:lnTo>
                  <a:lnTo>
                    <a:pt x="543" y="1"/>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9"/>
            <p:cNvSpPr/>
            <p:nvPr/>
          </p:nvSpPr>
          <p:spPr>
            <a:xfrm>
              <a:off x="7163120" y="2966497"/>
              <a:ext cx="72892" cy="165079"/>
            </a:xfrm>
            <a:custGeom>
              <a:rect b="b" l="l" r="r" t="t"/>
              <a:pathLst>
                <a:path extrusionOk="0" h="1232" w="544">
                  <a:moveTo>
                    <a:pt x="1" y="1"/>
                  </a:moveTo>
                  <a:lnTo>
                    <a:pt x="1" y="1231"/>
                  </a:lnTo>
                  <a:lnTo>
                    <a:pt x="544" y="1231"/>
                  </a:lnTo>
                  <a:lnTo>
                    <a:pt x="544" y="1"/>
                  </a:lnTo>
                  <a:close/>
                </a:path>
              </a:pathLst>
            </a:custGeom>
            <a:solidFill>
              <a:srgbClr val="F7E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9"/>
            <p:cNvSpPr/>
            <p:nvPr/>
          </p:nvSpPr>
          <p:spPr>
            <a:xfrm>
              <a:off x="6751092" y="1156109"/>
              <a:ext cx="1122321" cy="1103160"/>
            </a:xfrm>
            <a:custGeom>
              <a:rect b="b" l="l" r="r" t="t"/>
              <a:pathLst>
                <a:path extrusionOk="0" h="8233" w="8376">
                  <a:moveTo>
                    <a:pt x="3783" y="913"/>
                  </a:moveTo>
                  <a:cubicBezTo>
                    <a:pt x="3762" y="1251"/>
                    <a:pt x="3496" y="2030"/>
                    <a:pt x="3434" y="2307"/>
                  </a:cubicBezTo>
                  <a:cubicBezTo>
                    <a:pt x="3291" y="2912"/>
                    <a:pt x="3076" y="3414"/>
                    <a:pt x="2594" y="3835"/>
                  </a:cubicBezTo>
                  <a:cubicBezTo>
                    <a:pt x="1907" y="4460"/>
                    <a:pt x="0" y="5311"/>
                    <a:pt x="1548" y="6777"/>
                  </a:cubicBezTo>
                  <a:cubicBezTo>
                    <a:pt x="3106" y="8232"/>
                    <a:pt x="7350" y="7771"/>
                    <a:pt x="7863" y="6520"/>
                  </a:cubicBezTo>
                  <a:cubicBezTo>
                    <a:pt x="8376" y="5270"/>
                    <a:pt x="6582" y="4716"/>
                    <a:pt x="6828" y="3619"/>
                  </a:cubicBezTo>
                  <a:cubicBezTo>
                    <a:pt x="7074" y="2533"/>
                    <a:pt x="7135" y="2317"/>
                    <a:pt x="7033" y="2082"/>
                  </a:cubicBezTo>
                  <a:cubicBezTo>
                    <a:pt x="6940" y="1846"/>
                    <a:pt x="5310" y="1"/>
                    <a:pt x="3783" y="91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9"/>
            <p:cNvSpPr/>
            <p:nvPr/>
          </p:nvSpPr>
          <p:spPr>
            <a:xfrm>
              <a:off x="8259843" y="4035230"/>
              <a:ext cx="288620" cy="267985"/>
            </a:xfrm>
            <a:custGeom>
              <a:rect b="b" l="l" r="r" t="t"/>
              <a:pathLst>
                <a:path extrusionOk="0" h="2000" w="2154">
                  <a:moveTo>
                    <a:pt x="1" y="1"/>
                  </a:moveTo>
                  <a:cubicBezTo>
                    <a:pt x="124" y="534"/>
                    <a:pt x="186" y="1087"/>
                    <a:pt x="175" y="1641"/>
                  </a:cubicBezTo>
                  <a:lnTo>
                    <a:pt x="155" y="2000"/>
                  </a:lnTo>
                  <a:lnTo>
                    <a:pt x="2154" y="2000"/>
                  </a:lnTo>
                  <a:lnTo>
                    <a:pt x="1139" y="1272"/>
                  </a:lnTo>
                  <a:lnTo>
                    <a:pt x="1016" y="52"/>
                  </a:lnTo>
                  <a:close/>
                </a:path>
              </a:pathLst>
            </a:custGeom>
            <a:solidFill>
              <a:srgbClr val="DE9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9"/>
            <p:cNvSpPr/>
            <p:nvPr/>
          </p:nvSpPr>
          <p:spPr>
            <a:xfrm>
              <a:off x="8253009" y="4202856"/>
              <a:ext cx="442443" cy="151144"/>
            </a:xfrm>
            <a:custGeom>
              <a:rect b="b" l="l" r="r" t="t"/>
              <a:pathLst>
                <a:path extrusionOk="0" h="1128" w="3302">
                  <a:moveTo>
                    <a:pt x="216" y="154"/>
                  </a:moveTo>
                  <a:cubicBezTo>
                    <a:pt x="380" y="328"/>
                    <a:pt x="821" y="339"/>
                    <a:pt x="1026" y="226"/>
                  </a:cubicBezTo>
                  <a:cubicBezTo>
                    <a:pt x="1231" y="113"/>
                    <a:pt x="1231" y="0"/>
                    <a:pt x="1231" y="0"/>
                  </a:cubicBezTo>
                  <a:lnTo>
                    <a:pt x="2328" y="472"/>
                  </a:lnTo>
                  <a:cubicBezTo>
                    <a:pt x="3302" y="308"/>
                    <a:pt x="3250" y="1097"/>
                    <a:pt x="3250" y="1118"/>
                  </a:cubicBezTo>
                  <a:lnTo>
                    <a:pt x="21" y="1128"/>
                  </a:lnTo>
                  <a:cubicBezTo>
                    <a:pt x="1" y="790"/>
                    <a:pt x="72" y="451"/>
                    <a:pt x="216" y="1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9"/>
            <p:cNvSpPr/>
            <p:nvPr/>
          </p:nvSpPr>
          <p:spPr>
            <a:xfrm>
              <a:off x="7071067" y="1737105"/>
              <a:ext cx="994626" cy="861438"/>
            </a:xfrm>
            <a:custGeom>
              <a:rect b="b" l="l" r="r" t="t"/>
              <a:pathLst>
                <a:path extrusionOk="0" h="6429" w="7423">
                  <a:moveTo>
                    <a:pt x="2553" y="1"/>
                  </a:moveTo>
                  <a:cubicBezTo>
                    <a:pt x="5311" y="339"/>
                    <a:pt x="7423" y="3722"/>
                    <a:pt x="6172" y="6265"/>
                  </a:cubicBezTo>
                  <a:cubicBezTo>
                    <a:pt x="6131" y="6357"/>
                    <a:pt x="6121" y="6429"/>
                    <a:pt x="5701" y="6418"/>
                  </a:cubicBezTo>
                  <a:cubicBezTo>
                    <a:pt x="5536" y="6418"/>
                    <a:pt x="5198" y="6367"/>
                    <a:pt x="5239" y="6090"/>
                  </a:cubicBezTo>
                  <a:cubicBezTo>
                    <a:pt x="5444" y="4563"/>
                    <a:pt x="5311" y="2994"/>
                    <a:pt x="2758" y="2051"/>
                  </a:cubicBezTo>
                  <a:cubicBezTo>
                    <a:pt x="1" y="1036"/>
                    <a:pt x="2553" y="1"/>
                    <a:pt x="25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9"/>
            <p:cNvSpPr/>
            <p:nvPr/>
          </p:nvSpPr>
          <p:spPr>
            <a:xfrm>
              <a:off x="7020283" y="2533831"/>
              <a:ext cx="1392986" cy="1647170"/>
            </a:xfrm>
            <a:custGeom>
              <a:rect b="b" l="l" r="r" t="t"/>
              <a:pathLst>
                <a:path extrusionOk="0" h="12293" w="10396">
                  <a:moveTo>
                    <a:pt x="800" y="103"/>
                  </a:moveTo>
                  <a:cubicBezTo>
                    <a:pt x="462" y="2400"/>
                    <a:pt x="0" y="3056"/>
                    <a:pt x="3547" y="5178"/>
                  </a:cubicBezTo>
                  <a:cubicBezTo>
                    <a:pt x="7187" y="7361"/>
                    <a:pt x="7751" y="7320"/>
                    <a:pt x="9145" y="11247"/>
                  </a:cubicBezTo>
                  <a:cubicBezTo>
                    <a:pt x="9360" y="11851"/>
                    <a:pt x="9268" y="12036"/>
                    <a:pt x="9545" y="12128"/>
                  </a:cubicBezTo>
                  <a:cubicBezTo>
                    <a:pt x="10057" y="12292"/>
                    <a:pt x="10395" y="12005"/>
                    <a:pt x="10395" y="11851"/>
                  </a:cubicBezTo>
                  <a:cubicBezTo>
                    <a:pt x="10395" y="11636"/>
                    <a:pt x="10395" y="11318"/>
                    <a:pt x="10385" y="11103"/>
                  </a:cubicBezTo>
                  <a:cubicBezTo>
                    <a:pt x="10149" y="7546"/>
                    <a:pt x="8786" y="4716"/>
                    <a:pt x="5721" y="2871"/>
                  </a:cubicBezTo>
                  <a:cubicBezTo>
                    <a:pt x="4972" y="2420"/>
                    <a:pt x="4778" y="2123"/>
                    <a:pt x="4245" y="1046"/>
                  </a:cubicBezTo>
                  <a:cubicBezTo>
                    <a:pt x="3722" y="1"/>
                    <a:pt x="800" y="103"/>
                    <a:pt x="800" y="1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9"/>
            <p:cNvSpPr/>
            <p:nvPr/>
          </p:nvSpPr>
          <p:spPr>
            <a:xfrm>
              <a:off x="7305956" y="3195894"/>
              <a:ext cx="360038" cy="311935"/>
            </a:xfrm>
            <a:custGeom>
              <a:rect b="b" l="l" r="r" t="t"/>
              <a:pathLst>
                <a:path extrusionOk="0" h="2328" w="2687">
                  <a:moveTo>
                    <a:pt x="2687" y="1"/>
                  </a:moveTo>
                  <a:lnTo>
                    <a:pt x="954" y="483"/>
                  </a:lnTo>
                  <a:lnTo>
                    <a:pt x="565" y="596"/>
                  </a:lnTo>
                  <a:lnTo>
                    <a:pt x="1" y="2328"/>
                  </a:lnTo>
                  <a:lnTo>
                    <a:pt x="893" y="1395"/>
                  </a:lnTo>
                  <a:lnTo>
                    <a:pt x="2533" y="965"/>
                  </a:lnTo>
                  <a:close/>
                </a:path>
              </a:pathLst>
            </a:custGeom>
            <a:solidFill>
              <a:srgbClr val="DE9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9"/>
            <p:cNvSpPr/>
            <p:nvPr/>
          </p:nvSpPr>
          <p:spPr>
            <a:xfrm>
              <a:off x="7393855" y="2522844"/>
              <a:ext cx="1817474" cy="850450"/>
            </a:xfrm>
            <a:custGeom>
              <a:rect b="b" l="l" r="r" t="t"/>
              <a:pathLst>
                <a:path extrusionOk="0" h="6347" w="13564">
                  <a:moveTo>
                    <a:pt x="1805" y="349"/>
                  </a:moveTo>
                  <a:cubicBezTo>
                    <a:pt x="4850" y="1"/>
                    <a:pt x="13564" y="1692"/>
                    <a:pt x="7464" y="4378"/>
                  </a:cubicBezTo>
                  <a:cubicBezTo>
                    <a:pt x="2974" y="6346"/>
                    <a:pt x="1128" y="6316"/>
                    <a:pt x="1128" y="6316"/>
                  </a:cubicBezTo>
                  <a:lnTo>
                    <a:pt x="790" y="5342"/>
                  </a:lnTo>
                  <a:lnTo>
                    <a:pt x="5434" y="2861"/>
                  </a:lnTo>
                  <a:lnTo>
                    <a:pt x="1549" y="3240"/>
                  </a:lnTo>
                  <a:lnTo>
                    <a:pt x="1" y="140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9"/>
            <p:cNvSpPr/>
            <p:nvPr/>
          </p:nvSpPr>
          <p:spPr>
            <a:xfrm>
              <a:off x="7098535" y="1682168"/>
              <a:ext cx="697967" cy="1160911"/>
            </a:xfrm>
            <a:custGeom>
              <a:rect b="b" l="l" r="r" t="t"/>
              <a:pathLst>
                <a:path extrusionOk="0" h="8664" w="5209">
                  <a:moveTo>
                    <a:pt x="21" y="8643"/>
                  </a:moveTo>
                  <a:cubicBezTo>
                    <a:pt x="1221" y="8663"/>
                    <a:pt x="5208" y="7566"/>
                    <a:pt x="4634" y="6418"/>
                  </a:cubicBezTo>
                  <a:cubicBezTo>
                    <a:pt x="4368" y="5936"/>
                    <a:pt x="4255" y="5393"/>
                    <a:pt x="4286" y="4850"/>
                  </a:cubicBezTo>
                  <a:cubicBezTo>
                    <a:pt x="4296" y="4491"/>
                    <a:pt x="4593" y="4286"/>
                    <a:pt x="4563" y="3753"/>
                  </a:cubicBezTo>
                  <a:cubicBezTo>
                    <a:pt x="4491" y="2615"/>
                    <a:pt x="3999" y="1180"/>
                    <a:pt x="3250" y="493"/>
                  </a:cubicBezTo>
                  <a:cubicBezTo>
                    <a:pt x="2861" y="134"/>
                    <a:pt x="2482" y="1"/>
                    <a:pt x="1877" y="185"/>
                  </a:cubicBezTo>
                  <a:cubicBezTo>
                    <a:pt x="1221" y="390"/>
                    <a:pt x="524" y="954"/>
                    <a:pt x="134" y="2471"/>
                  </a:cubicBezTo>
                  <a:cubicBezTo>
                    <a:pt x="72" y="2728"/>
                    <a:pt x="1" y="8571"/>
                    <a:pt x="21" y="864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9"/>
            <p:cNvSpPr/>
            <p:nvPr/>
          </p:nvSpPr>
          <p:spPr>
            <a:xfrm>
              <a:off x="6443310" y="1697309"/>
              <a:ext cx="1055057" cy="1052377"/>
            </a:xfrm>
            <a:custGeom>
              <a:rect b="b" l="l" r="r" t="t"/>
              <a:pathLst>
                <a:path extrusionOk="0" h="7854" w="7874">
                  <a:moveTo>
                    <a:pt x="7587" y="6879"/>
                  </a:moveTo>
                  <a:cubicBezTo>
                    <a:pt x="7146" y="6715"/>
                    <a:pt x="5844" y="5926"/>
                    <a:pt x="5086" y="5075"/>
                  </a:cubicBezTo>
                  <a:cubicBezTo>
                    <a:pt x="4563" y="4491"/>
                    <a:pt x="4317" y="3865"/>
                    <a:pt x="4747" y="3394"/>
                  </a:cubicBezTo>
                  <a:cubicBezTo>
                    <a:pt x="5280" y="2809"/>
                    <a:pt x="6039" y="2727"/>
                    <a:pt x="6582" y="2328"/>
                  </a:cubicBezTo>
                  <a:cubicBezTo>
                    <a:pt x="6992" y="2010"/>
                    <a:pt x="7218" y="1364"/>
                    <a:pt x="7454" y="903"/>
                  </a:cubicBezTo>
                  <a:cubicBezTo>
                    <a:pt x="7874" y="93"/>
                    <a:pt x="7689" y="144"/>
                    <a:pt x="7310" y="134"/>
                  </a:cubicBezTo>
                  <a:cubicBezTo>
                    <a:pt x="4265" y="1"/>
                    <a:pt x="1" y="4614"/>
                    <a:pt x="4747" y="6818"/>
                  </a:cubicBezTo>
                  <a:cubicBezTo>
                    <a:pt x="5434" y="7146"/>
                    <a:pt x="6162" y="7412"/>
                    <a:pt x="6900" y="7617"/>
                  </a:cubicBezTo>
                  <a:cubicBezTo>
                    <a:pt x="7802" y="7853"/>
                    <a:pt x="7659" y="6910"/>
                    <a:pt x="7587" y="687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9"/>
            <p:cNvSpPr/>
            <p:nvPr/>
          </p:nvSpPr>
          <p:spPr>
            <a:xfrm>
              <a:off x="7209883" y="3186380"/>
              <a:ext cx="250030" cy="453431"/>
            </a:xfrm>
            <a:custGeom>
              <a:rect b="b" l="l" r="r" t="t"/>
              <a:pathLst>
                <a:path extrusionOk="0" h="3384" w="1866">
                  <a:moveTo>
                    <a:pt x="1866" y="502"/>
                  </a:moveTo>
                  <a:cubicBezTo>
                    <a:pt x="1640" y="595"/>
                    <a:pt x="1497" y="1015"/>
                    <a:pt x="1538" y="1241"/>
                  </a:cubicBezTo>
                  <a:cubicBezTo>
                    <a:pt x="1579" y="1476"/>
                    <a:pt x="1692" y="1507"/>
                    <a:pt x="1692" y="1507"/>
                  </a:cubicBezTo>
                  <a:lnTo>
                    <a:pt x="892" y="2409"/>
                  </a:lnTo>
                  <a:cubicBezTo>
                    <a:pt x="748" y="3383"/>
                    <a:pt x="10" y="3076"/>
                    <a:pt x="0" y="3076"/>
                  </a:cubicBezTo>
                  <a:lnTo>
                    <a:pt x="1005" y="0"/>
                  </a:lnTo>
                  <a:cubicBezTo>
                    <a:pt x="1323" y="92"/>
                    <a:pt x="1620" y="256"/>
                    <a:pt x="1866" y="50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9"/>
            <p:cNvSpPr/>
            <p:nvPr/>
          </p:nvSpPr>
          <p:spPr>
            <a:xfrm>
              <a:off x="7293629" y="2532491"/>
              <a:ext cx="954831" cy="412161"/>
            </a:xfrm>
            <a:custGeom>
              <a:rect b="b" l="l" r="r" t="t"/>
              <a:pathLst>
                <a:path extrusionOk="0" h="3076" w="7126">
                  <a:moveTo>
                    <a:pt x="2799" y="3055"/>
                  </a:moveTo>
                  <a:lnTo>
                    <a:pt x="7064" y="1087"/>
                  </a:lnTo>
                  <a:cubicBezTo>
                    <a:pt x="7125" y="1056"/>
                    <a:pt x="7105" y="1005"/>
                    <a:pt x="7012" y="964"/>
                  </a:cubicBezTo>
                  <a:lnTo>
                    <a:pt x="4614" y="41"/>
                  </a:lnTo>
                  <a:cubicBezTo>
                    <a:pt x="4521" y="11"/>
                    <a:pt x="4419" y="0"/>
                    <a:pt x="4327" y="31"/>
                  </a:cubicBezTo>
                  <a:lnTo>
                    <a:pt x="62" y="2000"/>
                  </a:lnTo>
                  <a:cubicBezTo>
                    <a:pt x="0" y="2030"/>
                    <a:pt x="21" y="2082"/>
                    <a:pt x="113" y="2123"/>
                  </a:cubicBezTo>
                  <a:lnTo>
                    <a:pt x="2512" y="3035"/>
                  </a:lnTo>
                  <a:cubicBezTo>
                    <a:pt x="2604" y="3076"/>
                    <a:pt x="2707" y="3076"/>
                    <a:pt x="2799" y="3055"/>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9"/>
            <p:cNvSpPr/>
            <p:nvPr/>
          </p:nvSpPr>
          <p:spPr>
            <a:xfrm>
              <a:off x="7384342" y="2533831"/>
              <a:ext cx="868137" cy="372365"/>
            </a:xfrm>
            <a:custGeom>
              <a:rect b="b" l="l" r="r" t="t"/>
              <a:pathLst>
                <a:path extrusionOk="0" h="2779" w="6479">
                  <a:moveTo>
                    <a:pt x="2317" y="2758"/>
                  </a:moveTo>
                  <a:lnTo>
                    <a:pt x="6417" y="893"/>
                  </a:lnTo>
                  <a:cubicBezTo>
                    <a:pt x="6479" y="862"/>
                    <a:pt x="6458" y="821"/>
                    <a:pt x="6376" y="790"/>
                  </a:cubicBezTo>
                  <a:lnTo>
                    <a:pt x="4398" y="31"/>
                  </a:lnTo>
                  <a:cubicBezTo>
                    <a:pt x="4326" y="1"/>
                    <a:pt x="4234" y="1"/>
                    <a:pt x="4162" y="21"/>
                  </a:cubicBezTo>
                  <a:lnTo>
                    <a:pt x="62" y="1887"/>
                  </a:lnTo>
                  <a:cubicBezTo>
                    <a:pt x="0" y="1907"/>
                    <a:pt x="21" y="1949"/>
                    <a:pt x="103" y="1979"/>
                  </a:cubicBezTo>
                  <a:lnTo>
                    <a:pt x="2081" y="2748"/>
                  </a:lnTo>
                  <a:cubicBezTo>
                    <a:pt x="2153" y="2769"/>
                    <a:pt x="2235" y="2779"/>
                    <a:pt x="2317" y="2758"/>
                  </a:cubicBezTo>
                  <a:close/>
                </a:path>
              </a:pathLst>
            </a:custGeom>
            <a:solidFill>
              <a:srgbClr val="6E6E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9"/>
            <p:cNvSpPr/>
            <p:nvPr/>
          </p:nvSpPr>
          <p:spPr>
            <a:xfrm>
              <a:off x="7231858" y="2569608"/>
              <a:ext cx="355884" cy="237703"/>
            </a:xfrm>
            <a:custGeom>
              <a:rect b="b" l="l" r="r" t="t"/>
              <a:pathLst>
                <a:path extrusionOk="0" h="1774" w="2656">
                  <a:moveTo>
                    <a:pt x="359" y="0"/>
                  </a:moveTo>
                  <a:lnTo>
                    <a:pt x="1917" y="513"/>
                  </a:lnTo>
                  <a:cubicBezTo>
                    <a:pt x="1917" y="513"/>
                    <a:pt x="2553" y="1364"/>
                    <a:pt x="2604" y="1466"/>
                  </a:cubicBezTo>
                  <a:cubicBezTo>
                    <a:pt x="2655" y="1579"/>
                    <a:pt x="2604" y="1620"/>
                    <a:pt x="2553" y="1620"/>
                  </a:cubicBezTo>
                  <a:cubicBezTo>
                    <a:pt x="2491" y="1620"/>
                    <a:pt x="2471" y="1599"/>
                    <a:pt x="2409" y="1548"/>
                  </a:cubicBezTo>
                  <a:cubicBezTo>
                    <a:pt x="2409" y="1548"/>
                    <a:pt x="2430" y="1692"/>
                    <a:pt x="2348" y="1723"/>
                  </a:cubicBezTo>
                  <a:cubicBezTo>
                    <a:pt x="2214" y="1764"/>
                    <a:pt x="2184" y="1569"/>
                    <a:pt x="2173" y="1599"/>
                  </a:cubicBezTo>
                  <a:cubicBezTo>
                    <a:pt x="2153" y="1682"/>
                    <a:pt x="2050" y="1774"/>
                    <a:pt x="1999" y="1743"/>
                  </a:cubicBezTo>
                  <a:cubicBezTo>
                    <a:pt x="1876" y="1661"/>
                    <a:pt x="1876" y="1620"/>
                    <a:pt x="1876" y="1620"/>
                  </a:cubicBezTo>
                  <a:cubicBezTo>
                    <a:pt x="1876" y="1620"/>
                    <a:pt x="1804" y="1743"/>
                    <a:pt x="1692" y="1682"/>
                  </a:cubicBezTo>
                  <a:cubicBezTo>
                    <a:pt x="1579" y="1610"/>
                    <a:pt x="1374" y="1189"/>
                    <a:pt x="1374" y="1189"/>
                  </a:cubicBezTo>
                  <a:lnTo>
                    <a:pt x="1066" y="1128"/>
                  </a:lnTo>
                  <a:lnTo>
                    <a:pt x="728" y="749"/>
                  </a:lnTo>
                  <a:lnTo>
                    <a:pt x="359" y="851"/>
                  </a:lnTo>
                  <a:cubicBezTo>
                    <a:pt x="359" y="851"/>
                    <a:pt x="0" y="287"/>
                    <a:pt x="359" y="0"/>
                  </a:cubicBezTo>
                  <a:close/>
                </a:path>
              </a:pathLst>
            </a:custGeom>
            <a:solidFill>
              <a:srgbClr val="DE9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9"/>
            <p:cNvSpPr/>
            <p:nvPr/>
          </p:nvSpPr>
          <p:spPr>
            <a:xfrm>
              <a:off x="7332085" y="1579127"/>
              <a:ext cx="185580" cy="339537"/>
            </a:xfrm>
            <a:custGeom>
              <a:rect b="b" l="l" r="r" t="t"/>
              <a:pathLst>
                <a:path extrusionOk="0" h="2534" w="1385">
                  <a:moveTo>
                    <a:pt x="0" y="1"/>
                  </a:moveTo>
                  <a:cubicBezTo>
                    <a:pt x="52" y="278"/>
                    <a:pt x="62" y="944"/>
                    <a:pt x="257" y="1559"/>
                  </a:cubicBezTo>
                  <a:cubicBezTo>
                    <a:pt x="390" y="1990"/>
                    <a:pt x="605" y="2461"/>
                    <a:pt x="964" y="2502"/>
                  </a:cubicBezTo>
                  <a:cubicBezTo>
                    <a:pt x="1384" y="2533"/>
                    <a:pt x="1313" y="975"/>
                    <a:pt x="1343" y="165"/>
                  </a:cubicBezTo>
                  <a:close/>
                </a:path>
              </a:pathLst>
            </a:custGeom>
            <a:solidFill>
              <a:srgbClr val="DE9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9"/>
            <p:cNvSpPr/>
            <p:nvPr/>
          </p:nvSpPr>
          <p:spPr>
            <a:xfrm>
              <a:off x="7275808" y="1272817"/>
              <a:ext cx="391526" cy="677332"/>
            </a:xfrm>
            <a:custGeom>
              <a:rect b="b" l="l" r="r" t="t"/>
              <a:pathLst>
                <a:path extrusionOk="0" h="5055" w="2922">
                  <a:moveTo>
                    <a:pt x="2922" y="647"/>
                  </a:moveTo>
                  <a:cubicBezTo>
                    <a:pt x="2625" y="5055"/>
                    <a:pt x="0" y="3312"/>
                    <a:pt x="103" y="2061"/>
                  </a:cubicBezTo>
                  <a:cubicBezTo>
                    <a:pt x="164" y="1313"/>
                    <a:pt x="297" y="134"/>
                    <a:pt x="913" y="62"/>
                  </a:cubicBezTo>
                  <a:cubicBezTo>
                    <a:pt x="1630" y="1"/>
                    <a:pt x="2922" y="647"/>
                    <a:pt x="2922" y="647"/>
                  </a:cubicBezTo>
                  <a:close/>
                </a:path>
              </a:pathLst>
            </a:custGeom>
            <a:solidFill>
              <a:srgbClr val="F3A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9"/>
            <p:cNvSpPr/>
            <p:nvPr/>
          </p:nvSpPr>
          <p:spPr>
            <a:xfrm>
              <a:off x="7205729" y="1149275"/>
              <a:ext cx="502874" cy="414975"/>
            </a:xfrm>
            <a:custGeom>
              <a:rect b="b" l="l" r="r" t="t"/>
              <a:pathLst>
                <a:path extrusionOk="0" h="3097" w="3753">
                  <a:moveTo>
                    <a:pt x="2327" y="1230"/>
                  </a:moveTo>
                  <a:cubicBezTo>
                    <a:pt x="1948" y="2133"/>
                    <a:pt x="1569" y="2225"/>
                    <a:pt x="677" y="2317"/>
                  </a:cubicBezTo>
                  <a:lnTo>
                    <a:pt x="72" y="2440"/>
                  </a:lnTo>
                  <a:cubicBezTo>
                    <a:pt x="72" y="2440"/>
                    <a:pt x="0" y="441"/>
                    <a:pt x="1343" y="216"/>
                  </a:cubicBezTo>
                  <a:cubicBezTo>
                    <a:pt x="2686" y="0"/>
                    <a:pt x="3670" y="820"/>
                    <a:pt x="3722" y="1682"/>
                  </a:cubicBezTo>
                  <a:cubicBezTo>
                    <a:pt x="3752" y="2204"/>
                    <a:pt x="3578" y="2707"/>
                    <a:pt x="3240" y="3096"/>
                  </a:cubicBezTo>
                  <a:cubicBezTo>
                    <a:pt x="3240" y="3096"/>
                    <a:pt x="3312" y="2204"/>
                    <a:pt x="3066" y="1712"/>
                  </a:cubicBezTo>
                  <a:cubicBezTo>
                    <a:pt x="2922" y="1425"/>
                    <a:pt x="2645" y="1241"/>
                    <a:pt x="2327" y="123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9"/>
            <p:cNvSpPr/>
            <p:nvPr/>
          </p:nvSpPr>
          <p:spPr>
            <a:xfrm>
              <a:off x="7665861" y="2489881"/>
              <a:ext cx="219882" cy="199381"/>
            </a:xfrm>
            <a:custGeom>
              <a:rect b="b" l="l" r="r" t="t"/>
              <a:pathLst>
                <a:path extrusionOk="0" h="1488" w="1641">
                  <a:moveTo>
                    <a:pt x="339" y="308"/>
                  </a:moveTo>
                  <a:cubicBezTo>
                    <a:pt x="236" y="431"/>
                    <a:pt x="134" y="565"/>
                    <a:pt x="42" y="708"/>
                  </a:cubicBezTo>
                  <a:cubicBezTo>
                    <a:pt x="21" y="729"/>
                    <a:pt x="1" y="811"/>
                    <a:pt x="154" y="790"/>
                  </a:cubicBezTo>
                  <a:cubicBezTo>
                    <a:pt x="288" y="770"/>
                    <a:pt x="390" y="626"/>
                    <a:pt x="534" y="616"/>
                  </a:cubicBezTo>
                  <a:cubicBezTo>
                    <a:pt x="534" y="657"/>
                    <a:pt x="534" y="698"/>
                    <a:pt x="523" y="739"/>
                  </a:cubicBezTo>
                  <a:cubicBezTo>
                    <a:pt x="482" y="1210"/>
                    <a:pt x="390" y="1405"/>
                    <a:pt x="493" y="1436"/>
                  </a:cubicBezTo>
                  <a:cubicBezTo>
                    <a:pt x="595" y="1477"/>
                    <a:pt x="657" y="1333"/>
                    <a:pt x="657" y="1333"/>
                  </a:cubicBezTo>
                  <a:cubicBezTo>
                    <a:pt x="657" y="1333"/>
                    <a:pt x="769" y="1487"/>
                    <a:pt x="872" y="1415"/>
                  </a:cubicBezTo>
                  <a:cubicBezTo>
                    <a:pt x="903" y="1395"/>
                    <a:pt x="933" y="1364"/>
                    <a:pt x="974" y="1344"/>
                  </a:cubicBezTo>
                  <a:cubicBezTo>
                    <a:pt x="1005" y="1395"/>
                    <a:pt x="1067" y="1426"/>
                    <a:pt x="1139" y="1415"/>
                  </a:cubicBezTo>
                  <a:cubicBezTo>
                    <a:pt x="1262" y="1395"/>
                    <a:pt x="1262" y="1333"/>
                    <a:pt x="1262" y="1333"/>
                  </a:cubicBezTo>
                  <a:cubicBezTo>
                    <a:pt x="1303" y="1364"/>
                    <a:pt x="1354" y="1385"/>
                    <a:pt x="1405" y="1385"/>
                  </a:cubicBezTo>
                  <a:cubicBezTo>
                    <a:pt x="1456" y="1374"/>
                    <a:pt x="1508" y="1333"/>
                    <a:pt x="1538" y="1282"/>
                  </a:cubicBezTo>
                  <a:lnTo>
                    <a:pt x="1641" y="421"/>
                  </a:lnTo>
                  <a:cubicBezTo>
                    <a:pt x="1446" y="103"/>
                    <a:pt x="667" y="1"/>
                    <a:pt x="339" y="308"/>
                  </a:cubicBezTo>
                  <a:close/>
                </a:path>
              </a:pathLst>
            </a:custGeom>
            <a:solidFill>
              <a:srgbClr val="DE9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9"/>
            <p:cNvSpPr/>
            <p:nvPr/>
          </p:nvSpPr>
          <p:spPr>
            <a:xfrm>
              <a:off x="7656213" y="2307248"/>
              <a:ext cx="728249" cy="638876"/>
            </a:xfrm>
            <a:custGeom>
              <a:rect b="b" l="l" r="r" t="t"/>
              <a:pathLst>
                <a:path extrusionOk="0" h="4768" w="5435">
                  <a:moveTo>
                    <a:pt x="1098" y="1979"/>
                  </a:moveTo>
                  <a:lnTo>
                    <a:pt x="5342" y="31"/>
                  </a:lnTo>
                  <a:cubicBezTo>
                    <a:pt x="5403" y="0"/>
                    <a:pt x="5434" y="62"/>
                    <a:pt x="5393" y="154"/>
                  </a:cubicBezTo>
                  <a:lnTo>
                    <a:pt x="4522" y="2563"/>
                  </a:lnTo>
                  <a:cubicBezTo>
                    <a:pt x="4481" y="2655"/>
                    <a:pt x="4419" y="2737"/>
                    <a:pt x="4337" y="2789"/>
                  </a:cubicBezTo>
                  <a:lnTo>
                    <a:pt x="93" y="4736"/>
                  </a:lnTo>
                  <a:cubicBezTo>
                    <a:pt x="32" y="4767"/>
                    <a:pt x="1" y="4706"/>
                    <a:pt x="42" y="4613"/>
                  </a:cubicBezTo>
                  <a:lnTo>
                    <a:pt x="923" y="2204"/>
                  </a:lnTo>
                  <a:cubicBezTo>
                    <a:pt x="954" y="2112"/>
                    <a:pt x="1016" y="2030"/>
                    <a:pt x="1098" y="1979"/>
                  </a:cubicBezTo>
                  <a:close/>
                </a:path>
              </a:pathLst>
            </a:custGeom>
            <a:solidFill>
              <a:srgbClr val="8585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9"/>
            <p:cNvSpPr/>
            <p:nvPr/>
          </p:nvSpPr>
          <p:spPr>
            <a:xfrm>
              <a:off x="6392527" y="3226176"/>
              <a:ext cx="1116827" cy="1116827"/>
            </a:xfrm>
            <a:custGeom>
              <a:rect b="b" l="l" r="r" t="t"/>
              <a:pathLst>
                <a:path extrusionOk="0" h="8335" w="8335">
                  <a:moveTo>
                    <a:pt x="4009" y="8335"/>
                  </a:moveTo>
                  <a:cubicBezTo>
                    <a:pt x="5629" y="8335"/>
                    <a:pt x="7094" y="7361"/>
                    <a:pt x="7720" y="5864"/>
                  </a:cubicBezTo>
                  <a:cubicBezTo>
                    <a:pt x="8335" y="4368"/>
                    <a:pt x="7997" y="2635"/>
                    <a:pt x="6848" y="1497"/>
                  </a:cubicBezTo>
                  <a:cubicBezTo>
                    <a:pt x="5700" y="349"/>
                    <a:pt x="3978" y="0"/>
                    <a:pt x="2481" y="626"/>
                  </a:cubicBezTo>
                  <a:cubicBezTo>
                    <a:pt x="974" y="1241"/>
                    <a:pt x="0" y="2707"/>
                    <a:pt x="0" y="4327"/>
                  </a:cubicBezTo>
                  <a:cubicBezTo>
                    <a:pt x="11" y="6541"/>
                    <a:pt x="1805" y="8335"/>
                    <a:pt x="4009" y="8335"/>
                  </a:cubicBezTo>
                  <a:close/>
                </a:path>
              </a:pathLst>
            </a:custGeom>
            <a:solidFill>
              <a:srgbClr val="DBA2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9"/>
            <p:cNvSpPr/>
            <p:nvPr/>
          </p:nvSpPr>
          <p:spPr>
            <a:xfrm>
              <a:off x="6418655" y="3635527"/>
              <a:ext cx="1034422" cy="693813"/>
            </a:xfrm>
            <a:custGeom>
              <a:rect b="b" l="l" r="r" t="t"/>
              <a:pathLst>
                <a:path extrusionOk="0" h="5178" w="7720">
                  <a:moveTo>
                    <a:pt x="5085" y="4962"/>
                  </a:moveTo>
                  <a:cubicBezTo>
                    <a:pt x="4921" y="5024"/>
                    <a:pt x="4747" y="5065"/>
                    <a:pt x="4572" y="5106"/>
                  </a:cubicBezTo>
                  <a:lnTo>
                    <a:pt x="4480" y="4737"/>
                  </a:lnTo>
                  <a:cubicBezTo>
                    <a:pt x="4654" y="4706"/>
                    <a:pt x="4818" y="4655"/>
                    <a:pt x="4993" y="4593"/>
                  </a:cubicBezTo>
                  <a:close/>
                  <a:moveTo>
                    <a:pt x="6008" y="4501"/>
                  </a:moveTo>
                  <a:cubicBezTo>
                    <a:pt x="5854" y="4603"/>
                    <a:pt x="5700" y="4696"/>
                    <a:pt x="5546" y="4778"/>
                  </a:cubicBezTo>
                  <a:lnTo>
                    <a:pt x="5352" y="4439"/>
                  </a:lnTo>
                  <a:cubicBezTo>
                    <a:pt x="5516" y="4368"/>
                    <a:pt x="5669" y="4275"/>
                    <a:pt x="5813" y="4173"/>
                  </a:cubicBezTo>
                  <a:close/>
                  <a:moveTo>
                    <a:pt x="6776" y="3824"/>
                  </a:moveTo>
                  <a:cubicBezTo>
                    <a:pt x="6653" y="3957"/>
                    <a:pt x="6530" y="4091"/>
                    <a:pt x="6397" y="4203"/>
                  </a:cubicBezTo>
                  <a:lnTo>
                    <a:pt x="6131" y="3937"/>
                  </a:lnTo>
                  <a:cubicBezTo>
                    <a:pt x="6264" y="3824"/>
                    <a:pt x="6387" y="3691"/>
                    <a:pt x="6500" y="3558"/>
                  </a:cubicBezTo>
                  <a:lnTo>
                    <a:pt x="6776" y="3824"/>
                  </a:lnTo>
                  <a:close/>
                  <a:moveTo>
                    <a:pt x="7330" y="2973"/>
                  </a:moveTo>
                  <a:cubicBezTo>
                    <a:pt x="7258" y="3127"/>
                    <a:pt x="7166" y="3281"/>
                    <a:pt x="7074" y="3435"/>
                  </a:cubicBezTo>
                  <a:lnTo>
                    <a:pt x="6735" y="3240"/>
                  </a:lnTo>
                  <a:cubicBezTo>
                    <a:pt x="6838" y="3096"/>
                    <a:pt x="6930" y="2943"/>
                    <a:pt x="7002" y="2779"/>
                  </a:cubicBezTo>
                  <a:close/>
                  <a:moveTo>
                    <a:pt x="7648" y="1999"/>
                  </a:moveTo>
                  <a:cubicBezTo>
                    <a:pt x="7617" y="2174"/>
                    <a:pt x="7576" y="2348"/>
                    <a:pt x="7525" y="2512"/>
                  </a:cubicBezTo>
                  <a:lnTo>
                    <a:pt x="7156" y="2420"/>
                  </a:lnTo>
                  <a:cubicBezTo>
                    <a:pt x="7207" y="2245"/>
                    <a:pt x="7258" y="2071"/>
                    <a:pt x="7279" y="1907"/>
                  </a:cubicBezTo>
                  <a:close/>
                  <a:moveTo>
                    <a:pt x="7709" y="985"/>
                  </a:moveTo>
                  <a:cubicBezTo>
                    <a:pt x="7709" y="1087"/>
                    <a:pt x="7720" y="1179"/>
                    <a:pt x="7720" y="1282"/>
                  </a:cubicBezTo>
                  <a:lnTo>
                    <a:pt x="7720" y="1518"/>
                  </a:lnTo>
                  <a:lnTo>
                    <a:pt x="7330" y="1518"/>
                  </a:lnTo>
                  <a:cubicBezTo>
                    <a:pt x="7330" y="1436"/>
                    <a:pt x="7340" y="1364"/>
                    <a:pt x="7340" y="1282"/>
                  </a:cubicBezTo>
                  <a:cubicBezTo>
                    <a:pt x="7340" y="1179"/>
                    <a:pt x="7340" y="1087"/>
                    <a:pt x="7330" y="985"/>
                  </a:cubicBezTo>
                  <a:close/>
                  <a:moveTo>
                    <a:pt x="123" y="2522"/>
                  </a:moveTo>
                  <a:cubicBezTo>
                    <a:pt x="72" y="2358"/>
                    <a:pt x="31" y="2184"/>
                    <a:pt x="0" y="2010"/>
                  </a:cubicBezTo>
                  <a:lnTo>
                    <a:pt x="369" y="1907"/>
                  </a:lnTo>
                  <a:cubicBezTo>
                    <a:pt x="400" y="2081"/>
                    <a:pt x="441" y="2256"/>
                    <a:pt x="492" y="2420"/>
                  </a:cubicBezTo>
                  <a:lnTo>
                    <a:pt x="134" y="2522"/>
                  </a:lnTo>
                  <a:close/>
                  <a:moveTo>
                    <a:pt x="7494" y="0"/>
                  </a:moveTo>
                  <a:cubicBezTo>
                    <a:pt x="7556" y="164"/>
                    <a:pt x="7607" y="339"/>
                    <a:pt x="7638" y="513"/>
                  </a:cubicBezTo>
                  <a:lnTo>
                    <a:pt x="7269" y="605"/>
                  </a:lnTo>
                  <a:cubicBezTo>
                    <a:pt x="7238" y="431"/>
                    <a:pt x="7187" y="267"/>
                    <a:pt x="7135" y="93"/>
                  </a:cubicBezTo>
                  <a:close/>
                  <a:moveTo>
                    <a:pt x="574" y="3435"/>
                  </a:moveTo>
                  <a:cubicBezTo>
                    <a:pt x="482" y="3291"/>
                    <a:pt x="390" y="3137"/>
                    <a:pt x="318" y="2973"/>
                  </a:cubicBezTo>
                  <a:lnTo>
                    <a:pt x="646" y="2789"/>
                  </a:lnTo>
                  <a:cubicBezTo>
                    <a:pt x="718" y="2943"/>
                    <a:pt x="800" y="3096"/>
                    <a:pt x="902" y="3250"/>
                  </a:cubicBezTo>
                  <a:lnTo>
                    <a:pt x="574" y="3435"/>
                  </a:lnTo>
                  <a:close/>
                  <a:moveTo>
                    <a:pt x="1251" y="4203"/>
                  </a:moveTo>
                  <a:cubicBezTo>
                    <a:pt x="1118" y="4091"/>
                    <a:pt x="995" y="3957"/>
                    <a:pt x="872" y="3824"/>
                  </a:cubicBezTo>
                  <a:lnTo>
                    <a:pt x="1148" y="3558"/>
                  </a:lnTo>
                  <a:cubicBezTo>
                    <a:pt x="1261" y="3691"/>
                    <a:pt x="1384" y="3814"/>
                    <a:pt x="1517" y="3937"/>
                  </a:cubicBezTo>
                  <a:lnTo>
                    <a:pt x="1251" y="4203"/>
                  </a:lnTo>
                  <a:close/>
                  <a:moveTo>
                    <a:pt x="2102" y="4778"/>
                  </a:moveTo>
                  <a:cubicBezTo>
                    <a:pt x="1938" y="4696"/>
                    <a:pt x="1784" y="4603"/>
                    <a:pt x="1640" y="4511"/>
                  </a:cubicBezTo>
                  <a:lnTo>
                    <a:pt x="1825" y="4183"/>
                  </a:lnTo>
                  <a:cubicBezTo>
                    <a:pt x="1979" y="4286"/>
                    <a:pt x="2133" y="4368"/>
                    <a:pt x="2286" y="4450"/>
                  </a:cubicBezTo>
                  <a:close/>
                  <a:moveTo>
                    <a:pt x="3065" y="5106"/>
                  </a:moveTo>
                  <a:cubicBezTo>
                    <a:pt x="2891" y="5075"/>
                    <a:pt x="2727" y="5024"/>
                    <a:pt x="2553" y="4972"/>
                  </a:cubicBezTo>
                  <a:lnTo>
                    <a:pt x="2655" y="4603"/>
                  </a:lnTo>
                  <a:cubicBezTo>
                    <a:pt x="2819" y="4665"/>
                    <a:pt x="2994" y="4706"/>
                    <a:pt x="3168" y="4737"/>
                  </a:cubicBezTo>
                  <a:close/>
                  <a:moveTo>
                    <a:pt x="3824" y="5177"/>
                  </a:moveTo>
                  <a:cubicBezTo>
                    <a:pt x="3732" y="5177"/>
                    <a:pt x="3650" y="5177"/>
                    <a:pt x="3558" y="5167"/>
                  </a:cubicBezTo>
                  <a:lnTo>
                    <a:pt x="3558" y="4788"/>
                  </a:lnTo>
                  <a:cubicBezTo>
                    <a:pt x="3650" y="4798"/>
                    <a:pt x="3732" y="4798"/>
                    <a:pt x="3824" y="4798"/>
                  </a:cubicBezTo>
                  <a:cubicBezTo>
                    <a:pt x="3916" y="4798"/>
                    <a:pt x="3998" y="4798"/>
                    <a:pt x="4091" y="4788"/>
                  </a:cubicBezTo>
                  <a:lnTo>
                    <a:pt x="4091" y="5167"/>
                  </a:lnTo>
                  <a:cubicBezTo>
                    <a:pt x="3998" y="5167"/>
                    <a:pt x="3906" y="5167"/>
                    <a:pt x="3814" y="516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9"/>
            <p:cNvSpPr/>
            <p:nvPr/>
          </p:nvSpPr>
          <p:spPr>
            <a:xfrm>
              <a:off x="6469439" y="3190400"/>
              <a:ext cx="957510" cy="1077166"/>
            </a:xfrm>
            <a:custGeom>
              <a:rect b="b" l="l" r="r" t="t"/>
              <a:pathLst>
                <a:path extrusionOk="0" h="8039" w="7146">
                  <a:moveTo>
                    <a:pt x="3435" y="8038"/>
                  </a:moveTo>
                  <a:cubicBezTo>
                    <a:pt x="4829" y="8038"/>
                    <a:pt x="6080" y="7197"/>
                    <a:pt x="6613" y="5916"/>
                  </a:cubicBezTo>
                  <a:cubicBezTo>
                    <a:pt x="7146" y="4624"/>
                    <a:pt x="6849" y="3148"/>
                    <a:pt x="5864" y="2164"/>
                  </a:cubicBezTo>
                  <a:cubicBezTo>
                    <a:pt x="3701" y="1"/>
                    <a:pt x="1" y="1528"/>
                    <a:pt x="1" y="4594"/>
                  </a:cubicBezTo>
                  <a:cubicBezTo>
                    <a:pt x="1" y="6490"/>
                    <a:pt x="1538" y="8038"/>
                    <a:pt x="3435" y="8038"/>
                  </a:cubicBezTo>
                  <a:close/>
                </a:path>
              </a:pathLst>
            </a:custGeom>
            <a:solidFill>
              <a:srgbClr val="F1C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9"/>
            <p:cNvSpPr/>
            <p:nvPr/>
          </p:nvSpPr>
          <p:spPr>
            <a:xfrm>
              <a:off x="6715316" y="3463747"/>
              <a:ext cx="431456" cy="682826"/>
            </a:xfrm>
            <a:custGeom>
              <a:rect b="b" l="l" r="r" t="t"/>
              <a:pathLst>
                <a:path extrusionOk="0" h="5096" w="3220">
                  <a:moveTo>
                    <a:pt x="1302" y="4532"/>
                  </a:moveTo>
                  <a:cubicBezTo>
                    <a:pt x="862" y="4512"/>
                    <a:pt x="421" y="4419"/>
                    <a:pt x="21" y="4235"/>
                  </a:cubicBezTo>
                  <a:lnTo>
                    <a:pt x="21" y="3220"/>
                  </a:lnTo>
                  <a:cubicBezTo>
                    <a:pt x="267" y="3343"/>
                    <a:pt x="523" y="3445"/>
                    <a:pt x="790" y="3527"/>
                  </a:cubicBezTo>
                  <a:cubicBezTo>
                    <a:pt x="1026" y="3599"/>
                    <a:pt x="1272" y="3640"/>
                    <a:pt x="1518" y="3640"/>
                  </a:cubicBezTo>
                  <a:cubicBezTo>
                    <a:pt x="1641" y="3650"/>
                    <a:pt x="1774" y="3630"/>
                    <a:pt x="1897" y="3579"/>
                  </a:cubicBezTo>
                  <a:cubicBezTo>
                    <a:pt x="2051" y="3507"/>
                    <a:pt x="2071" y="3302"/>
                    <a:pt x="1928" y="3199"/>
                  </a:cubicBezTo>
                  <a:cubicBezTo>
                    <a:pt x="1846" y="3138"/>
                    <a:pt x="1743" y="3076"/>
                    <a:pt x="1641" y="3035"/>
                  </a:cubicBezTo>
                  <a:cubicBezTo>
                    <a:pt x="1518" y="2984"/>
                    <a:pt x="1323" y="2912"/>
                    <a:pt x="1097" y="2830"/>
                  </a:cubicBezTo>
                  <a:cubicBezTo>
                    <a:pt x="872" y="2748"/>
                    <a:pt x="667" y="2646"/>
                    <a:pt x="472" y="2502"/>
                  </a:cubicBezTo>
                  <a:cubicBezTo>
                    <a:pt x="329" y="2400"/>
                    <a:pt x="206" y="2267"/>
                    <a:pt x="124" y="2103"/>
                  </a:cubicBezTo>
                  <a:cubicBezTo>
                    <a:pt x="52" y="1928"/>
                    <a:pt x="11" y="1744"/>
                    <a:pt x="21" y="1559"/>
                  </a:cubicBezTo>
                  <a:cubicBezTo>
                    <a:pt x="1" y="1262"/>
                    <a:pt x="124" y="975"/>
                    <a:pt x="339" y="770"/>
                  </a:cubicBezTo>
                  <a:cubicBezTo>
                    <a:pt x="554" y="585"/>
                    <a:pt x="882" y="462"/>
                    <a:pt x="1313" y="421"/>
                  </a:cubicBezTo>
                  <a:lnTo>
                    <a:pt x="1313" y="1"/>
                  </a:lnTo>
                  <a:lnTo>
                    <a:pt x="1938" y="1"/>
                  </a:lnTo>
                  <a:lnTo>
                    <a:pt x="1938" y="411"/>
                  </a:lnTo>
                  <a:cubicBezTo>
                    <a:pt x="2358" y="442"/>
                    <a:pt x="2779" y="544"/>
                    <a:pt x="3158" y="708"/>
                  </a:cubicBezTo>
                  <a:lnTo>
                    <a:pt x="2799" y="1580"/>
                  </a:lnTo>
                  <a:cubicBezTo>
                    <a:pt x="2440" y="1405"/>
                    <a:pt x="2051" y="1303"/>
                    <a:pt x="1651" y="1293"/>
                  </a:cubicBezTo>
                  <a:cubicBezTo>
                    <a:pt x="1528" y="1282"/>
                    <a:pt x="1415" y="1303"/>
                    <a:pt x="1302" y="1354"/>
                  </a:cubicBezTo>
                  <a:cubicBezTo>
                    <a:pt x="1241" y="1385"/>
                    <a:pt x="1200" y="1457"/>
                    <a:pt x="1200" y="1528"/>
                  </a:cubicBezTo>
                  <a:cubicBezTo>
                    <a:pt x="1200" y="1590"/>
                    <a:pt x="1231" y="1651"/>
                    <a:pt x="1272" y="1692"/>
                  </a:cubicBezTo>
                  <a:cubicBezTo>
                    <a:pt x="1354" y="1754"/>
                    <a:pt x="1436" y="1805"/>
                    <a:pt x="1528" y="1846"/>
                  </a:cubicBezTo>
                  <a:cubicBezTo>
                    <a:pt x="1641" y="1897"/>
                    <a:pt x="1805" y="1959"/>
                    <a:pt x="2010" y="2031"/>
                  </a:cubicBezTo>
                  <a:cubicBezTo>
                    <a:pt x="2440" y="2174"/>
                    <a:pt x="2748" y="2349"/>
                    <a:pt x="2932" y="2543"/>
                  </a:cubicBezTo>
                  <a:cubicBezTo>
                    <a:pt x="3117" y="2738"/>
                    <a:pt x="3220" y="3005"/>
                    <a:pt x="3209" y="3281"/>
                  </a:cubicBezTo>
                  <a:cubicBezTo>
                    <a:pt x="3220" y="3599"/>
                    <a:pt x="3097" y="3897"/>
                    <a:pt x="2881" y="4122"/>
                  </a:cubicBezTo>
                  <a:cubicBezTo>
                    <a:pt x="2615" y="4348"/>
                    <a:pt x="2287" y="4491"/>
                    <a:pt x="1938" y="4512"/>
                  </a:cubicBezTo>
                  <a:lnTo>
                    <a:pt x="1938" y="5096"/>
                  </a:lnTo>
                  <a:lnTo>
                    <a:pt x="1302" y="509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9"/>
            <p:cNvSpPr/>
            <p:nvPr/>
          </p:nvSpPr>
          <p:spPr>
            <a:xfrm>
              <a:off x="6406194" y="3283928"/>
              <a:ext cx="990607" cy="553657"/>
            </a:xfrm>
            <a:custGeom>
              <a:rect b="b" l="l" r="r" t="t"/>
              <a:pathLst>
                <a:path extrusionOk="0" h="4132" w="7393">
                  <a:moveTo>
                    <a:pt x="1939" y="984"/>
                  </a:moveTo>
                  <a:cubicBezTo>
                    <a:pt x="2082" y="882"/>
                    <a:pt x="2236" y="800"/>
                    <a:pt x="2400" y="718"/>
                  </a:cubicBezTo>
                  <a:lnTo>
                    <a:pt x="2215" y="390"/>
                  </a:lnTo>
                  <a:cubicBezTo>
                    <a:pt x="2051" y="472"/>
                    <a:pt x="1898" y="554"/>
                    <a:pt x="1754" y="656"/>
                  </a:cubicBezTo>
                  <a:close/>
                  <a:moveTo>
                    <a:pt x="7126" y="1702"/>
                  </a:moveTo>
                  <a:lnTo>
                    <a:pt x="6798" y="1897"/>
                  </a:lnTo>
                  <a:cubicBezTo>
                    <a:pt x="6900" y="2040"/>
                    <a:pt x="6992" y="2194"/>
                    <a:pt x="7064" y="2348"/>
                  </a:cubicBezTo>
                  <a:lnTo>
                    <a:pt x="7392" y="2163"/>
                  </a:lnTo>
                  <a:cubicBezTo>
                    <a:pt x="7321" y="1999"/>
                    <a:pt x="7228" y="1845"/>
                    <a:pt x="7126" y="1702"/>
                  </a:cubicBezTo>
                  <a:close/>
                  <a:moveTo>
                    <a:pt x="6449" y="953"/>
                  </a:moveTo>
                  <a:lnTo>
                    <a:pt x="6183" y="1220"/>
                  </a:lnTo>
                  <a:cubicBezTo>
                    <a:pt x="6326" y="1333"/>
                    <a:pt x="6449" y="1456"/>
                    <a:pt x="6572" y="1589"/>
                  </a:cubicBezTo>
                  <a:lnTo>
                    <a:pt x="6839" y="1322"/>
                  </a:lnTo>
                  <a:cubicBezTo>
                    <a:pt x="6716" y="1189"/>
                    <a:pt x="6593" y="1066"/>
                    <a:pt x="6449" y="953"/>
                  </a:cubicBezTo>
                  <a:close/>
                  <a:moveTo>
                    <a:pt x="5609" y="390"/>
                  </a:moveTo>
                  <a:lnTo>
                    <a:pt x="5424" y="718"/>
                  </a:lnTo>
                  <a:cubicBezTo>
                    <a:pt x="5578" y="800"/>
                    <a:pt x="5732" y="882"/>
                    <a:pt x="5885" y="984"/>
                  </a:cubicBezTo>
                  <a:lnTo>
                    <a:pt x="6070" y="656"/>
                  </a:lnTo>
                  <a:cubicBezTo>
                    <a:pt x="5926" y="554"/>
                    <a:pt x="5773" y="472"/>
                    <a:pt x="5609" y="390"/>
                  </a:cubicBezTo>
                  <a:close/>
                  <a:moveTo>
                    <a:pt x="4655" y="72"/>
                  </a:moveTo>
                  <a:lnTo>
                    <a:pt x="4553" y="441"/>
                  </a:lnTo>
                  <a:cubicBezTo>
                    <a:pt x="4727" y="472"/>
                    <a:pt x="4901" y="523"/>
                    <a:pt x="5065" y="574"/>
                  </a:cubicBezTo>
                  <a:lnTo>
                    <a:pt x="5168" y="215"/>
                  </a:lnTo>
                  <a:cubicBezTo>
                    <a:pt x="4993" y="154"/>
                    <a:pt x="4829" y="113"/>
                    <a:pt x="4655" y="72"/>
                  </a:cubicBezTo>
                  <a:close/>
                  <a:moveTo>
                    <a:pt x="3640" y="10"/>
                  </a:moveTo>
                  <a:lnTo>
                    <a:pt x="3640" y="400"/>
                  </a:lnTo>
                  <a:cubicBezTo>
                    <a:pt x="3733" y="390"/>
                    <a:pt x="3825" y="390"/>
                    <a:pt x="3907" y="390"/>
                  </a:cubicBezTo>
                  <a:cubicBezTo>
                    <a:pt x="3999" y="390"/>
                    <a:pt x="4091" y="390"/>
                    <a:pt x="4173" y="400"/>
                  </a:cubicBezTo>
                  <a:lnTo>
                    <a:pt x="4173" y="10"/>
                  </a:lnTo>
                  <a:cubicBezTo>
                    <a:pt x="4091" y="10"/>
                    <a:pt x="3999" y="0"/>
                    <a:pt x="3907" y="0"/>
                  </a:cubicBezTo>
                  <a:cubicBezTo>
                    <a:pt x="3825" y="0"/>
                    <a:pt x="3733" y="0"/>
                    <a:pt x="3640" y="10"/>
                  </a:cubicBezTo>
                  <a:close/>
                  <a:moveTo>
                    <a:pt x="2748" y="574"/>
                  </a:moveTo>
                  <a:cubicBezTo>
                    <a:pt x="2912" y="523"/>
                    <a:pt x="3087" y="472"/>
                    <a:pt x="3261" y="441"/>
                  </a:cubicBezTo>
                  <a:lnTo>
                    <a:pt x="3158" y="72"/>
                  </a:lnTo>
                  <a:cubicBezTo>
                    <a:pt x="2984" y="113"/>
                    <a:pt x="2820" y="154"/>
                    <a:pt x="2646" y="215"/>
                  </a:cubicBezTo>
                  <a:close/>
                  <a:moveTo>
                    <a:pt x="401" y="3598"/>
                  </a:moveTo>
                  <a:lnTo>
                    <a:pt x="21" y="3598"/>
                  </a:lnTo>
                  <a:cubicBezTo>
                    <a:pt x="11" y="3701"/>
                    <a:pt x="1" y="3803"/>
                    <a:pt x="1" y="3896"/>
                  </a:cubicBezTo>
                  <a:cubicBezTo>
                    <a:pt x="1" y="3978"/>
                    <a:pt x="1" y="4060"/>
                    <a:pt x="11" y="4131"/>
                  </a:cubicBezTo>
                  <a:lnTo>
                    <a:pt x="401" y="4131"/>
                  </a:lnTo>
                  <a:cubicBezTo>
                    <a:pt x="401" y="4060"/>
                    <a:pt x="391" y="3978"/>
                    <a:pt x="391" y="3896"/>
                  </a:cubicBezTo>
                  <a:cubicBezTo>
                    <a:pt x="391" y="3803"/>
                    <a:pt x="391" y="3701"/>
                    <a:pt x="401" y="3598"/>
                  </a:cubicBezTo>
                  <a:close/>
                  <a:moveTo>
                    <a:pt x="596" y="2706"/>
                  </a:moveTo>
                  <a:lnTo>
                    <a:pt x="227" y="2604"/>
                  </a:lnTo>
                  <a:cubicBezTo>
                    <a:pt x="165" y="2778"/>
                    <a:pt x="124" y="2942"/>
                    <a:pt x="93" y="3116"/>
                  </a:cubicBezTo>
                  <a:lnTo>
                    <a:pt x="452" y="3219"/>
                  </a:lnTo>
                  <a:cubicBezTo>
                    <a:pt x="493" y="3045"/>
                    <a:pt x="534" y="2870"/>
                    <a:pt x="596" y="2706"/>
                  </a:cubicBezTo>
                  <a:close/>
                  <a:moveTo>
                    <a:pt x="1016" y="1897"/>
                  </a:moveTo>
                  <a:lnTo>
                    <a:pt x="688" y="1702"/>
                  </a:lnTo>
                  <a:cubicBezTo>
                    <a:pt x="585" y="1845"/>
                    <a:pt x="493" y="1999"/>
                    <a:pt x="421" y="2163"/>
                  </a:cubicBezTo>
                  <a:lnTo>
                    <a:pt x="749" y="2348"/>
                  </a:lnTo>
                  <a:cubicBezTo>
                    <a:pt x="821" y="2194"/>
                    <a:pt x="913" y="2040"/>
                    <a:pt x="1016" y="1897"/>
                  </a:cubicBezTo>
                  <a:close/>
                  <a:moveTo>
                    <a:pt x="1631" y="1220"/>
                  </a:moveTo>
                  <a:lnTo>
                    <a:pt x="1364" y="943"/>
                  </a:lnTo>
                  <a:cubicBezTo>
                    <a:pt x="1221" y="1066"/>
                    <a:pt x="1098" y="1189"/>
                    <a:pt x="975" y="1322"/>
                  </a:cubicBezTo>
                  <a:lnTo>
                    <a:pt x="1252" y="1589"/>
                  </a:lnTo>
                  <a:cubicBezTo>
                    <a:pt x="1364" y="1456"/>
                    <a:pt x="1498" y="1333"/>
                    <a:pt x="1631" y="122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9"/>
            <p:cNvSpPr/>
            <p:nvPr/>
          </p:nvSpPr>
          <p:spPr>
            <a:xfrm>
              <a:off x="4638426" y="4154752"/>
              <a:ext cx="1074218" cy="199247"/>
            </a:xfrm>
            <a:custGeom>
              <a:rect b="b" l="l" r="r" t="t"/>
              <a:pathLst>
                <a:path extrusionOk="0" h="1487" w="8017">
                  <a:moveTo>
                    <a:pt x="277" y="0"/>
                  </a:moveTo>
                  <a:cubicBezTo>
                    <a:pt x="123" y="0"/>
                    <a:pt x="0" y="123"/>
                    <a:pt x="0" y="277"/>
                  </a:cubicBezTo>
                  <a:lnTo>
                    <a:pt x="0" y="1210"/>
                  </a:lnTo>
                  <a:cubicBezTo>
                    <a:pt x="0" y="1364"/>
                    <a:pt x="123" y="1487"/>
                    <a:pt x="277" y="1487"/>
                  </a:cubicBezTo>
                  <a:lnTo>
                    <a:pt x="7740" y="1487"/>
                  </a:lnTo>
                  <a:cubicBezTo>
                    <a:pt x="7894" y="1487"/>
                    <a:pt x="8017" y="1364"/>
                    <a:pt x="8017" y="1210"/>
                  </a:cubicBezTo>
                  <a:lnTo>
                    <a:pt x="8017" y="277"/>
                  </a:lnTo>
                  <a:cubicBezTo>
                    <a:pt x="8017" y="123"/>
                    <a:pt x="7894" y="0"/>
                    <a:pt x="7740" y="0"/>
                  </a:cubicBezTo>
                  <a:close/>
                </a:path>
              </a:pathLst>
            </a:custGeom>
            <a:solidFill>
              <a:srgbClr val="DBA2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9"/>
            <p:cNvSpPr/>
            <p:nvPr/>
          </p:nvSpPr>
          <p:spPr>
            <a:xfrm>
              <a:off x="5484591" y="4154752"/>
              <a:ext cx="74232" cy="199247"/>
            </a:xfrm>
            <a:custGeom>
              <a:rect b="b" l="l" r="r" t="t"/>
              <a:pathLst>
                <a:path extrusionOk="0" h="1487" w="554">
                  <a:moveTo>
                    <a:pt x="0" y="0"/>
                  </a:moveTo>
                  <a:lnTo>
                    <a:pt x="0" y="1487"/>
                  </a:lnTo>
                  <a:lnTo>
                    <a:pt x="554" y="1487"/>
                  </a:lnTo>
                  <a:lnTo>
                    <a:pt x="55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9"/>
            <p:cNvSpPr/>
            <p:nvPr/>
          </p:nvSpPr>
          <p:spPr>
            <a:xfrm>
              <a:off x="5334787" y="4154752"/>
              <a:ext cx="73026" cy="199247"/>
            </a:xfrm>
            <a:custGeom>
              <a:rect b="b" l="l" r="r" t="t"/>
              <a:pathLst>
                <a:path extrusionOk="0" h="1487" w="545">
                  <a:moveTo>
                    <a:pt x="1" y="0"/>
                  </a:moveTo>
                  <a:lnTo>
                    <a:pt x="1" y="1487"/>
                  </a:lnTo>
                  <a:lnTo>
                    <a:pt x="544" y="1487"/>
                  </a:lnTo>
                  <a:lnTo>
                    <a:pt x="54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9"/>
            <p:cNvSpPr/>
            <p:nvPr/>
          </p:nvSpPr>
          <p:spPr>
            <a:xfrm>
              <a:off x="4638426" y="4154752"/>
              <a:ext cx="1038576" cy="166285"/>
            </a:xfrm>
            <a:custGeom>
              <a:rect b="b" l="l" r="r" t="t"/>
              <a:pathLst>
                <a:path extrusionOk="0" h="1241" w="7751">
                  <a:moveTo>
                    <a:pt x="277" y="0"/>
                  </a:moveTo>
                  <a:lnTo>
                    <a:pt x="7750" y="0"/>
                  </a:lnTo>
                  <a:lnTo>
                    <a:pt x="7750" y="31"/>
                  </a:lnTo>
                  <a:lnTo>
                    <a:pt x="7750" y="964"/>
                  </a:lnTo>
                  <a:cubicBezTo>
                    <a:pt x="7750" y="1108"/>
                    <a:pt x="7627" y="1241"/>
                    <a:pt x="7474" y="1241"/>
                  </a:cubicBezTo>
                  <a:lnTo>
                    <a:pt x="0" y="1241"/>
                  </a:lnTo>
                  <a:cubicBezTo>
                    <a:pt x="0" y="1231"/>
                    <a:pt x="0" y="1220"/>
                    <a:pt x="0" y="1210"/>
                  </a:cubicBezTo>
                  <a:lnTo>
                    <a:pt x="0" y="277"/>
                  </a:lnTo>
                  <a:cubicBezTo>
                    <a:pt x="0" y="123"/>
                    <a:pt x="123" y="0"/>
                    <a:pt x="277" y="0"/>
                  </a:cubicBezTo>
                  <a:close/>
                </a:path>
              </a:pathLst>
            </a:custGeom>
            <a:solidFill>
              <a:srgbClr val="F1C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9"/>
            <p:cNvSpPr/>
            <p:nvPr/>
          </p:nvSpPr>
          <p:spPr>
            <a:xfrm>
              <a:off x="5484591" y="4154752"/>
              <a:ext cx="74232" cy="166285"/>
            </a:xfrm>
            <a:custGeom>
              <a:rect b="b" l="l" r="r" t="t"/>
              <a:pathLst>
                <a:path extrusionOk="0" h="1241" w="554">
                  <a:moveTo>
                    <a:pt x="0" y="0"/>
                  </a:moveTo>
                  <a:lnTo>
                    <a:pt x="0" y="1241"/>
                  </a:lnTo>
                  <a:lnTo>
                    <a:pt x="554" y="1241"/>
                  </a:lnTo>
                  <a:lnTo>
                    <a:pt x="5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9"/>
            <p:cNvSpPr/>
            <p:nvPr/>
          </p:nvSpPr>
          <p:spPr>
            <a:xfrm>
              <a:off x="5334787" y="4154752"/>
              <a:ext cx="73026" cy="166285"/>
            </a:xfrm>
            <a:custGeom>
              <a:rect b="b" l="l" r="r" t="t"/>
              <a:pathLst>
                <a:path extrusionOk="0" h="1241" w="545">
                  <a:moveTo>
                    <a:pt x="1" y="0"/>
                  </a:moveTo>
                  <a:lnTo>
                    <a:pt x="1" y="1241"/>
                  </a:lnTo>
                  <a:lnTo>
                    <a:pt x="544" y="1241"/>
                  </a:lnTo>
                  <a:lnTo>
                    <a:pt x="5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9"/>
            <p:cNvSpPr/>
            <p:nvPr/>
          </p:nvSpPr>
          <p:spPr>
            <a:xfrm>
              <a:off x="4693363" y="3956978"/>
              <a:ext cx="1075692" cy="197907"/>
            </a:xfrm>
            <a:custGeom>
              <a:rect b="b" l="l" r="r" t="t"/>
              <a:pathLst>
                <a:path extrusionOk="0" h="1477" w="8028">
                  <a:moveTo>
                    <a:pt x="287" y="0"/>
                  </a:moveTo>
                  <a:cubicBezTo>
                    <a:pt x="134" y="0"/>
                    <a:pt x="0" y="123"/>
                    <a:pt x="0" y="277"/>
                  </a:cubicBezTo>
                  <a:lnTo>
                    <a:pt x="0" y="1200"/>
                  </a:lnTo>
                  <a:cubicBezTo>
                    <a:pt x="0" y="1353"/>
                    <a:pt x="134" y="1476"/>
                    <a:pt x="277" y="1476"/>
                  </a:cubicBezTo>
                  <a:lnTo>
                    <a:pt x="7750" y="1476"/>
                  </a:lnTo>
                  <a:cubicBezTo>
                    <a:pt x="7904" y="1476"/>
                    <a:pt x="8027" y="1353"/>
                    <a:pt x="8027" y="1200"/>
                  </a:cubicBezTo>
                  <a:lnTo>
                    <a:pt x="8027" y="277"/>
                  </a:lnTo>
                  <a:cubicBezTo>
                    <a:pt x="8027" y="123"/>
                    <a:pt x="7904" y="0"/>
                    <a:pt x="7750" y="0"/>
                  </a:cubicBezTo>
                  <a:close/>
                </a:path>
              </a:pathLst>
            </a:custGeom>
            <a:solidFill>
              <a:srgbClr val="DBA2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9"/>
            <p:cNvSpPr/>
            <p:nvPr/>
          </p:nvSpPr>
          <p:spPr>
            <a:xfrm>
              <a:off x="5540868" y="3956978"/>
              <a:ext cx="74366" cy="197907"/>
            </a:xfrm>
            <a:custGeom>
              <a:rect b="b" l="l" r="r" t="t"/>
              <a:pathLst>
                <a:path extrusionOk="0" h="1477" w="555">
                  <a:moveTo>
                    <a:pt x="1" y="0"/>
                  </a:moveTo>
                  <a:lnTo>
                    <a:pt x="1" y="1476"/>
                  </a:lnTo>
                  <a:lnTo>
                    <a:pt x="554" y="1476"/>
                  </a:lnTo>
                  <a:lnTo>
                    <a:pt x="554"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9"/>
            <p:cNvSpPr/>
            <p:nvPr/>
          </p:nvSpPr>
          <p:spPr>
            <a:xfrm>
              <a:off x="5391198" y="3956978"/>
              <a:ext cx="72892" cy="197907"/>
            </a:xfrm>
            <a:custGeom>
              <a:rect b="b" l="l" r="r" t="t"/>
              <a:pathLst>
                <a:path extrusionOk="0" h="1477" w="544">
                  <a:moveTo>
                    <a:pt x="0" y="0"/>
                  </a:moveTo>
                  <a:lnTo>
                    <a:pt x="0" y="1476"/>
                  </a:lnTo>
                  <a:lnTo>
                    <a:pt x="543" y="1476"/>
                  </a:lnTo>
                  <a:lnTo>
                    <a:pt x="543" y="0"/>
                  </a:lnTo>
                  <a:close/>
                </a:path>
              </a:pathLst>
            </a:custGeom>
            <a:solidFill>
              <a:srgbClr val="C99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9"/>
            <p:cNvSpPr/>
            <p:nvPr/>
          </p:nvSpPr>
          <p:spPr>
            <a:xfrm>
              <a:off x="4852681" y="3956978"/>
              <a:ext cx="72892" cy="197907"/>
            </a:xfrm>
            <a:custGeom>
              <a:rect b="b" l="l" r="r" t="t"/>
              <a:pathLst>
                <a:path extrusionOk="0" h="1477" w="544">
                  <a:moveTo>
                    <a:pt x="1" y="0"/>
                  </a:moveTo>
                  <a:lnTo>
                    <a:pt x="1" y="1476"/>
                  </a:lnTo>
                  <a:lnTo>
                    <a:pt x="544" y="1476"/>
                  </a:lnTo>
                  <a:lnTo>
                    <a:pt x="544" y="0"/>
                  </a:lnTo>
                  <a:close/>
                </a:path>
              </a:pathLst>
            </a:custGeom>
            <a:solidFill>
              <a:srgbClr val="EABC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9"/>
            <p:cNvSpPr/>
            <p:nvPr/>
          </p:nvSpPr>
          <p:spPr>
            <a:xfrm>
              <a:off x="4694703" y="3956978"/>
              <a:ext cx="1038576" cy="164945"/>
            </a:xfrm>
            <a:custGeom>
              <a:rect b="b" l="l" r="r" t="t"/>
              <a:pathLst>
                <a:path extrusionOk="0" h="1231" w="7751">
                  <a:moveTo>
                    <a:pt x="277" y="0"/>
                  </a:moveTo>
                  <a:lnTo>
                    <a:pt x="7751" y="0"/>
                  </a:lnTo>
                  <a:cubicBezTo>
                    <a:pt x="7751" y="10"/>
                    <a:pt x="7751" y="21"/>
                    <a:pt x="7751" y="31"/>
                  </a:cubicBezTo>
                  <a:lnTo>
                    <a:pt x="7751" y="954"/>
                  </a:lnTo>
                  <a:cubicBezTo>
                    <a:pt x="7751" y="1107"/>
                    <a:pt x="7628" y="1230"/>
                    <a:pt x="7474" y="1230"/>
                  </a:cubicBezTo>
                  <a:lnTo>
                    <a:pt x="1" y="1230"/>
                  </a:lnTo>
                  <a:cubicBezTo>
                    <a:pt x="1" y="1220"/>
                    <a:pt x="1" y="1210"/>
                    <a:pt x="1" y="1200"/>
                  </a:cubicBezTo>
                  <a:lnTo>
                    <a:pt x="1" y="277"/>
                  </a:lnTo>
                  <a:cubicBezTo>
                    <a:pt x="1" y="123"/>
                    <a:pt x="124" y="0"/>
                    <a:pt x="277" y="0"/>
                  </a:cubicBezTo>
                  <a:close/>
                </a:path>
              </a:pathLst>
            </a:custGeom>
            <a:solidFill>
              <a:srgbClr val="F1C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9"/>
            <p:cNvSpPr/>
            <p:nvPr/>
          </p:nvSpPr>
          <p:spPr>
            <a:xfrm>
              <a:off x="5540868" y="3956978"/>
              <a:ext cx="74366" cy="164945"/>
            </a:xfrm>
            <a:custGeom>
              <a:rect b="b" l="l" r="r" t="t"/>
              <a:pathLst>
                <a:path extrusionOk="0" h="1231" w="555">
                  <a:moveTo>
                    <a:pt x="1" y="0"/>
                  </a:moveTo>
                  <a:lnTo>
                    <a:pt x="1" y="1230"/>
                  </a:lnTo>
                  <a:lnTo>
                    <a:pt x="554" y="1230"/>
                  </a:lnTo>
                  <a:lnTo>
                    <a:pt x="5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9"/>
            <p:cNvSpPr/>
            <p:nvPr/>
          </p:nvSpPr>
          <p:spPr>
            <a:xfrm>
              <a:off x="5391198" y="3956978"/>
              <a:ext cx="72892" cy="164945"/>
            </a:xfrm>
            <a:custGeom>
              <a:rect b="b" l="l" r="r" t="t"/>
              <a:pathLst>
                <a:path extrusionOk="0" h="1231" w="544">
                  <a:moveTo>
                    <a:pt x="0" y="0"/>
                  </a:moveTo>
                  <a:lnTo>
                    <a:pt x="0" y="1230"/>
                  </a:lnTo>
                  <a:lnTo>
                    <a:pt x="543" y="1230"/>
                  </a:lnTo>
                  <a:lnTo>
                    <a:pt x="5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9"/>
            <p:cNvSpPr/>
            <p:nvPr/>
          </p:nvSpPr>
          <p:spPr>
            <a:xfrm>
              <a:off x="4852681" y="3956978"/>
              <a:ext cx="72892" cy="164945"/>
            </a:xfrm>
            <a:custGeom>
              <a:rect b="b" l="l" r="r" t="t"/>
              <a:pathLst>
                <a:path extrusionOk="0" h="1231" w="544">
                  <a:moveTo>
                    <a:pt x="1" y="0"/>
                  </a:moveTo>
                  <a:lnTo>
                    <a:pt x="1" y="1230"/>
                  </a:lnTo>
                  <a:lnTo>
                    <a:pt x="544" y="1230"/>
                  </a:lnTo>
                  <a:lnTo>
                    <a:pt x="544" y="0"/>
                  </a:lnTo>
                  <a:close/>
                </a:path>
              </a:pathLst>
            </a:custGeom>
            <a:solidFill>
              <a:srgbClr val="F7E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pic>
        <p:nvPicPr>
          <p:cNvPr id="1455" name="Google Shape;1455;p80"/>
          <p:cNvPicPr preferRelativeResize="0"/>
          <p:nvPr/>
        </p:nvPicPr>
        <p:blipFill>
          <a:blip r:embed="rId3">
            <a:alphaModFix/>
          </a:blip>
          <a:stretch>
            <a:fillRect/>
          </a:stretch>
        </p:blipFill>
        <p:spPr>
          <a:xfrm>
            <a:off x="2913308" y="1791317"/>
            <a:ext cx="3902600" cy="2841025"/>
          </a:xfrm>
          <a:prstGeom prst="rect">
            <a:avLst/>
          </a:prstGeom>
          <a:noFill/>
          <a:ln>
            <a:noFill/>
          </a:ln>
        </p:spPr>
      </p:pic>
      <p:pic>
        <p:nvPicPr>
          <p:cNvPr id="1456" name="Google Shape;1456;p80"/>
          <p:cNvPicPr preferRelativeResize="0"/>
          <p:nvPr/>
        </p:nvPicPr>
        <p:blipFill>
          <a:blip r:embed="rId4">
            <a:alphaModFix/>
          </a:blip>
          <a:stretch>
            <a:fillRect/>
          </a:stretch>
        </p:blipFill>
        <p:spPr>
          <a:xfrm>
            <a:off x="3093633" y="1560395"/>
            <a:ext cx="3541950" cy="3302869"/>
          </a:xfrm>
          <a:prstGeom prst="rect">
            <a:avLst/>
          </a:prstGeom>
          <a:noFill/>
          <a:ln>
            <a:noFill/>
          </a:ln>
        </p:spPr>
      </p:pic>
      <p:sp>
        <p:nvSpPr>
          <p:cNvPr id="1457" name="Google Shape;1457;p80"/>
          <p:cNvSpPr txBox="1"/>
          <p:nvPr>
            <p:ph type="title"/>
          </p:nvPr>
        </p:nvSpPr>
        <p:spPr>
          <a:xfrm>
            <a:off x="453288" y="17205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1,000,000 USD</a:t>
            </a:r>
            <a:endParaRPr sz="4500"/>
          </a:p>
        </p:txBody>
      </p:sp>
      <p:sp>
        <p:nvSpPr>
          <p:cNvPr id="1458" name="Google Shape;1458;p80"/>
          <p:cNvSpPr txBox="1"/>
          <p:nvPr>
            <p:ph type="title"/>
          </p:nvPr>
        </p:nvSpPr>
        <p:spPr>
          <a:xfrm>
            <a:off x="673513" y="172038"/>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400,000 USD</a:t>
            </a:r>
            <a:endParaRPr sz="4500"/>
          </a:p>
          <a:p>
            <a:pPr indent="0" lvl="0" marL="0" rtl="0" algn="ctr">
              <a:spcBef>
                <a:spcPts val="0"/>
              </a:spcBef>
              <a:spcAft>
                <a:spcPts val="0"/>
              </a:spcAft>
              <a:buNone/>
            </a:pPr>
            <a:r>
              <a:t/>
            </a:r>
            <a:endParaRPr/>
          </a:p>
        </p:txBody>
      </p:sp>
      <p:sp>
        <p:nvSpPr>
          <p:cNvPr id="1459" name="Google Shape;1459;p80"/>
          <p:cNvSpPr txBox="1"/>
          <p:nvPr>
            <p:ph type="title"/>
          </p:nvPr>
        </p:nvSpPr>
        <p:spPr>
          <a:xfrm>
            <a:off x="751888" y="172038"/>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1</a:t>
            </a:r>
            <a:r>
              <a:rPr lang="en" sz="4500"/>
              <a:t>00,000 USD</a:t>
            </a:r>
            <a:endParaRPr sz="4500"/>
          </a:p>
          <a:p>
            <a:pPr indent="0" lvl="0" marL="0" rtl="0" algn="ctr">
              <a:spcBef>
                <a:spcPts val="0"/>
              </a:spcBef>
              <a:spcAft>
                <a:spcPts val="0"/>
              </a:spcAft>
              <a:buNone/>
            </a:pPr>
            <a:r>
              <a:t/>
            </a:r>
            <a:endParaRPr/>
          </a:p>
        </p:txBody>
      </p:sp>
      <p:pic>
        <p:nvPicPr>
          <p:cNvPr id="1460" name="Google Shape;1460;p80"/>
          <p:cNvPicPr preferRelativeResize="0"/>
          <p:nvPr/>
        </p:nvPicPr>
        <p:blipFill>
          <a:blip r:embed="rId5">
            <a:alphaModFix/>
          </a:blip>
          <a:stretch>
            <a:fillRect/>
          </a:stretch>
        </p:blipFill>
        <p:spPr>
          <a:xfrm>
            <a:off x="3095725" y="1531975"/>
            <a:ext cx="3541950" cy="3362375"/>
          </a:xfrm>
          <a:prstGeom prst="rect">
            <a:avLst/>
          </a:prstGeom>
          <a:noFill/>
          <a:ln>
            <a:noFill/>
          </a:ln>
        </p:spPr>
      </p:pic>
      <p:grpSp>
        <p:nvGrpSpPr>
          <p:cNvPr id="1461" name="Google Shape;1461;p80"/>
          <p:cNvGrpSpPr/>
          <p:nvPr/>
        </p:nvGrpSpPr>
        <p:grpSpPr>
          <a:xfrm>
            <a:off x="331588" y="1961576"/>
            <a:ext cx="1875215" cy="3119984"/>
            <a:chOff x="3638600" y="1289076"/>
            <a:chExt cx="1875215" cy="3119984"/>
          </a:xfrm>
        </p:grpSpPr>
        <p:sp>
          <p:nvSpPr>
            <p:cNvPr id="1462" name="Google Shape;1462;p80"/>
            <p:cNvSpPr/>
            <p:nvPr/>
          </p:nvSpPr>
          <p:spPr>
            <a:xfrm>
              <a:off x="4289681" y="1795819"/>
              <a:ext cx="264787" cy="434291"/>
            </a:xfrm>
            <a:custGeom>
              <a:rect b="b" l="l" r="r" t="t"/>
              <a:pathLst>
                <a:path extrusionOk="0" h="8022" w="4891">
                  <a:moveTo>
                    <a:pt x="0" y="0"/>
                  </a:moveTo>
                  <a:lnTo>
                    <a:pt x="2445" y="8022"/>
                  </a:lnTo>
                  <a:lnTo>
                    <a:pt x="4890" y="5577"/>
                  </a:lnTo>
                  <a:lnTo>
                    <a:pt x="0" y="0"/>
                  </a:lnTo>
                  <a:close/>
                </a:path>
              </a:pathLst>
            </a:custGeom>
            <a:solidFill>
              <a:srgbClr val="08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80"/>
            <p:cNvSpPr/>
            <p:nvPr/>
          </p:nvSpPr>
          <p:spPr>
            <a:xfrm>
              <a:off x="4776612" y="1511750"/>
              <a:ext cx="191214" cy="228352"/>
            </a:xfrm>
            <a:custGeom>
              <a:rect b="b" l="l" r="r" t="t"/>
              <a:pathLst>
                <a:path extrusionOk="0" h="4218" w="3532">
                  <a:moveTo>
                    <a:pt x="1509" y="0"/>
                  </a:moveTo>
                  <a:cubicBezTo>
                    <a:pt x="862" y="0"/>
                    <a:pt x="687" y="843"/>
                    <a:pt x="687" y="843"/>
                  </a:cubicBezTo>
                  <a:cubicBezTo>
                    <a:pt x="0" y="1401"/>
                    <a:pt x="687" y="2173"/>
                    <a:pt x="687" y="2173"/>
                  </a:cubicBezTo>
                  <a:lnTo>
                    <a:pt x="672" y="2173"/>
                  </a:lnTo>
                  <a:cubicBezTo>
                    <a:pt x="701" y="2302"/>
                    <a:pt x="701" y="2416"/>
                    <a:pt x="658" y="2545"/>
                  </a:cubicBezTo>
                  <a:lnTo>
                    <a:pt x="215" y="3846"/>
                  </a:lnTo>
                  <a:lnTo>
                    <a:pt x="2159" y="4218"/>
                  </a:lnTo>
                  <a:lnTo>
                    <a:pt x="2274" y="3231"/>
                  </a:lnTo>
                  <a:cubicBezTo>
                    <a:pt x="2302" y="2974"/>
                    <a:pt x="2445" y="2745"/>
                    <a:pt x="2660" y="2602"/>
                  </a:cubicBezTo>
                  <a:cubicBezTo>
                    <a:pt x="3289" y="2173"/>
                    <a:pt x="3461" y="1487"/>
                    <a:pt x="3503" y="1058"/>
                  </a:cubicBezTo>
                  <a:cubicBezTo>
                    <a:pt x="3532" y="857"/>
                    <a:pt x="3403" y="657"/>
                    <a:pt x="3217" y="600"/>
                  </a:cubicBezTo>
                  <a:lnTo>
                    <a:pt x="2159" y="228"/>
                  </a:lnTo>
                  <a:cubicBezTo>
                    <a:pt x="1903" y="64"/>
                    <a:pt x="1688" y="0"/>
                    <a:pt x="1509" y="0"/>
                  </a:cubicBezTo>
                  <a:close/>
                </a:path>
              </a:pathLst>
            </a:custGeom>
            <a:solidFill>
              <a:srgbClr val="F79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80"/>
            <p:cNvSpPr/>
            <p:nvPr/>
          </p:nvSpPr>
          <p:spPr>
            <a:xfrm>
              <a:off x="3999385" y="1289076"/>
              <a:ext cx="418699" cy="353031"/>
            </a:xfrm>
            <a:custGeom>
              <a:rect b="b" l="l" r="r" t="t"/>
              <a:pathLst>
                <a:path extrusionOk="0" h="6521" w="7734">
                  <a:moveTo>
                    <a:pt x="6513" y="0"/>
                  </a:moveTo>
                  <a:cubicBezTo>
                    <a:pt x="6417" y="0"/>
                    <a:pt x="6323" y="13"/>
                    <a:pt x="6234" y="37"/>
                  </a:cubicBezTo>
                  <a:cubicBezTo>
                    <a:pt x="5934" y="166"/>
                    <a:pt x="5648" y="352"/>
                    <a:pt x="5405" y="581"/>
                  </a:cubicBezTo>
                  <a:cubicBezTo>
                    <a:pt x="5162" y="809"/>
                    <a:pt x="4876" y="967"/>
                    <a:pt x="4547" y="1053"/>
                  </a:cubicBezTo>
                  <a:cubicBezTo>
                    <a:pt x="4487" y="1062"/>
                    <a:pt x="4428" y="1066"/>
                    <a:pt x="4369" y="1066"/>
                  </a:cubicBezTo>
                  <a:cubicBezTo>
                    <a:pt x="3808" y="1066"/>
                    <a:pt x="3285" y="675"/>
                    <a:pt x="2703" y="624"/>
                  </a:cubicBezTo>
                  <a:cubicBezTo>
                    <a:pt x="2684" y="623"/>
                    <a:pt x="2666" y="623"/>
                    <a:pt x="2647" y="623"/>
                  </a:cubicBezTo>
                  <a:cubicBezTo>
                    <a:pt x="1955" y="623"/>
                    <a:pt x="1355" y="1143"/>
                    <a:pt x="1244" y="1839"/>
                  </a:cubicBezTo>
                  <a:cubicBezTo>
                    <a:pt x="1187" y="2196"/>
                    <a:pt x="1273" y="2654"/>
                    <a:pt x="1015" y="2911"/>
                  </a:cubicBezTo>
                  <a:cubicBezTo>
                    <a:pt x="915" y="2997"/>
                    <a:pt x="801" y="3069"/>
                    <a:pt x="686" y="3126"/>
                  </a:cubicBezTo>
                  <a:cubicBezTo>
                    <a:pt x="114" y="3555"/>
                    <a:pt x="0" y="4384"/>
                    <a:pt x="458" y="4942"/>
                  </a:cubicBezTo>
                  <a:cubicBezTo>
                    <a:pt x="615" y="5099"/>
                    <a:pt x="815" y="5228"/>
                    <a:pt x="901" y="5442"/>
                  </a:cubicBezTo>
                  <a:cubicBezTo>
                    <a:pt x="944" y="5571"/>
                    <a:pt x="972" y="5700"/>
                    <a:pt x="972" y="5843"/>
                  </a:cubicBezTo>
                  <a:cubicBezTo>
                    <a:pt x="1030" y="6114"/>
                    <a:pt x="1201" y="6343"/>
                    <a:pt x="1444" y="6458"/>
                  </a:cubicBezTo>
                  <a:cubicBezTo>
                    <a:pt x="1534" y="6500"/>
                    <a:pt x="1632" y="6521"/>
                    <a:pt x="1729" y="6521"/>
                  </a:cubicBezTo>
                  <a:cubicBezTo>
                    <a:pt x="1896" y="6521"/>
                    <a:pt x="2062" y="6460"/>
                    <a:pt x="2188" y="6343"/>
                  </a:cubicBezTo>
                  <a:lnTo>
                    <a:pt x="3332" y="4270"/>
                  </a:lnTo>
                  <a:lnTo>
                    <a:pt x="4061" y="4356"/>
                  </a:lnTo>
                  <a:cubicBezTo>
                    <a:pt x="4192" y="4371"/>
                    <a:pt x="4330" y="4385"/>
                    <a:pt x="4466" y="4385"/>
                  </a:cubicBezTo>
                  <a:cubicBezTo>
                    <a:pt x="4702" y="4385"/>
                    <a:pt x="4932" y="4344"/>
                    <a:pt x="5105" y="4198"/>
                  </a:cubicBezTo>
                  <a:cubicBezTo>
                    <a:pt x="5262" y="4070"/>
                    <a:pt x="5362" y="3869"/>
                    <a:pt x="5548" y="3798"/>
                  </a:cubicBezTo>
                  <a:cubicBezTo>
                    <a:pt x="5634" y="3777"/>
                    <a:pt x="5720" y="3766"/>
                    <a:pt x="5804" y="3766"/>
                  </a:cubicBezTo>
                  <a:cubicBezTo>
                    <a:pt x="5888" y="3766"/>
                    <a:pt x="5970" y="3777"/>
                    <a:pt x="6048" y="3798"/>
                  </a:cubicBezTo>
                  <a:cubicBezTo>
                    <a:pt x="6096" y="3803"/>
                    <a:pt x="6144" y="3805"/>
                    <a:pt x="6190" y="3805"/>
                  </a:cubicBezTo>
                  <a:cubicBezTo>
                    <a:pt x="7090" y="3805"/>
                    <a:pt x="7734" y="2910"/>
                    <a:pt x="7421" y="2053"/>
                  </a:cubicBezTo>
                  <a:cubicBezTo>
                    <a:pt x="7350" y="1896"/>
                    <a:pt x="7292" y="1739"/>
                    <a:pt x="7235" y="1582"/>
                  </a:cubicBezTo>
                  <a:cubicBezTo>
                    <a:pt x="7135" y="1153"/>
                    <a:pt x="7378" y="638"/>
                    <a:pt x="7135" y="280"/>
                  </a:cubicBezTo>
                  <a:cubicBezTo>
                    <a:pt x="7001" y="85"/>
                    <a:pt x="6757" y="0"/>
                    <a:pt x="6513" y="0"/>
                  </a:cubicBezTo>
                  <a:close/>
                </a:path>
              </a:pathLst>
            </a:custGeom>
            <a:solidFill>
              <a:srgbClr val="361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0"/>
            <p:cNvSpPr/>
            <p:nvPr/>
          </p:nvSpPr>
          <p:spPr>
            <a:xfrm>
              <a:off x="3638600" y="2546730"/>
              <a:ext cx="1019572" cy="1862330"/>
            </a:xfrm>
            <a:custGeom>
              <a:rect b="b" l="l" r="r" t="t"/>
              <a:pathLst>
                <a:path extrusionOk="0" h="34400" w="18833">
                  <a:moveTo>
                    <a:pt x="15515" y="0"/>
                  </a:moveTo>
                  <a:lnTo>
                    <a:pt x="5020" y="300"/>
                  </a:lnTo>
                  <a:lnTo>
                    <a:pt x="3661" y="15314"/>
                  </a:lnTo>
                  <a:lnTo>
                    <a:pt x="473" y="29685"/>
                  </a:lnTo>
                  <a:cubicBezTo>
                    <a:pt x="573" y="29742"/>
                    <a:pt x="687" y="29785"/>
                    <a:pt x="816" y="29842"/>
                  </a:cubicBezTo>
                  <a:cubicBezTo>
                    <a:pt x="630" y="30514"/>
                    <a:pt x="401" y="31186"/>
                    <a:pt x="115" y="31829"/>
                  </a:cubicBezTo>
                  <a:cubicBezTo>
                    <a:pt x="1" y="32087"/>
                    <a:pt x="115" y="32401"/>
                    <a:pt x="387" y="32501"/>
                  </a:cubicBezTo>
                  <a:cubicBezTo>
                    <a:pt x="577" y="32575"/>
                    <a:pt x="720" y="32672"/>
                    <a:pt x="902" y="32672"/>
                  </a:cubicBezTo>
                  <a:cubicBezTo>
                    <a:pt x="967" y="32672"/>
                    <a:pt x="1037" y="32660"/>
                    <a:pt x="1116" y="32630"/>
                  </a:cubicBezTo>
                  <a:cubicBezTo>
                    <a:pt x="1175" y="32609"/>
                    <a:pt x="1237" y="32599"/>
                    <a:pt x="1302" y="32599"/>
                  </a:cubicBezTo>
                  <a:cubicBezTo>
                    <a:pt x="2065" y="32599"/>
                    <a:pt x="3276" y="33948"/>
                    <a:pt x="4791" y="33974"/>
                  </a:cubicBezTo>
                  <a:cubicBezTo>
                    <a:pt x="4797" y="33975"/>
                    <a:pt x="4804" y="33975"/>
                    <a:pt x="4810" y="33975"/>
                  </a:cubicBezTo>
                  <a:cubicBezTo>
                    <a:pt x="5085" y="33975"/>
                    <a:pt x="5245" y="33683"/>
                    <a:pt x="5105" y="33445"/>
                  </a:cubicBezTo>
                  <a:lnTo>
                    <a:pt x="3390" y="31558"/>
                  </a:lnTo>
                  <a:cubicBezTo>
                    <a:pt x="3075" y="31257"/>
                    <a:pt x="2660" y="30728"/>
                    <a:pt x="2718" y="30428"/>
                  </a:cubicBezTo>
                  <a:lnTo>
                    <a:pt x="2732" y="30357"/>
                  </a:lnTo>
                  <a:cubicBezTo>
                    <a:pt x="2875" y="30385"/>
                    <a:pt x="2961" y="30400"/>
                    <a:pt x="2961" y="30400"/>
                  </a:cubicBezTo>
                  <a:lnTo>
                    <a:pt x="7980" y="16873"/>
                  </a:lnTo>
                  <a:cubicBezTo>
                    <a:pt x="8094" y="16587"/>
                    <a:pt x="8165" y="16301"/>
                    <a:pt x="8237" y="16001"/>
                  </a:cubicBezTo>
                  <a:lnTo>
                    <a:pt x="10196" y="6163"/>
                  </a:lnTo>
                  <a:lnTo>
                    <a:pt x="12241" y="16844"/>
                  </a:lnTo>
                  <a:lnTo>
                    <a:pt x="13113" y="31529"/>
                  </a:lnTo>
                  <a:cubicBezTo>
                    <a:pt x="13227" y="31558"/>
                    <a:pt x="13342" y="31572"/>
                    <a:pt x="13456" y="31586"/>
                  </a:cubicBezTo>
                  <a:cubicBezTo>
                    <a:pt x="13470" y="32258"/>
                    <a:pt x="13442" y="32930"/>
                    <a:pt x="13356" y="33588"/>
                  </a:cubicBezTo>
                  <a:cubicBezTo>
                    <a:pt x="13313" y="33874"/>
                    <a:pt x="13528" y="34146"/>
                    <a:pt x="13828" y="34160"/>
                  </a:cubicBezTo>
                  <a:cubicBezTo>
                    <a:pt x="13952" y="34174"/>
                    <a:pt x="14063" y="34198"/>
                    <a:pt x="14175" y="34198"/>
                  </a:cubicBezTo>
                  <a:cubicBezTo>
                    <a:pt x="14295" y="34198"/>
                    <a:pt x="14417" y="34170"/>
                    <a:pt x="14557" y="34074"/>
                  </a:cubicBezTo>
                  <a:cubicBezTo>
                    <a:pt x="14669" y="33991"/>
                    <a:pt x="14813" y="33958"/>
                    <a:pt x="14985" y="33958"/>
                  </a:cubicBezTo>
                  <a:cubicBezTo>
                    <a:pt x="15614" y="33958"/>
                    <a:pt x="16603" y="34399"/>
                    <a:pt x="17634" y="34399"/>
                  </a:cubicBezTo>
                  <a:cubicBezTo>
                    <a:pt x="17909" y="34399"/>
                    <a:pt x="18186" y="34368"/>
                    <a:pt x="18461" y="34289"/>
                  </a:cubicBezTo>
                  <a:cubicBezTo>
                    <a:pt x="18747" y="34232"/>
                    <a:pt x="18832" y="33874"/>
                    <a:pt x="18604" y="33688"/>
                  </a:cubicBezTo>
                  <a:lnTo>
                    <a:pt x="16416" y="32387"/>
                  </a:lnTo>
                  <a:cubicBezTo>
                    <a:pt x="16058" y="32187"/>
                    <a:pt x="15558" y="31844"/>
                    <a:pt x="15458" y="31558"/>
                  </a:cubicBezTo>
                  <a:cubicBezTo>
                    <a:pt x="15615" y="31543"/>
                    <a:pt x="15715" y="31529"/>
                    <a:pt x="15715" y="31529"/>
                  </a:cubicBezTo>
                  <a:lnTo>
                    <a:pt x="16816" y="17144"/>
                  </a:lnTo>
                  <a:cubicBezTo>
                    <a:pt x="16845" y="16844"/>
                    <a:pt x="16845" y="16544"/>
                    <a:pt x="16816" y="16229"/>
                  </a:cubicBezTo>
                  <a:lnTo>
                    <a:pt x="1551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0"/>
            <p:cNvSpPr/>
            <p:nvPr/>
          </p:nvSpPr>
          <p:spPr>
            <a:xfrm>
              <a:off x="4133272" y="2318316"/>
              <a:ext cx="358499" cy="728528"/>
            </a:xfrm>
            <a:custGeom>
              <a:rect b="b" l="l" r="r" t="t"/>
              <a:pathLst>
                <a:path extrusionOk="0" h="13457" w="6622">
                  <a:moveTo>
                    <a:pt x="1617" y="1"/>
                  </a:moveTo>
                  <a:lnTo>
                    <a:pt x="1" y="4791"/>
                  </a:lnTo>
                  <a:lnTo>
                    <a:pt x="1659" y="13456"/>
                  </a:lnTo>
                  <a:cubicBezTo>
                    <a:pt x="2746" y="9624"/>
                    <a:pt x="5334" y="7865"/>
                    <a:pt x="6621" y="7208"/>
                  </a:cubicBezTo>
                  <a:lnTo>
                    <a:pt x="6378" y="4219"/>
                  </a:lnTo>
                  <a:lnTo>
                    <a:pt x="1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0"/>
            <p:cNvSpPr/>
            <p:nvPr/>
          </p:nvSpPr>
          <p:spPr>
            <a:xfrm>
              <a:off x="3723761" y="1713744"/>
              <a:ext cx="781908" cy="1010855"/>
            </a:xfrm>
            <a:custGeom>
              <a:rect b="b" l="l" r="r" t="t"/>
              <a:pathLst>
                <a:path extrusionOk="0" h="18672" w="14443">
                  <a:moveTo>
                    <a:pt x="8023" y="0"/>
                  </a:moveTo>
                  <a:cubicBezTo>
                    <a:pt x="7852" y="0"/>
                    <a:pt x="7679" y="10"/>
                    <a:pt x="7508" y="29"/>
                  </a:cubicBezTo>
                  <a:cubicBezTo>
                    <a:pt x="1" y="930"/>
                    <a:pt x="2460" y="17888"/>
                    <a:pt x="2460" y="17903"/>
                  </a:cubicBezTo>
                  <a:cubicBezTo>
                    <a:pt x="4612" y="18468"/>
                    <a:pt x="6488" y="18671"/>
                    <a:pt x="8074" y="18671"/>
                  </a:cubicBezTo>
                  <a:cubicBezTo>
                    <a:pt x="12144" y="18671"/>
                    <a:pt x="14300" y="17331"/>
                    <a:pt x="14300" y="17331"/>
                  </a:cubicBezTo>
                  <a:cubicBezTo>
                    <a:pt x="14385" y="16973"/>
                    <a:pt x="14428" y="16602"/>
                    <a:pt x="14414" y="16244"/>
                  </a:cubicBezTo>
                  <a:cubicBezTo>
                    <a:pt x="14443" y="14042"/>
                    <a:pt x="14056" y="11840"/>
                    <a:pt x="13942" y="9638"/>
                  </a:cubicBezTo>
                  <a:cubicBezTo>
                    <a:pt x="13856" y="8137"/>
                    <a:pt x="13728" y="6621"/>
                    <a:pt x="13356" y="5177"/>
                  </a:cubicBezTo>
                  <a:cubicBezTo>
                    <a:pt x="12970" y="3733"/>
                    <a:pt x="12312" y="2346"/>
                    <a:pt x="11297" y="1345"/>
                  </a:cubicBezTo>
                  <a:cubicBezTo>
                    <a:pt x="10420" y="480"/>
                    <a:pt x="9236" y="0"/>
                    <a:pt x="80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0"/>
            <p:cNvSpPr/>
            <p:nvPr/>
          </p:nvSpPr>
          <p:spPr>
            <a:xfrm>
              <a:off x="4199106" y="1723814"/>
              <a:ext cx="699078" cy="554639"/>
            </a:xfrm>
            <a:custGeom>
              <a:rect b="b" l="l" r="r" t="t"/>
              <a:pathLst>
                <a:path extrusionOk="0" h="10245" w="12913">
                  <a:moveTo>
                    <a:pt x="10724" y="0"/>
                  </a:moveTo>
                  <a:lnTo>
                    <a:pt x="8851" y="5763"/>
                  </a:lnTo>
                  <a:cubicBezTo>
                    <a:pt x="8732" y="6064"/>
                    <a:pt x="8450" y="6237"/>
                    <a:pt x="8158" y="6237"/>
                  </a:cubicBezTo>
                  <a:cubicBezTo>
                    <a:pt x="7992" y="6237"/>
                    <a:pt x="7823" y="6182"/>
                    <a:pt x="7679" y="6063"/>
                  </a:cubicBezTo>
                  <a:cubicBezTo>
                    <a:pt x="6049" y="4676"/>
                    <a:pt x="2374" y="744"/>
                    <a:pt x="1144" y="229"/>
                  </a:cubicBezTo>
                  <a:lnTo>
                    <a:pt x="0" y="4505"/>
                  </a:lnTo>
                  <a:cubicBezTo>
                    <a:pt x="0" y="4505"/>
                    <a:pt x="3117" y="6978"/>
                    <a:pt x="5091" y="9109"/>
                  </a:cubicBezTo>
                  <a:cubicBezTo>
                    <a:pt x="5829" y="9906"/>
                    <a:pt x="6657" y="10245"/>
                    <a:pt x="7468" y="10245"/>
                  </a:cubicBezTo>
                  <a:cubicBezTo>
                    <a:pt x="9202" y="10245"/>
                    <a:pt x="10856" y="8697"/>
                    <a:pt x="11382" y="6778"/>
                  </a:cubicBezTo>
                  <a:cubicBezTo>
                    <a:pt x="12140" y="3961"/>
                    <a:pt x="12912" y="358"/>
                    <a:pt x="12912" y="358"/>
                  </a:cubicBezTo>
                  <a:lnTo>
                    <a:pt x="107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80"/>
            <p:cNvSpPr/>
            <p:nvPr/>
          </p:nvSpPr>
          <p:spPr>
            <a:xfrm>
              <a:off x="4072149" y="1798905"/>
              <a:ext cx="356874" cy="927538"/>
            </a:xfrm>
            <a:custGeom>
              <a:rect b="b" l="l" r="r" t="t"/>
              <a:pathLst>
                <a:path extrusionOk="0" h="17133" w="6592">
                  <a:moveTo>
                    <a:pt x="615" y="0"/>
                  </a:moveTo>
                  <a:cubicBezTo>
                    <a:pt x="1573" y="2531"/>
                    <a:pt x="0" y="17002"/>
                    <a:pt x="0" y="17002"/>
                  </a:cubicBezTo>
                  <a:cubicBezTo>
                    <a:pt x="506" y="17096"/>
                    <a:pt x="1041" y="17133"/>
                    <a:pt x="1564" y="17133"/>
                  </a:cubicBezTo>
                  <a:cubicBezTo>
                    <a:pt x="3333" y="17133"/>
                    <a:pt x="4976" y="16716"/>
                    <a:pt x="4976" y="16716"/>
                  </a:cubicBezTo>
                  <a:cubicBezTo>
                    <a:pt x="6592" y="4261"/>
                    <a:pt x="2974" y="0"/>
                    <a:pt x="29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0"/>
            <p:cNvSpPr/>
            <p:nvPr/>
          </p:nvSpPr>
          <p:spPr>
            <a:xfrm>
              <a:off x="4068143" y="1438175"/>
              <a:ext cx="256395" cy="393634"/>
            </a:xfrm>
            <a:custGeom>
              <a:rect b="b" l="l" r="r" t="t"/>
              <a:pathLst>
                <a:path extrusionOk="0" h="7271" w="4736">
                  <a:moveTo>
                    <a:pt x="1347" y="0"/>
                  </a:moveTo>
                  <a:cubicBezTo>
                    <a:pt x="1175" y="329"/>
                    <a:pt x="1104" y="715"/>
                    <a:pt x="1161" y="1087"/>
                  </a:cubicBezTo>
                  <a:cubicBezTo>
                    <a:pt x="1204" y="1430"/>
                    <a:pt x="1161" y="1787"/>
                    <a:pt x="1061" y="2116"/>
                  </a:cubicBezTo>
                  <a:cubicBezTo>
                    <a:pt x="864" y="1897"/>
                    <a:pt x="680" y="1809"/>
                    <a:pt x="526" y="1809"/>
                  </a:cubicBezTo>
                  <a:cubicBezTo>
                    <a:pt x="198" y="1809"/>
                    <a:pt x="1" y="2205"/>
                    <a:pt x="88" y="2574"/>
                  </a:cubicBezTo>
                  <a:cubicBezTo>
                    <a:pt x="203" y="3117"/>
                    <a:pt x="818" y="3246"/>
                    <a:pt x="818" y="3246"/>
                  </a:cubicBezTo>
                  <a:lnTo>
                    <a:pt x="303" y="5262"/>
                  </a:lnTo>
                  <a:cubicBezTo>
                    <a:pt x="146" y="5848"/>
                    <a:pt x="374" y="6463"/>
                    <a:pt x="861" y="6806"/>
                  </a:cubicBezTo>
                  <a:lnTo>
                    <a:pt x="1089" y="6992"/>
                  </a:lnTo>
                  <a:cubicBezTo>
                    <a:pt x="1334" y="7180"/>
                    <a:pt x="1625" y="7271"/>
                    <a:pt x="1914" y="7271"/>
                  </a:cubicBezTo>
                  <a:cubicBezTo>
                    <a:pt x="2349" y="7271"/>
                    <a:pt x="2782" y="7065"/>
                    <a:pt x="3048" y="6678"/>
                  </a:cubicBezTo>
                  <a:cubicBezTo>
                    <a:pt x="3163" y="6492"/>
                    <a:pt x="3234" y="6292"/>
                    <a:pt x="3263" y="6091"/>
                  </a:cubicBezTo>
                  <a:lnTo>
                    <a:pt x="3449" y="4662"/>
                  </a:lnTo>
                  <a:cubicBezTo>
                    <a:pt x="3463" y="4647"/>
                    <a:pt x="3492" y="4647"/>
                    <a:pt x="3506" y="4633"/>
                  </a:cubicBezTo>
                  <a:cubicBezTo>
                    <a:pt x="4264" y="4376"/>
                    <a:pt x="4736" y="3618"/>
                    <a:pt x="4635" y="2817"/>
                  </a:cubicBezTo>
                  <a:lnTo>
                    <a:pt x="4521" y="601"/>
                  </a:lnTo>
                  <a:cubicBezTo>
                    <a:pt x="4521" y="601"/>
                    <a:pt x="4390" y="612"/>
                    <a:pt x="4169" y="612"/>
                  </a:cubicBezTo>
                  <a:cubicBezTo>
                    <a:pt x="3593" y="612"/>
                    <a:pt x="2410" y="537"/>
                    <a:pt x="1347" y="0"/>
                  </a:cubicBezTo>
                  <a:close/>
                </a:path>
              </a:pathLst>
            </a:custGeom>
            <a:solidFill>
              <a:srgbClr val="F79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0"/>
            <p:cNvSpPr/>
            <p:nvPr/>
          </p:nvSpPr>
          <p:spPr>
            <a:xfrm>
              <a:off x="4160396" y="1653379"/>
              <a:ext cx="94470" cy="57169"/>
            </a:xfrm>
            <a:custGeom>
              <a:rect b="b" l="l" r="r" t="t"/>
              <a:pathLst>
                <a:path extrusionOk="0" h="1056" w="1745">
                  <a:moveTo>
                    <a:pt x="0" y="0"/>
                  </a:moveTo>
                  <a:lnTo>
                    <a:pt x="0" y="0"/>
                  </a:lnTo>
                  <a:cubicBezTo>
                    <a:pt x="0" y="0"/>
                    <a:pt x="356" y="1056"/>
                    <a:pt x="1489" y="1056"/>
                  </a:cubicBezTo>
                  <a:cubicBezTo>
                    <a:pt x="1557" y="1056"/>
                    <a:pt x="1628" y="1052"/>
                    <a:pt x="1702" y="1044"/>
                  </a:cubicBezTo>
                  <a:lnTo>
                    <a:pt x="1745" y="672"/>
                  </a:lnTo>
                  <a:lnTo>
                    <a:pt x="1745" y="672"/>
                  </a:lnTo>
                  <a:cubicBezTo>
                    <a:pt x="1745" y="672"/>
                    <a:pt x="1655" y="687"/>
                    <a:pt x="1511" y="687"/>
                  </a:cubicBezTo>
                  <a:cubicBezTo>
                    <a:pt x="1158" y="687"/>
                    <a:pt x="478" y="600"/>
                    <a:pt x="0" y="0"/>
                  </a:cubicBezTo>
                  <a:close/>
                </a:path>
              </a:pathLst>
            </a:custGeom>
            <a:solidFill>
              <a:srgbClr val="E96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80"/>
            <p:cNvSpPr/>
            <p:nvPr/>
          </p:nvSpPr>
          <p:spPr>
            <a:xfrm>
              <a:off x="4768058" y="1673464"/>
              <a:ext cx="147146" cy="92196"/>
            </a:xfrm>
            <a:custGeom>
              <a:rect b="b" l="l" r="r" t="t"/>
              <a:pathLst>
                <a:path extrusionOk="0" h="1703" w="2718">
                  <a:moveTo>
                    <a:pt x="330" y="1"/>
                  </a:moveTo>
                  <a:lnTo>
                    <a:pt x="1" y="988"/>
                  </a:lnTo>
                  <a:lnTo>
                    <a:pt x="2546" y="1703"/>
                  </a:lnTo>
                  <a:lnTo>
                    <a:pt x="2718" y="602"/>
                  </a:lnTo>
                  <a:lnTo>
                    <a:pt x="3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0"/>
            <p:cNvSpPr/>
            <p:nvPr/>
          </p:nvSpPr>
          <p:spPr>
            <a:xfrm>
              <a:off x="4024127" y="1765609"/>
              <a:ext cx="793493" cy="810547"/>
            </a:xfrm>
            <a:custGeom>
              <a:rect b="b" l="l" r="r" t="t"/>
              <a:pathLst>
                <a:path extrusionOk="0" h="14972" w="14657">
                  <a:moveTo>
                    <a:pt x="1" y="1"/>
                  </a:moveTo>
                  <a:lnTo>
                    <a:pt x="1130" y="9910"/>
                  </a:lnTo>
                  <a:cubicBezTo>
                    <a:pt x="2732" y="11640"/>
                    <a:pt x="4719" y="12970"/>
                    <a:pt x="6936" y="13785"/>
                  </a:cubicBezTo>
                  <a:cubicBezTo>
                    <a:pt x="7765" y="14099"/>
                    <a:pt x="8623" y="14342"/>
                    <a:pt x="9495" y="14528"/>
                  </a:cubicBezTo>
                  <a:cubicBezTo>
                    <a:pt x="11282" y="14900"/>
                    <a:pt x="14571" y="14971"/>
                    <a:pt x="14571" y="14971"/>
                  </a:cubicBezTo>
                  <a:cubicBezTo>
                    <a:pt x="14657" y="14271"/>
                    <a:pt x="14628" y="13570"/>
                    <a:pt x="14528" y="12870"/>
                  </a:cubicBezTo>
                  <a:cubicBezTo>
                    <a:pt x="12913" y="12584"/>
                    <a:pt x="11282" y="12312"/>
                    <a:pt x="9767" y="11654"/>
                  </a:cubicBezTo>
                  <a:cubicBezTo>
                    <a:pt x="8337" y="11039"/>
                    <a:pt x="7007" y="10067"/>
                    <a:pt x="6249" y="8723"/>
                  </a:cubicBezTo>
                  <a:cubicBezTo>
                    <a:pt x="6178" y="8580"/>
                    <a:pt x="6106" y="8437"/>
                    <a:pt x="6035" y="8294"/>
                  </a:cubicBezTo>
                  <a:cubicBezTo>
                    <a:pt x="5763" y="7679"/>
                    <a:pt x="4919" y="5820"/>
                    <a:pt x="4061" y="4119"/>
                  </a:cubicBezTo>
                  <a:cubicBezTo>
                    <a:pt x="3618" y="3232"/>
                    <a:pt x="3061" y="2403"/>
                    <a:pt x="2403" y="1659"/>
                  </a:cubicBezTo>
                  <a:cubicBezTo>
                    <a:pt x="1759" y="916"/>
                    <a:pt x="944" y="287"/>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0"/>
            <p:cNvSpPr/>
            <p:nvPr/>
          </p:nvSpPr>
          <p:spPr>
            <a:xfrm>
              <a:off x="4812993" y="2449442"/>
              <a:ext cx="288769" cy="165444"/>
            </a:xfrm>
            <a:custGeom>
              <a:rect b="b" l="l" r="r" t="t"/>
              <a:pathLst>
                <a:path extrusionOk="0" h="3056" w="5334">
                  <a:moveTo>
                    <a:pt x="2564" y="1"/>
                  </a:moveTo>
                  <a:cubicBezTo>
                    <a:pt x="2121" y="1"/>
                    <a:pt x="1773" y="424"/>
                    <a:pt x="1773" y="424"/>
                  </a:cubicBezTo>
                  <a:lnTo>
                    <a:pt x="1773" y="439"/>
                  </a:lnTo>
                  <a:cubicBezTo>
                    <a:pt x="1699" y="466"/>
                    <a:pt x="1620" y="482"/>
                    <a:pt x="1541" y="482"/>
                  </a:cubicBezTo>
                  <a:cubicBezTo>
                    <a:pt x="1499" y="482"/>
                    <a:pt x="1456" y="477"/>
                    <a:pt x="1416" y="467"/>
                  </a:cubicBezTo>
                  <a:lnTo>
                    <a:pt x="57" y="239"/>
                  </a:lnTo>
                  <a:lnTo>
                    <a:pt x="0" y="2212"/>
                  </a:lnTo>
                  <a:lnTo>
                    <a:pt x="973" y="2169"/>
                  </a:lnTo>
                  <a:cubicBezTo>
                    <a:pt x="1244" y="2169"/>
                    <a:pt x="1487" y="2269"/>
                    <a:pt x="1659" y="2469"/>
                  </a:cubicBezTo>
                  <a:cubicBezTo>
                    <a:pt x="2188" y="3013"/>
                    <a:pt x="2889" y="3055"/>
                    <a:pt x="3318" y="3055"/>
                  </a:cubicBezTo>
                  <a:cubicBezTo>
                    <a:pt x="3890" y="3041"/>
                    <a:pt x="4419" y="2769"/>
                    <a:pt x="4776" y="2340"/>
                  </a:cubicBezTo>
                  <a:cubicBezTo>
                    <a:pt x="5334" y="1054"/>
                    <a:pt x="3089" y="224"/>
                    <a:pt x="3089" y="224"/>
                  </a:cubicBezTo>
                  <a:cubicBezTo>
                    <a:pt x="2909" y="60"/>
                    <a:pt x="2730" y="1"/>
                    <a:pt x="2564" y="1"/>
                  </a:cubicBezTo>
                  <a:close/>
                </a:path>
              </a:pathLst>
            </a:custGeom>
            <a:solidFill>
              <a:srgbClr val="F79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0"/>
            <p:cNvSpPr/>
            <p:nvPr/>
          </p:nvSpPr>
          <p:spPr>
            <a:xfrm>
              <a:off x="4782026" y="2443757"/>
              <a:ext cx="65831" cy="143248"/>
            </a:xfrm>
            <a:custGeom>
              <a:rect b="b" l="l" r="r" t="t"/>
              <a:pathLst>
                <a:path extrusionOk="0" h="2646" w="1216">
                  <a:moveTo>
                    <a:pt x="186" y="0"/>
                  </a:moveTo>
                  <a:lnTo>
                    <a:pt x="0" y="2646"/>
                  </a:lnTo>
                  <a:lnTo>
                    <a:pt x="1101" y="2588"/>
                  </a:lnTo>
                  <a:lnTo>
                    <a:pt x="1216" y="129"/>
                  </a:lnTo>
                  <a:lnTo>
                    <a:pt x="1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0"/>
            <p:cNvSpPr/>
            <p:nvPr/>
          </p:nvSpPr>
          <p:spPr>
            <a:xfrm>
              <a:off x="4008643" y="2224656"/>
              <a:ext cx="98368" cy="433587"/>
            </a:xfrm>
            <a:custGeom>
              <a:rect b="b" l="l" r="r" t="t"/>
              <a:pathLst>
                <a:path extrusionOk="0" h="8009" w="1817">
                  <a:moveTo>
                    <a:pt x="1" y="1"/>
                  </a:moveTo>
                  <a:lnTo>
                    <a:pt x="1288" y="8008"/>
                  </a:lnTo>
                  <a:lnTo>
                    <a:pt x="1817" y="184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0"/>
            <p:cNvSpPr/>
            <p:nvPr/>
          </p:nvSpPr>
          <p:spPr>
            <a:xfrm>
              <a:off x="4393412" y="1842270"/>
              <a:ext cx="157161" cy="427361"/>
            </a:xfrm>
            <a:custGeom>
              <a:rect b="b" l="l" r="r" t="t"/>
              <a:pathLst>
                <a:path extrusionOk="0" h="7894" w="2903">
                  <a:moveTo>
                    <a:pt x="0" y="0"/>
                  </a:moveTo>
                  <a:lnTo>
                    <a:pt x="0" y="0"/>
                  </a:lnTo>
                  <a:cubicBezTo>
                    <a:pt x="1130" y="1487"/>
                    <a:pt x="1502" y="6907"/>
                    <a:pt x="1502" y="6907"/>
                  </a:cubicBezTo>
                  <a:cubicBezTo>
                    <a:pt x="2331" y="7764"/>
                    <a:pt x="2903" y="7879"/>
                    <a:pt x="2903" y="7893"/>
                  </a:cubicBezTo>
                  <a:cubicBezTo>
                    <a:pt x="2846" y="5691"/>
                    <a:pt x="758" y="715"/>
                    <a:pt x="758" y="715"/>
                  </a:cubicBez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0"/>
            <p:cNvSpPr/>
            <p:nvPr/>
          </p:nvSpPr>
          <p:spPr>
            <a:xfrm>
              <a:off x="4521750" y="1569950"/>
              <a:ext cx="946247" cy="940662"/>
            </a:xfrm>
            <a:custGeom>
              <a:rect b="b" l="l" r="r" t="t"/>
              <a:pathLst>
                <a:path extrusionOk="0" h="8623" w="8674">
                  <a:moveTo>
                    <a:pt x="4337" y="1"/>
                  </a:moveTo>
                  <a:cubicBezTo>
                    <a:pt x="1938" y="1"/>
                    <a:pt x="0" y="1928"/>
                    <a:pt x="0" y="4306"/>
                  </a:cubicBezTo>
                  <a:cubicBezTo>
                    <a:pt x="0" y="6685"/>
                    <a:pt x="1938" y="8622"/>
                    <a:pt x="4337" y="8622"/>
                  </a:cubicBezTo>
                  <a:cubicBezTo>
                    <a:pt x="6736" y="8622"/>
                    <a:pt x="8673" y="6685"/>
                    <a:pt x="8673" y="4306"/>
                  </a:cubicBezTo>
                  <a:cubicBezTo>
                    <a:pt x="8673" y="1928"/>
                    <a:pt x="6736" y="1"/>
                    <a:pt x="43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0"/>
            <p:cNvSpPr/>
            <p:nvPr/>
          </p:nvSpPr>
          <p:spPr>
            <a:xfrm>
              <a:off x="4592223" y="1620349"/>
              <a:ext cx="921592" cy="921571"/>
            </a:xfrm>
            <a:custGeom>
              <a:rect b="b" l="l" r="r" t="t"/>
              <a:pathLst>
                <a:path extrusionOk="0" h="8448" w="8448">
                  <a:moveTo>
                    <a:pt x="4224" y="0"/>
                  </a:moveTo>
                  <a:cubicBezTo>
                    <a:pt x="1887" y="0"/>
                    <a:pt x="0" y="1897"/>
                    <a:pt x="0" y="4224"/>
                  </a:cubicBezTo>
                  <a:cubicBezTo>
                    <a:pt x="0" y="6561"/>
                    <a:pt x="1887" y="8447"/>
                    <a:pt x="4224" y="8447"/>
                  </a:cubicBezTo>
                  <a:cubicBezTo>
                    <a:pt x="6551" y="8447"/>
                    <a:pt x="8448" y="6561"/>
                    <a:pt x="8448" y="4224"/>
                  </a:cubicBezTo>
                  <a:cubicBezTo>
                    <a:pt x="8448" y="1897"/>
                    <a:pt x="6551" y="0"/>
                    <a:pt x="42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0"/>
            <p:cNvSpPr/>
            <p:nvPr/>
          </p:nvSpPr>
          <p:spPr>
            <a:xfrm>
              <a:off x="4742112" y="1770127"/>
              <a:ext cx="623013" cy="622999"/>
            </a:xfrm>
            <a:custGeom>
              <a:rect b="b" l="l" r="r" t="t"/>
              <a:pathLst>
                <a:path extrusionOk="0" h="5711" w="5711">
                  <a:moveTo>
                    <a:pt x="2850" y="1"/>
                  </a:moveTo>
                  <a:cubicBezTo>
                    <a:pt x="1281" y="1"/>
                    <a:pt x="0" y="1282"/>
                    <a:pt x="0" y="2851"/>
                  </a:cubicBezTo>
                  <a:cubicBezTo>
                    <a:pt x="0" y="4429"/>
                    <a:pt x="1281" y="5711"/>
                    <a:pt x="2850" y="5711"/>
                  </a:cubicBezTo>
                  <a:cubicBezTo>
                    <a:pt x="4429" y="5711"/>
                    <a:pt x="5710" y="4429"/>
                    <a:pt x="5710" y="2851"/>
                  </a:cubicBezTo>
                  <a:cubicBezTo>
                    <a:pt x="5710" y="1282"/>
                    <a:pt x="4429" y="1"/>
                    <a:pt x="28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0"/>
            <p:cNvSpPr/>
            <p:nvPr/>
          </p:nvSpPr>
          <p:spPr>
            <a:xfrm>
              <a:off x="4948947" y="1818235"/>
              <a:ext cx="222653" cy="505621"/>
            </a:xfrm>
            <a:custGeom>
              <a:rect b="b" l="l" r="r" t="t"/>
              <a:pathLst>
                <a:path extrusionOk="0" h="4635" w="2041">
                  <a:moveTo>
                    <a:pt x="759" y="698"/>
                  </a:moveTo>
                  <a:lnTo>
                    <a:pt x="759" y="1825"/>
                  </a:lnTo>
                  <a:cubicBezTo>
                    <a:pt x="534" y="1661"/>
                    <a:pt x="380" y="1497"/>
                    <a:pt x="380" y="1221"/>
                  </a:cubicBezTo>
                  <a:cubicBezTo>
                    <a:pt x="370" y="975"/>
                    <a:pt x="523" y="759"/>
                    <a:pt x="759" y="698"/>
                  </a:cubicBezTo>
                  <a:close/>
                  <a:moveTo>
                    <a:pt x="926" y="662"/>
                  </a:moveTo>
                  <a:cubicBezTo>
                    <a:pt x="938" y="662"/>
                    <a:pt x="951" y="664"/>
                    <a:pt x="964" y="667"/>
                  </a:cubicBezTo>
                  <a:cubicBezTo>
                    <a:pt x="981" y="664"/>
                    <a:pt x="998" y="663"/>
                    <a:pt x="1015" y="663"/>
                  </a:cubicBezTo>
                  <a:cubicBezTo>
                    <a:pt x="1063" y="663"/>
                    <a:pt x="1114" y="672"/>
                    <a:pt x="1159" y="687"/>
                  </a:cubicBezTo>
                  <a:lnTo>
                    <a:pt x="1159" y="2071"/>
                  </a:lnTo>
                  <a:cubicBezTo>
                    <a:pt x="1046" y="2010"/>
                    <a:pt x="944" y="1948"/>
                    <a:pt x="851" y="1887"/>
                  </a:cubicBezTo>
                  <a:lnTo>
                    <a:pt x="851" y="667"/>
                  </a:lnTo>
                  <a:cubicBezTo>
                    <a:pt x="879" y="667"/>
                    <a:pt x="902" y="662"/>
                    <a:pt x="926" y="662"/>
                  </a:cubicBezTo>
                  <a:close/>
                  <a:moveTo>
                    <a:pt x="1251" y="2717"/>
                  </a:moveTo>
                  <a:cubicBezTo>
                    <a:pt x="1477" y="2892"/>
                    <a:pt x="1620" y="3076"/>
                    <a:pt x="1620" y="3343"/>
                  </a:cubicBezTo>
                  <a:cubicBezTo>
                    <a:pt x="1641" y="3599"/>
                    <a:pt x="1487" y="3835"/>
                    <a:pt x="1251" y="3937"/>
                  </a:cubicBezTo>
                  <a:lnTo>
                    <a:pt x="1251" y="2717"/>
                  </a:lnTo>
                  <a:close/>
                  <a:moveTo>
                    <a:pt x="851" y="2451"/>
                  </a:moveTo>
                  <a:lnTo>
                    <a:pt x="872" y="2471"/>
                  </a:lnTo>
                  <a:cubicBezTo>
                    <a:pt x="974" y="2533"/>
                    <a:pt x="1067" y="2584"/>
                    <a:pt x="1159" y="2646"/>
                  </a:cubicBezTo>
                  <a:lnTo>
                    <a:pt x="1159" y="3958"/>
                  </a:lnTo>
                  <a:cubicBezTo>
                    <a:pt x="1108" y="3968"/>
                    <a:pt x="1056" y="3978"/>
                    <a:pt x="1005" y="3978"/>
                  </a:cubicBezTo>
                  <a:cubicBezTo>
                    <a:pt x="954" y="3978"/>
                    <a:pt x="903" y="3968"/>
                    <a:pt x="851" y="3968"/>
                  </a:cubicBezTo>
                  <a:lnTo>
                    <a:pt x="851" y="2451"/>
                  </a:lnTo>
                  <a:close/>
                  <a:moveTo>
                    <a:pt x="749" y="1"/>
                  </a:moveTo>
                  <a:lnTo>
                    <a:pt x="749" y="585"/>
                  </a:lnTo>
                  <a:cubicBezTo>
                    <a:pt x="349" y="646"/>
                    <a:pt x="21" y="923"/>
                    <a:pt x="21" y="1405"/>
                  </a:cubicBezTo>
                  <a:cubicBezTo>
                    <a:pt x="21" y="1887"/>
                    <a:pt x="349" y="2153"/>
                    <a:pt x="749" y="2399"/>
                  </a:cubicBezTo>
                  <a:lnTo>
                    <a:pt x="749" y="3958"/>
                  </a:lnTo>
                  <a:cubicBezTo>
                    <a:pt x="318" y="3835"/>
                    <a:pt x="154" y="3394"/>
                    <a:pt x="124" y="2902"/>
                  </a:cubicBezTo>
                  <a:lnTo>
                    <a:pt x="11" y="2902"/>
                  </a:lnTo>
                  <a:cubicBezTo>
                    <a:pt x="11" y="3568"/>
                    <a:pt x="11" y="3845"/>
                    <a:pt x="1" y="4040"/>
                  </a:cubicBezTo>
                  <a:lnTo>
                    <a:pt x="103" y="4040"/>
                  </a:lnTo>
                  <a:cubicBezTo>
                    <a:pt x="124" y="3906"/>
                    <a:pt x="154" y="3835"/>
                    <a:pt x="216" y="3835"/>
                  </a:cubicBezTo>
                  <a:cubicBezTo>
                    <a:pt x="267" y="3845"/>
                    <a:pt x="329" y="3865"/>
                    <a:pt x="370" y="3906"/>
                  </a:cubicBezTo>
                  <a:cubicBezTo>
                    <a:pt x="493" y="3978"/>
                    <a:pt x="616" y="4029"/>
                    <a:pt x="749" y="4060"/>
                  </a:cubicBezTo>
                  <a:lnTo>
                    <a:pt x="749" y="4624"/>
                  </a:lnTo>
                  <a:lnTo>
                    <a:pt x="851" y="4624"/>
                  </a:lnTo>
                  <a:lnTo>
                    <a:pt x="851" y="4060"/>
                  </a:lnTo>
                  <a:cubicBezTo>
                    <a:pt x="903" y="4070"/>
                    <a:pt x="964" y="4070"/>
                    <a:pt x="1026" y="4070"/>
                  </a:cubicBezTo>
                  <a:lnTo>
                    <a:pt x="1159" y="4070"/>
                  </a:lnTo>
                  <a:lnTo>
                    <a:pt x="1159" y="4634"/>
                  </a:lnTo>
                  <a:lnTo>
                    <a:pt x="1251" y="4634"/>
                  </a:lnTo>
                  <a:lnTo>
                    <a:pt x="1251" y="4060"/>
                  </a:lnTo>
                  <a:cubicBezTo>
                    <a:pt x="1702" y="3978"/>
                    <a:pt x="2041" y="3681"/>
                    <a:pt x="2041" y="3158"/>
                  </a:cubicBezTo>
                  <a:cubicBezTo>
                    <a:pt x="2041" y="2676"/>
                    <a:pt x="1713" y="2420"/>
                    <a:pt x="1251" y="2133"/>
                  </a:cubicBezTo>
                  <a:lnTo>
                    <a:pt x="1251" y="718"/>
                  </a:lnTo>
                  <a:cubicBezTo>
                    <a:pt x="1579" y="851"/>
                    <a:pt x="1723" y="1221"/>
                    <a:pt x="1743" y="1579"/>
                  </a:cubicBezTo>
                  <a:lnTo>
                    <a:pt x="1856" y="1579"/>
                  </a:lnTo>
                  <a:cubicBezTo>
                    <a:pt x="1856" y="985"/>
                    <a:pt x="1866" y="780"/>
                    <a:pt x="1877" y="605"/>
                  </a:cubicBezTo>
                  <a:lnTo>
                    <a:pt x="1764" y="605"/>
                  </a:lnTo>
                  <a:cubicBezTo>
                    <a:pt x="1754" y="749"/>
                    <a:pt x="1723" y="821"/>
                    <a:pt x="1661" y="821"/>
                  </a:cubicBezTo>
                  <a:cubicBezTo>
                    <a:pt x="1600" y="810"/>
                    <a:pt x="1549" y="790"/>
                    <a:pt x="1508" y="749"/>
                  </a:cubicBezTo>
                  <a:cubicBezTo>
                    <a:pt x="1426" y="698"/>
                    <a:pt x="1333" y="657"/>
                    <a:pt x="1251" y="626"/>
                  </a:cubicBezTo>
                  <a:lnTo>
                    <a:pt x="1251" y="1"/>
                  </a:lnTo>
                  <a:lnTo>
                    <a:pt x="1149" y="1"/>
                  </a:lnTo>
                  <a:lnTo>
                    <a:pt x="1149" y="605"/>
                  </a:lnTo>
                  <a:cubicBezTo>
                    <a:pt x="1096" y="590"/>
                    <a:pt x="1038" y="581"/>
                    <a:pt x="983" y="581"/>
                  </a:cubicBezTo>
                  <a:cubicBezTo>
                    <a:pt x="962" y="581"/>
                    <a:pt x="942" y="582"/>
                    <a:pt x="923" y="585"/>
                  </a:cubicBezTo>
                  <a:lnTo>
                    <a:pt x="851" y="585"/>
                  </a:lnTo>
                  <a:lnTo>
                    <a:pt x="8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2" name="Google Shape;1482;p80"/>
          <p:cNvPicPr preferRelativeResize="0"/>
          <p:nvPr/>
        </p:nvPicPr>
        <p:blipFill>
          <a:blip r:embed="rId6">
            <a:alphaModFix/>
          </a:blip>
          <a:stretch>
            <a:fillRect/>
          </a:stretch>
        </p:blipFill>
        <p:spPr>
          <a:xfrm>
            <a:off x="6551653" y="1227600"/>
            <a:ext cx="1301050" cy="1301050"/>
          </a:xfrm>
          <a:prstGeom prst="rect">
            <a:avLst/>
          </a:prstGeom>
          <a:noFill/>
          <a:ln>
            <a:noFill/>
          </a:ln>
        </p:spPr>
      </p:pic>
      <p:pic>
        <p:nvPicPr>
          <p:cNvPr id="1483" name="Google Shape;1483;p80"/>
          <p:cNvPicPr preferRelativeResize="0"/>
          <p:nvPr/>
        </p:nvPicPr>
        <p:blipFill>
          <a:blip r:embed="rId7">
            <a:alphaModFix/>
          </a:blip>
          <a:stretch>
            <a:fillRect/>
          </a:stretch>
        </p:blipFill>
        <p:spPr>
          <a:xfrm>
            <a:off x="6192325" y="4317150"/>
            <a:ext cx="1875200" cy="633612"/>
          </a:xfrm>
          <a:prstGeom prst="rect">
            <a:avLst/>
          </a:prstGeom>
          <a:noFill/>
          <a:ln>
            <a:noFill/>
          </a:ln>
        </p:spPr>
      </p:pic>
      <p:pic>
        <p:nvPicPr>
          <p:cNvPr id="1484" name="Google Shape;1484;p80"/>
          <p:cNvPicPr preferRelativeResize="0"/>
          <p:nvPr/>
        </p:nvPicPr>
        <p:blipFill>
          <a:blip r:embed="rId8">
            <a:alphaModFix/>
          </a:blip>
          <a:stretch>
            <a:fillRect/>
          </a:stretch>
        </p:blipFill>
        <p:spPr>
          <a:xfrm>
            <a:off x="7355500" y="2681050"/>
            <a:ext cx="1636099" cy="1636099"/>
          </a:xfrm>
          <a:prstGeom prst="rect">
            <a:avLst/>
          </a:prstGeom>
          <a:noFill/>
          <a:ln>
            <a:noFill/>
          </a:ln>
        </p:spPr>
      </p:pic>
      <p:sp>
        <p:nvSpPr>
          <p:cNvPr id="1485" name="Google Shape;1485;p80"/>
          <p:cNvSpPr txBox="1"/>
          <p:nvPr>
            <p:ph type="title"/>
          </p:nvPr>
        </p:nvSpPr>
        <p:spPr>
          <a:xfrm>
            <a:off x="457188" y="17205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0 USD</a:t>
            </a:r>
            <a:endParaRPr sz="4500"/>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57"/>
                                        </p:tgtEl>
                                        <p:attrNameLst>
                                          <p:attrName>style.visibility</p:attrName>
                                        </p:attrNameLst>
                                      </p:cBhvr>
                                      <p:to>
                                        <p:strVal val="visible"/>
                                      </p:to>
                                    </p:set>
                                    <p:anim calcmode="lin" valueType="num">
                                      <p:cBhvr additive="base">
                                        <p:cTn dur="1000"/>
                                        <p:tgtEl>
                                          <p:spTgt spid="1457"/>
                                        </p:tgtEl>
                                        <p:attrNameLst>
                                          <p:attrName>ppt_w</p:attrName>
                                        </p:attrNameLst>
                                      </p:cBhvr>
                                      <p:tavLst>
                                        <p:tav fmla="" tm="0">
                                          <p:val>
                                            <p:strVal val="0"/>
                                          </p:val>
                                        </p:tav>
                                        <p:tav fmla="" tm="100000">
                                          <p:val>
                                            <p:strVal val="#ppt_w"/>
                                          </p:val>
                                        </p:tav>
                                      </p:tavLst>
                                    </p:anim>
                                    <p:anim calcmode="lin" valueType="num">
                                      <p:cBhvr additive="base">
                                        <p:cTn dur="1000"/>
                                        <p:tgtEl>
                                          <p:spTgt spid="145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0"/>
                                        </p:tgtEl>
                                        <p:attrNameLst>
                                          <p:attrName>style.visibility</p:attrName>
                                        </p:attrNameLst>
                                      </p:cBhvr>
                                      <p:to>
                                        <p:strVal val="visible"/>
                                      </p:to>
                                    </p:set>
                                    <p:animEffect filter="fade" transition="in">
                                      <p:cBhvr>
                                        <p:cTn dur="1000"/>
                                        <p:tgtEl>
                                          <p:spTgt spid="1460"/>
                                        </p:tgtEl>
                                      </p:cBhvr>
                                    </p:animEffect>
                                  </p:childTnLst>
                                </p:cTn>
                              </p:par>
                              <p:par>
                                <p:cTn fill="hold" nodeType="withEffect" presetClass="entr" presetID="2" presetSubtype="2">
                                  <p:stCondLst>
                                    <p:cond delay="0"/>
                                  </p:stCondLst>
                                  <p:childTnLst>
                                    <p:set>
                                      <p:cBhvr>
                                        <p:cTn dur="1" fill="hold">
                                          <p:stCondLst>
                                            <p:cond delay="0"/>
                                          </p:stCondLst>
                                        </p:cTn>
                                        <p:tgtEl>
                                          <p:spTgt spid="1483"/>
                                        </p:tgtEl>
                                        <p:attrNameLst>
                                          <p:attrName>style.visibility</p:attrName>
                                        </p:attrNameLst>
                                      </p:cBhvr>
                                      <p:to>
                                        <p:strVal val="visible"/>
                                      </p:to>
                                    </p:set>
                                    <p:anim calcmode="lin" valueType="num">
                                      <p:cBhvr additive="base">
                                        <p:cTn dur="2000"/>
                                        <p:tgtEl>
                                          <p:spTgt spid="14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84"/>
                                        </p:tgtEl>
                                        <p:attrNameLst>
                                          <p:attrName>style.visibility</p:attrName>
                                        </p:attrNameLst>
                                      </p:cBhvr>
                                      <p:to>
                                        <p:strVal val="visible"/>
                                      </p:to>
                                    </p:set>
                                    <p:anim calcmode="lin" valueType="num">
                                      <p:cBhvr additive="base">
                                        <p:cTn dur="2000"/>
                                        <p:tgtEl>
                                          <p:spTgt spid="14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82"/>
                                        </p:tgtEl>
                                        <p:attrNameLst>
                                          <p:attrName>style.visibility</p:attrName>
                                        </p:attrNameLst>
                                      </p:cBhvr>
                                      <p:to>
                                        <p:strVal val="visible"/>
                                      </p:to>
                                    </p:set>
                                    <p:anim calcmode="lin" valueType="num">
                                      <p:cBhvr additive="base">
                                        <p:cTn dur="2000"/>
                                        <p:tgtEl>
                                          <p:spTgt spid="1482"/>
                                        </p:tgtEl>
                                        <p:attrNameLst>
                                          <p:attrName>ppt_x</p:attrName>
                                        </p:attrNameLst>
                                      </p:cBhvr>
                                      <p:tavLst>
                                        <p:tav fmla="" tm="0">
                                          <p:val>
                                            <p:strVal val="#ppt_x+1"/>
                                          </p:val>
                                        </p:tav>
                                        <p:tav fmla="" tm="100000">
                                          <p:val>
                                            <p:strVal val="#ppt_x"/>
                                          </p:val>
                                        </p:tav>
                                      </p:tavLst>
                                    </p:anim>
                                  </p:childTnLst>
                                </p:cTn>
                              </p:par>
                              <p:par>
                                <p:cTn fill="hold" nodeType="withEffect" presetClass="exit" presetID="1" presetSubtype="0">
                                  <p:stCondLst>
                                    <p:cond delay="0"/>
                                  </p:stCondLst>
                                  <p:childTnLst>
                                    <p:set>
                                      <p:cBhvr>
                                        <p:cTn dur="1" fill="hold">
                                          <p:stCondLst>
                                            <p:cond delay="1000"/>
                                          </p:stCondLst>
                                        </p:cTn>
                                        <p:tgtEl>
                                          <p:spTgt spid="145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460"/>
                                        </p:tgtEl>
                                        <p:attrNameLst>
                                          <p:attrName>ppt_x</p:attrName>
                                        </p:attrNameLst>
                                      </p:cBhvr>
                                      <p:tavLst>
                                        <p:tav fmla="" tm="0">
                                          <p:val>
                                            <p:strVal val="#ppt_x"/>
                                          </p:val>
                                        </p:tav>
                                        <p:tav fmla="" tm="100000">
                                          <p:val>
                                            <p:strVal val="#ppt_x+1"/>
                                          </p:val>
                                        </p:tav>
                                      </p:tavLst>
                                    </p:anim>
                                    <p:set>
                                      <p:cBhvr>
                                        <p:cTn dur="1" fill="hold">
                                          <p:stCondLst>
                                            <p:cond delay="1000"/>
                                          </p:stCondLst>
                                        </p:cTn>
                                        <p:tgtEl>
                                          <p:spTgt spid="1460"/>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1482"/>
                                        </p:tgtEl>
                                        <p:attrNameLst>
                                          <p:attrName>ppt_x</p:attrName>
                                        </p:attrNameLst>
                                      </p:cBhvr>
                                      <p:tavLst>
                                        <p:tav fmla="" tm="0">
                                          <p:val>
                                            <p:strVal val="#ppt_x"/>
                                          </p:val>
                                        </p:tav>
                                        <p:tav fmla="" tm="100000">
                                          <p:val>
                                            <p:strVal val="#ppt_x+1"/>
                                          </p:val>
                                        </p:tav>
                                      </p:tavLst>
                                    </p:anim>
                                    <p:set>
                                      <p:cBhvr>
                                        <p:cTn dur="1" fill="hold">
                                          <p:stCondLst>
                                            <p:cond delay="1000"/>
                                          </p:stCondLst>
                                        </p:cTn>
                                        <p:tgtEl>
                                          <p:spTgt spid="1482"/>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1484"/>
                                        </p:tgtEl>
                                        <p:attrNameLst>
                                          <p:attrName>ppt_x</p:attrName>
                                        </p:attrNameLst>
                                      </p:cBhvr>
                                      <p:tavLst>
                                        <p:tav fmla="" tm="0">
                                          <p:val>
                                            <p:strVal val="#ppt_x"/>
                                          </p:val>
                                        </p:tav>
                                        <p:tav fmla="" tm="100000">
                                          <p:val>
                                            <p:strVal val="#ppt_x+1"/>
                                          </p:val>
                                        </p:tav>
                                      </p:tavLst>
                                    </p:anim>
                                    <p:set>
                                      <p:cBhvr>
                                        <p:cTn dur="1" fill="hold">
                                          <p:stCondLst>
                                            <p:cond delay="1000"/>
                                          </p:stCondLst>
                                        </p:cTn>
                                        <p:tgtEl>
                                          <p:spTgt spid="1484"/>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1483"/>
                                        </p:tgtEl>
                                        <p:attrNameLst>
                                          <p:attrName>ppt_x</p:attrName>
                                        </p:attrNameLst>
                                      </p:cBhvr>
                                      <p:tavLst>
                                        <p:tav fmla="" tm="0">
                                          <p:val>
                                            <p:strVal val="#ppt_x"/>
                                          </p:val>
                                        </p:tav>
                                        <p:tav fmla="" tm="100000">
                                          <p:val>
                                            <p:strVal val="#ppt_x+1"/>
                                          </p:val>
                                        </p:tav>
                                      </p:tavLst>
                                    </p:anim>
                                    <p:set>
                                      <p:cBhvr>
                                        <p:cTn dur="1" fill="hold">
                                          <p:stCondLst>
                                            <p:cond delay="1000"/>
                                          </p:stCondLst>
                                        </p:cTn>
                                        <p:tgtEl>
                                          <p:spTgt spid="14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6"/>
                                        </p:tgtEl>
                                        <p:attrNameLst>
                                          <p:attrName>style.visibility</p:attrName>
                                        </p:attrNameLst>
                                      </p:cBhvr>
                                      <p:to>
                                        <p:strVal val="visible"/>
                                      </p:to>
                                    </p:set>
                                    <p:animEffect filter="fade" transition="in">
                                      <p:cBhvr>
                                        <p:cTn dur="1000"/>
                                        <p:tgtEl>
                                          <p:spTgt spid="1456"/>
                                        </p:tgtEl>
                                      </p:cBhvr>
                                    </p:animEffect>
                                  </p:childTnLst>
                                </p:cTn>
                              </p:par>
                              <p:par>
                                <p:cTn fill="hold" nodeType="withEffect" presetClass="exit" presetID="1" presetSubtype="0">
                                  <p:stCondLst>
                                    <p:cond delay="0"/>
                                  </p:stCondLst>
                                  <p:childTnLst>
                                    <p:set>
                                      <p:cBhvr>
                                        <p:cTn dur="1" fill="hold">
                                          <p:stCondLst>
                                            <p:cond delay="1000"/>
                                          </p:stCondLst>
                                        </p:cTn>
                                        <p:tgtEl>
                                          <p:spTgt spid="145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456"/>
                                        </p:tgtEl>
                                        <p:attrNameLst>
                                          <p:attrName>ppt_x</p:attrName>
                                        </p:attrNameLst>
                                      </p:cBhvr>
                                      <p:tavLst>
                                        <p:tav fmla="" tm="0">
                                          <p:val>
                                            <p:strVal val="#ppt_x"/>
                                          </p:val>
                                        </p:tav>
                                        <p:tav fmla="" tm="100000">
                                          <p:val>
                                            <p:strVal val="#ppt_x+1"/>
                                          </p:val>
                                        </p:tav>
                                      </p:tavLst>
                                    </p:anim>
                                    <p:set>
                                      <p:cBhvr>
                                        <p:cTn dur="1" fill="hold">
                                          <p:stCondLst>
                                            <p:cond delay="1000"/>
                                          </p:stCondLst>
                                        </p:cTn>
                                        <p:tgtEl>
                                          <p:spTgt spid="14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5"/>
                                        </p:tgtEl>
                                        <p:attrNameLst>
                                          <p:attrName>style.visibility</p:attrName>
                                        </p:attrNameLst>
                                      </p:cBhvr>
                                      <p:to>
                                        <p:strVal val="visible"/>
                                      </p:to>
                                    </p:set>
                                    <p:animEffect filter="fade" transition="in">
                                      <p:cBhvr>
                                        <p:cTn dur="1000"/>
                                        <p:tgtEl>
                                          <p:spTgt spid="1455"/>
                                        </p:tgtEl>
                                      </p:cBhvr>
                                    </p:animEffect>
                                  </p:childTnLst>
                                </p:cTn>
                              </p:par>
                              <p:par>
                                <p:cTn fill="hold" nodeType="withEffect" presetClass="exit" presetID="1" presetSubtype="0">
                                  <p:stCondLst>
                                    <p:cond delay="0"/>
                                  </p:stCondLst>
                                  <p:childTnLst>
                                    <p:set>
                                      <p:cBhvr>
                                        <p:cTn dur="1" fill="hold">
                                          <p:stCondLst>
                                            <p:cond delay="100"/>
                                          </p:stCondLst>
                                        </p:cTn>
                                        <p:tgtEl>
                                          <p:spTgt spid="145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4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grpSp>
        <p:nvGrpSpPr>
          <p:cNvPr id="1490" name="Google Shape;1490;p81"/>
          <p:cNvGrpSpPr/>
          <p:nvPr/>
        </p:nvGrpSpPr>
        <p:grpSpPr>
          <a:xfrm>
            <a:off x="5825061" y="3011736"/>
            <a:ext cx="3319004" cy="1916346"/>
            <a:chOff x="2609025" y="3812550"/>
            <a:chExt cx="2114150" cy="1301600"/>
          </a:xfrm>
        </p:grpSpPr>
        <p:sp>
          <p:nvSpPr>
            <p:cNvPr id="1491" name="Google Shape;1491;p81"/>
            <p:cNvSpPr/>
            <p:nvPr/>
          </p:nvSpPr>
          <p:spPr>
            <a:xfrm>
              <a:off x="2691550" y="3812550"/>
              <a:ext cx="2031100" cy="1301600"/>
            </a:xfrm>
            <a:custGeom>
              <a:rect b="b" l="l" r="r" t="t"/>
              <a:pathLst>
                <a:path extrusionOk="0" h="52064" w="81244">
                  <a:moveTo>
                    <a:pt x="66569" y="1"/>
                  </a:moveTo>
                  <a:cubicBezTo>
                    <a:pt x="62699" y="1"/>
                    <a:pt x="58851" y="1689"/>
                    <a:pt x="55348" y="3516"/>
                  </a:cubicBezTo>
                  <a:cubicBezTo>
                    <a:pt x="51084" y="5731"/>
                    <a:pt x="46706" y="8242"/>
                    <a:pt x="41898" y="8334"/>
                  </a:cubicBezTo>
                  <a:cubicBezTo>
                    <a:pt x="41818" y="8336"/>
                    <a:pt x="41739" y="8336"/>
                    <a:pt x="41659" y="8336"/>
                  </a:cubicBezTo>
                  <a:cubicBezTo>
                    <a:pt x="37472" y="8336"/>
                    <a:pt x="33502" y="6506"/>
                    <a:pt x="29709" y="4685"/>
                  </a:cubicBezTo>
                  <a:cubicBezTo>
                    <a:pt x="25886" y="2854"/>
                    <a:pt x="21880" y="974"/>
                    <a:pt x="17644" y="974"/>
                  </a:cubicBezTo>
                  <a:cubicBezTo>
                    <a:pt x="17609" y="974"/>
                    <a:pt x="17575" y="974"/>
                    <a:pt x="17541" y="974"/>
                  </a:cubicBezTo>
                  <a:cubicBezTo>
                    <a:pt x="13256" y="994"/>
                    <a:pt x="8663" y="3578"/>
                    <a:pt x="7822" y="7771"/>
                  </a:cubicBezTo>
                  <a:cubicBezTo>
                    <a:pt x="7013" y="11799"/>
                    <a:pt x="9709" y="16320"/>
                    <a:pt x="7689" y="19898"/>
                  </a:cubicBezTo>
                  <a:cubicBezTo>
                    <a:pt x="6561" y="21897"/>
                    <a:pt x="4265" y="22912"/>
                    <a:pt x="2697" y="24604"/>
                  </a:cubicBezTo>
                  <a:cubicBezTo>
                    <a:pt x="62" y="27453"/>
                    <a:pt x="1" y="32323"/>
                    <a:pt x="2584" y="35224"/>
                  </a:cubicBezTo>
                  <a:cubicBezTo>
                    <a:pt x="4532" y="37418"/>
                    <a:pt x="7689" y="38535"/>
                    <a:pt x="9001" y="41160"/>
                  </a:cubicBezTo>
                  <a:cubicBezTo>
                    <a:pt x="9914" y="42984"/>
                    <a:pt x="9729" y="45158"/>
                    <a:pt x="10365" y="47095"/>
                  </a:cubicBezTo>
                  <a:cubicBezTo>
                    <a:pt x="11154" y="49463"/>
                    <a:pt x="13092" y="51278"/>
                    <a:pt x="15511" y="51924"/>
                  </a:cubicBezTo>
                  <a:cubicBezTo>
                    <a:pt x="15887" y="52021"/>
                    <a:pt x="16258" y="52064"/>
                    <a:pt x="16625" y="52064"/>
                  </a:cubicBezTo>
                  <a:cubicBezTo>
                    <a:pt x="18575" y="52064"/>
                    <a:pt x="20407" y="50851"/>
                    <a:pt x="22349" y="50160"/>
                  </a:cubicBezTo>
                  <a:cubicBezTo>
                    <a:pt x="22597" y="50072"/>
                    <a:pt x="22823" y="50034"/>
                    <a:pt x="23034" y="50034"/>
                  </a:cubicBezTo>
                  <a:cubicBezTo>
                    <a:pt x="24418" y="50034"/>
                    <a:pt x="25214" y="51678"/>
                    <a:pt x="28131" y="51749"/>
                  </a:cubicBezTo>
                  <a:cubicBezTo>
                    <a:pt x="28290" y="51753"/>
                    <a:pt x="28449" y="51755"/>
                    <a:pt x="28608" y="51755"/>
                  </a:cubicBezTo>
                  <a:cubicBezTo>
                    <a:pt x="35775" y="51755"/>
                    <a:pt x="42565" y="48037"/>
                    <a:pt x="49587" y="48037"/>
                  </a:cubicBezTo>
                  <a:cubicBezTo>
                    <a:pt x="50526" y="48037"/>
                    <a:pt x="51468" y="48103"/>
                    <a:pt x="52416" y="48254"/>
                  </a:cubicBezTo>
                  <a:cubicBezTo>
                    <a:pt x="56066" y="48828"/>
                    <a:pt x="59623" y="49894"/>
                    <a:pt x="63273" y="50458"/>
                  </a:cubicBezTo>
                  <a:cubicBezTo>
                    <a:pt x="64702" y="50678"/>
                    <a:pt x="66162" y="50816"/>
                    <a:pt x="67615" y="50816"/>
                  </a:cubicBezTo>
                  <a:cubicBezTo>
                    <a:pt x="69872" y="50816"/>
                    <a:pt x="72110" y="50484"/>
                    <a:pt x="74180" y="49617"/>
                  </a:cubicBezTo>
                  <a:cubicBezTo>
                    <a:pt x="77584" y="48182"/>
                    <a:pt x="80444" y="45055"/>
                    <a:pt x="80731" y="41375"/>
                  </a:cubicBezTo>
                  <a:cubicBezTo>
                    <a:pt x="81244" y="34927"/>
                    <a:pt x="74191" y="29688"/>
                    <a:pt x="74734" y="23240"/>
                  </a:cubicBezTo>
                  <a:cubicBezTo>
                    <a:pt x="74990" y="20113"/>
                    <a:pt x="77030" y="17427"/>
                    <a:pt x="77830" y="14393"/>
                  </a:cubicBezTo>
                  <a:cubicBezTo>
                    <a:pt x="79501" y="8047"/>
                    <a:pt x="75513" y="1599"/>
                    <a:pt x="69096" y="256"/>
                  </a:cubicBezTo>
                  <a:cubicBezTo>
                    <a:pt x="68255" y="80"/>
                    <a:pt x="67412" y="1"/>
                    <a:pt x="665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1"/>
            <p:cNvSpPr/>
            <p:nvPr/>
          </p:nvSpPr>
          <p:spPr>
            <a:xfrm>
              <a:off x="2609025" y="4247975"/>
              <a:ext cx="432125" cy="470050"/>
            </a:xfrm>
            <a:custGeom>
              <a:rect b="b" l="l" r="r" t="t"/>
              <a:pathLst>
                <a:path extrusionOk="0" h="18802" w="17285">
                  <a:moveTo>
                    <a:pt x="1682" y="0"/>
                  </a:moveTo>
                  <a:cubicBezTo>
                    <a:pt x="1" y="9083"/>
                    <a:pt x="9914" y="18709"/>
                    <a:pt x="15726" y="18801"/>
                  </a:cubicBezTo>
                  <a:cubicBezTo>
                    <a:pt x="17285" y="13204"/>
                    <a:pt x="10867" y="964"/>
                    <a:pt x="16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1"/>
            <p:cNvSpPr/>
            <p:nvPr/>
          </p:nvSpPr>
          <p:spPr>
            <a:xfrm>
              <a:off x="2621075" y="4268975"/>
              <a:ext cx="387025" cy="417775"/>
            </a:xfrm>
            <a:custGeom>
              <a:rect b="b" l="l" r="r" t="t"/>
              <a:pathLst>
                <a:path extrusionOk="0" h="16711" w="15481">
                  <a:moveTo>
                    <a:pt x="1569" y="1"/>
                  </a:moveTo>
                  <a:lnTo>
                    <a:pt x="1569" y="1"/>
                  </a:lnTo>
                  <a:cubicBezTo>
                    <a:pt x="0" y="8130"/>
                    <a:pt x="8837" y="16659"/>
                    <a:pt x="14055" y="16711"/>
                  </a:cubicBezTo>
                  <a:cubicBezTo>
                    <a:pt x="15480" y="11698"/>
                    <a:pt x="9801" y="811"/>
                    <a:pt x="15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1"/>
            <p:cNvSpPr/>
            <p:nvPr/>
          </p:nvSpPr>
          <p:spPr>
            <a:xfrm>
              <a:off x="2682075" y="4289475"/>
              <a:ext cx="404175" cy="541050"/>
            </a:xfrm>
            <a:custGeom>
              <a:rect b="b" l="l" r="r" t="t"/>
              <a:pathLst>
                <a:path extrusionOk="0" fill="none" h="21642" w="16167">
                  <a:moveTo>
                    <a:pt x="0" y="1"/>
                  </a:moveTo>
                  <a:lnTo>
                    <a:pt x="16167" y="21642"/>
                  </a:lnTo>
                </a:path>
              </a:pathLst>
            </a:custGeom>
            <a:noFill/>
            <a:ln cap="rnd" cmpd="sng" w="3850">
              <a:solidFill>
                <a:srgbClr val="367FC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1"/>
            <p:cNvSpPr/>
            <p:nvPr/>
          </p:nvSpPr>
          <p:spPr>
            <a:xfrm>
              <a:off x="2612350" y="4652225"/>
              <a:ext cx="395475" cy="188975"/>
            </a:xfrm>
            <a:custGeom>
              <a:rect b="b" l="l" r="r" t="t"/>
              <a:pathLst>
                <a:path extrusionOk="0" h="7559" w="15819">
                  <a:moveTo>
                    <a:pt x="5414" y="0"/>
                  </a:moveTo>
                  <a:cubicBezTo>
                    <a:pt x="3341" y="0"/>
                    <a:pt x="1342" y="569"/>
                    <a:pt x="1" y="1832"/>
                  </a:cubicBezTo>
                  <a:cubicBezTo>
                    <a:pt x="2430" y="3831"/>
                    <a:pt x="5403" y="4928"/>
                    <a:pt x="8212" y="5932"/>
                  </a:cubicBezTo>
                  <a:cubicBezTo>
                    <a:pt x="10816" y="6785"/>
                    <a:pt x="13272" y="7558"/>
                    <a:pt x="15174" y="7558"/>
                  </a:cubicBezTo>
                  <a:cubicBezTo>
                    <a:pt x="15331" y="7558"/>
                    <a:pt x="15485" y="7553"/>
                    <a:pt x="15634" y="7542"/>
                  </a:cubicBezTo>
                  <a:cubicBezTo>
                    <a:pt x="15819" y="5799"/>
                    <a:pt x="13840" y="2672"/>
                    <a:pt x="10457" y="1135"/>
                  </a:cubicBezTo>
                  <a:cubicBezTo>
                    <a:pt x="8957" y="404"/>
                    <a:pt x="7160" y="0"/>
                    <a:pt x="54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1"/>
            <p:cNvSpPr/>
            <p:nvPr/>
          </p:nvSpPr>
          <p:spPr>
            <a:xfrm>
              <a:off x="2629525" y="4661375"/>
              <a:ext cx="350875" cy="163850"/>
            </a:xfrm>
            <a:custGeom>
              <a:rect b="b" l="l" r="r" t="t"/>
              <a:pathLst>
                <a:path extrusionOk="0" h="6554" w="14035">
                  <a:moveTo>
                    <a:pt x="4796" y="0"/>
                  </a:moveTo>
                  <a:cubicBezTo>
                    <a:pt x="2974" y="0"/>
                    <a:pt x="1212" y="490"/>
                    <a:pt x="1" y="1579"/>
                  </a:cubicBezTo>
                  <a:cubicBezTo>
                    <a:pt x="2082" y="3455"/>
                    <a:pt x="4737" y="4469"/>
                    <a:pt x="7269" y="5320"/>
                  </a:cubicBezTo>
                  <a:cubicBezTo>
                    <a:pt x="9429" y="6000"/>
                    <a:pt x="11501" y="6553"/>
                    <a:pt x="13138" y="6553"/>
                  </a:cubicBezTo>
                  <a:cubicBezTo>
                    <a:pt x="13427" y="6553"/>
                    <a:pt x="13703" y="6536"/>
                    <a:pt x="13963" y="6499"/>
                  </a:cubicBezTo>
                  <a:cubicBezTo>
                    <a:pt x="14035" y="4910"/>
                    <a:pt x="12210" y="2265"/>
                    <a:pt x="9206" y="963"/>
                  </a:cubicBezTo>
                  <a:cubicBezTo>
                    <a:pt x="7885" y="343"/>
                    <a:pt x="6320" y="0"/>
                    <a:pt x="47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1"/>
            <p:cNvSpPr/>
            <p:nvPr/>
          </p:nvSpPr>
          <p:spPr>
            <a:xfrm>
              <a:off x="2652350" y="4698275"/>
              <a:ext cx="416475" cy="214525"/>
            </a:xfrm>
            <a:custGeom>
              <a:rect b="b" l="l" r="r" t="t"/>
              <a:pathLst>
                <a:path extrusionOk="0" fill="none" h="8581" w="16659">
                  <a:moveTo>
                    <a:pt x="0" y="0"/>
                  </a:moveTo>
                  <a:cubicBezTo>
                    <a:pt x="6910" y="277"/>
                    <a:pt x="12927" y="3629"/>
                    <a:pt x="16659" y="8580"/>
                  </a:cubicBezTo>
                </a:path>
              </a:pathLst>
            </a:custGeom>
            <a:noFill/>
            <a:ln cap="rnd" cmpd="sng" w="2300">
              <a:solidFill>
                <a:schemeClr val="dk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1"/>
            <p:cNvSpPr/>
            <p:nvPr/>
          </p:nvSpPr>
          <p:spPr>
            <a:xfrm>
              <a:off x="3624175" y="4950450"/>
              <a:ext cx="170725" cy="119200"/>
            </a:xfrm>
            <a:custGeom>
              <a:rect b="b" l="l" r="r" t="t"/>
              <a:pathLst>
                <a:path extrusionOk="0" h="4768" w="6829">
                  <a:moveTo>
                    <a:pt x="1" y="0"/>
                  </a:moveTo>
                  <a:lnTo>
                    <a:pt x="1" y="4767"/>
                  </a:lnTo>
                  <a:lnTo>
                    <a:pt x="6828" y="4767"/>
                  </a:lnTo>
                  <a:lnTo>
                    <a:pt x="68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1"/>
            <p:cNvSpPr/>
            <p:nvPr/>
          </p:nvSpPr>
          <p:spPr>
            <a:xfrm>
              <a:off x="3624175" y="4950450"/>
              <a:ext cx="170725" cy="48725"/>
            </a:xfrm>
            <a:custGeom>
              <a:rect b="b" l="l" r="r" t="t"/>
              <a:pathLst>
                <a:path extrusionOk="0" h="1949" w="6829">
                  <a:moveTo>
                    <a:pt x="1" y="0"/>
                  </a:moveTo>
                  <a:lnTo>
                    <a:pt x="1" y="1948"/>
                  </a:lnTo>
                  <a:lnTo>
                    <a:pt x="6828" y="1948"/>
                  </a:lnTo>
                  <a:lnTo>
                    <a:pt x="68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1"/>
            <p:cNvSpPr/>
            <p:nvPr/>
          </p:nvSpPr>
          <p:spPr>
            <a:xfrm>
              <a:off x="3425825" y="5045275"/>
              <a:ext cx="567425" cy="41025"/>
            </a:xfrm>
            <a:custGeom>
              <a:rect b="b" l="l" r="r" t="t"/>
              <a:pathLst>
                <a:path extrusionOk="0" h="1641" w="22697">
                  <a:moveTo>
                    <a:pt x="943" y="0"/>
                  </a:moveTo>
                  <a:cubicBezTo>
                    <a:pt x="420" y="0"/>
                    <a:pt x="0" y="421"/>
                    <a:pt x="0" y="933"/>
                  </a:cubicBezTo>
                  <a:lnTo>
                    <a:pt x="0" y="1641"/>
                  </a:lnTo>
                  <a:lnTo>
                    <a:pt x="22697" y="1641"/>
                  </a:lnTo>
                  <a:lnTo>
                    <a:pt x="22697" y="933"/>
                  </a:lnTo>
                  <a:cubicBezTo>
                    <a:pt x="22697" y="421"/>
                    <a:pt x="22277" y="0"/>
                    <a:pt x="217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1"/>
            <p:cNvSpPr/>
            <p:nvPr/>
          </p:nvSpPr>
          <p:spPr>
            <a:xfrm>
              <a:off x="3425825" y="5045275"/>
              <a:ext cx="567425" cy="41025"/>
            </a:xfrm>
            <a:custGeom>
              <a:rect b="b" l="l" r="r" t="t"/>
              <a:pathLst>
                <a:path extrusionOk="0" h="1641" w="22697">
                  <a:moveTo>
                    <a:pt x="21836" y="0"/>
                  </a:moveTo>
                  <a:lnTo>
                    <a:pt x="21836" y="0"/>
                  </a:lnTo>
                  <a:cubicBezTo>
                    <a:pt x="21948" y="165"/>
                    <a:pt x="22010" y="359"/>
                    <a:pt x="22010" y="554"/>
                  </a:cubicBezTo>
                  <a:lnTo>
                    <a:pt x="22010" y="892"/>
                  </a:lnTo>
                  <a:cubicBezTo>
                    <a:pt x="22010" y="1097"/>
                    <a:pt x="21846" y="1261"/>
                    <a:pt x="21641" y="1261"/>
                  </a:cubicBezTo>
                  <a:lnTo>
                    <a:pt x="0" y="1261"/>
                  </a:lnTo>
                  <a:lnTo>
                    <a:pt x="0" y="1641"/>
                  </a:lnTo>
                  <a:lnTo>
                    <a:pt x="22697" y="1641"/>
                  </a:lnTo>
                  <a:lnTo>
                    <a:pt x="22697" y="933"/>
                  </a:lnTo>
                  <a:cubicBezTo>
                    <a:pt x="22697" y="452"/>
                    <a:pt x="22318" y="41"/>
                    <a:pt x="21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1"/>
            <p:cNvSpPr/>
            <p:nvPr/>
          </p:nvSpPr>
          <p:spPr>
            <a:xfrm>
              <a:off x="2996025" y="4060100"/>
              <a:ext cx="1427025" cy="894225"/>
            </a:xfrm>
            <a:custGeom>
              <a:rect b="b" l="l" r="r" t="t"/>
              <a:pathLst>
                <a:path extrusionOk="0" h="35769" w="57081">
                  <a:moveTo>
                    <a:pt x="2850" y="1"/>
                  </a:moveTo>
                  <a:cubicBezTo>
                    <a:pt x="1271" y="1"/>
                    <a:pt x="0" y="1272"/>
                    <a:pt x="0" y="2851"/>
                  </a:cubicBezTo>
                  <a:lnTo>
                    <a:pt x="0" y="32908"/>
                  </a:lnTo>
                  <a:cubicBezTo>
                    <a:pt x="0" y="34497"/>
                    <a:pt x="1271" y="35768"/>
                    <a:pt x="2850" y="35768"/>
                  </a:cubicBezTo>
                  <a:lnTo>
                    <a:pt x="54231" y="35768"/>
                  </a:lnTo>
                  <a:cubicBezTo>
                    <a:pt x="55809" y="35768"/>
                    <a:pt x="57081" y="34497"/>
                    <a:pt x="57081" y="32908"/>
                  </a:cubicBezTo>
                  <a:lnTo>
                    <a:pt x="57081" y="2851"/>
                  </a:lnTo>
                  <a:cubicBezTo>
                    <a:pt x="57081" y="1272"/>
                    <a:pt x="55809" y="1"/>
                    <a:pt x="54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1"/>
            <p:cNvSpPr/>
            <p:nvPr/>
          </p:nvSpPr>
          <p:spPr>
            <a:xfrm>
              <a:off x="3028825" y="4091375"/>
              <a:ext cx="1361425" cy="831675"/>
            </a:xfrm>
            <a:custGeom>
              <a:rect b="b" l="l" r="r" t="t"/>
              <a:pathLst>
                <a:path extrusionOk="0" h="33267" w="54457">
                  <a:moveTo>
                    <a:pt x="2051" y="1"/>
                  </a:moveTo>
                  <a:cubicBezTo>
                    <a:pt x="923" y="1"/>
                    <a:pt x="0" y="913"/>
                    <a:pt x="0" y="2051"/>
                  </a:cubicBezTo>
                  <a:lnTo>
                    <a:pt x="0" y="31216"/>
                  </a:lnTo>
                  <a:cubicBezTo>
                    <a:pt x="0" y="32354"/>
                    <a:pt x="923" y="33267"/>
                    <a:pt x="2051" y="33267"/>
                  </a:cubicBezTo>
                  <a:lnTo>
                    <a:pt x="52406" y="33267"/>
                  </a:lnTo>
                  <a:cubicBezTo>
                    <a:pt x="53534" y="33267"/>
                    <a:pt x="54456" y="32354"/>
                    <a:pt x="54456" y="31216"/>
                  </a:cubicBezTo>
                  <a:lnTo>
                    <a:pt x="54456" y="2051"/>
                  </a:lnTo>
                  <a:cubicBezTo>
                    <a:pt x="54456" y="913"/>
                    <a:pt x="53534" y="1"/>
                    <a:pt x="524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1"/>
            <p:cNvSpPr/>
            <p:nvPr/>
          </p:nvSpPr>
          <p:spPr>
            <a:xfrm>
              <a:off x="3051125" y="4114450"/>
              <a:ext cx="1268650" cy="775275"/>
            </a:xfrm>
            <a:custGeom>
              <a:rect b="b" l="l" r="r" t="t"/>
              <a:pathLst>
                <a:path extrusionOk="0" h="31011" w="50746">
                  <a:moveTo>
                    <a:pt x="1907" y="0"/>
                  </a:moveTo>
                  <a:cubicBezTo>
                    <a:pt x="851" y="0"/>
                    <a:pt x="0" y="851"/>
                    <a:pt x="0" y="1917"/>
                  </a:cubicBezTo>
                  <a:lnTo>
                    <a:pt x="0" y="29094"/>
                  </a:lnTo>
                  <a:cubicBezTo>
                    <a:pt x="0" y="30160"/>
                    <a:pt x="851" y="31011"/>
                    <a:pt x="1907" y="31011"/>
                  </a:cubicBezTo>
                  <a:lnTo>
                    <a:pt x="48838" y="31011"/>
                  </a:lnTo>
                  <a:cubicBezTo>
                    <a:pt x="49894" y="31011"/>
                    <a:pt x="50745" y="30160"/>
                    <a:pt x="50745" y="29094"/>
                  </a:cubicBezTo>
                  <a:lnTo>
                    <a:pt x="50745" y="1917"/>
                  </a:lnTo>
                  <a:cubicBezTo>
                    <a:pt x="50745" y="851"/>
                    <a:pt x="49894" y="0"/>
                    <a:pt x="488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1"/>
            <p:cNvSpPr/>
            <p:nvPr/>
          </p:nvSpPr>
          <p:spPr>
            <a:xfrm>
              <a:off x="3028825" y="4172100"/>
              <a:ext cx="1361425" cy="25"/>
            </a:xfrm>
            <a:custGeom>
              <a:rect b="b" l="l" r="r" t="t"/>
              <a:pathLst>
                <a:path extrusionOk="0" fill="none" h="1" w="54457">
                  <a:moveTo>
                    <a:pt x="0" y="1"/>
                  </a:moveTo>
                  <a:lnTo>
                    <a:pt x="54456" y="1"/>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1"/>
            <p:cNvSpPr/>
            <p:nvPr/>
          </p:nvSpPr>
          <p:spPr>
            <a:xfrm>
              <a:off x="3028825" y="4236950"/>
              <a:ext cx="1361425" cy="25"/>
            </a:xfrm>
            <a:custGeom>
              <a:rect b="b" l="l" r="r" t="t"/>
              <a:pathLst>
                <a:path extrusionOk="0" fill="none" h="1" w="54457">
                  <a:moveTo>
                    <a:pt x="0" y="0"/>
                  </a:moveTo>
                  <a:lnTo>
                    <a:pt x="54456" y="0"/>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1"/>
            <p:cNvSpPr/>
            <p:nvPr/>
          </p:nvSpPr>
          <p:spPr>
            <a:xfrm>
              <a:off x="3028825" y="4302300"/>
              <a:ext cx="1361425" cy="25"/>
            </a:xfrm>
            <a:custGeom>
              <a:rect b="b" l="l" r="r" t="t"/>
              <a:pathLst>
                <a:path extrusionOk="0" fill="none" h="1" w="54457">
                  <a:moveTo>
                    <a:pt x="0" y="1"/>
                  </a:moveTo>
                  <a:lnTo>
                    <a:pt x="54456" y="1"/>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1"/>
            <p:cNvSpPr/>
            <p:nvPr/>
          </p:nvSpPr>
          <p:spPr>
            <a:xfrm>
              <a:off x="3028825" y="4367400"/>
              <a:ext cx="1361425" cy="25"/>
            </a:xfrm>
            <a:custGeom>
              <a:rect b="b" l="l" r="r" t="t"/>
              <a:pathLst>
                <a:path extrusionOk="0" fill="none" h="1" w="54457">
                  <a:moveTo>
                    <a:pt x="0" y="0"/>
                  </a:moveTo>
                  <a:lnTo>
                    <a:pt x="54456" y="0"/>
                  </a:lnTo>
                </a:path>
              </a:pathLst>
            </a:custGeom>
            <a:noFill/>
            <a:ln cap="flat" cmpd="sng" w="2050">
              <a:solidFill>
                <a:srgbClr val="528E7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1"/>
            <p:cNvSpPr/>
            <p:nvPr/>
          </p:nvSpPr>
          <p:spPr>
            <a:xfrm>
              <a:off x="3028825" y="4432500"/>
              <a:ext cx="1361425" cy="25"/>
            </a:xfrm>
            <a:custGeom>
              <a:rect b="b" l="l" r="r" t="t"/>
              <a:pathLst>
                <a:path extrusionOk="0" fill="none" h="1" w="54457">
                  <a:moveTo>
                    <a:pt x="0" y="0"/>
                  </a:moveTo>
                  <a:lnTo>
                    <a:pt x="54456" y="0"/>
                  </a:lnTo>
                </a:path>
              </a:pathLst>
            </a:custGeom>
            <a:noFill/>
            <a:ln cap="flat" cmpd="sng" w="2050">
              <a:solidFill>
                <a:srgbClr val="528E7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1"/>
            <p:cNvSpPr/>
            <p:nvPr/>
          </p:nvSpPr>
          <p:spPr>
            <a:xfrm>
              <a:off x="3028825" y="4497600"/>
              <a:ext cx="1361425" cy="25"/>
            </a:xfrm>
            <a:custGeom>
              <a:rect b="b" l="l" r="r" t="t"/>
              <a:pathLst>
                <a:path extrusionOk="0" fill="none" h="1" w="54457">
                  <a:moveTo>
                    <a:pt x="0" y="0"/>
                  </a:moveTo>
                  <a:lnTo>
                    <a:pt x="54456" y="0"/>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1"/>
            <p:cNvSpPr/>
            <p:nvPr/>
          </p:nvSpPr>
          <p:spPr>
            <a:xfrm>
              <a:off x="3028825" y="4562700"/>
              <a:ext cx="1361425" cy="25"/>
            </a:xfrm>
            <a:custGeom>
              <a:rect b="b" l="l" r="r" t="t"/>
              <a:pathLst>
                <a:path extrusionOk="0" fill="none" h="1" w="54457">
                  <a:moveTo>
                    <a:pt x="0" y="0"/>
                  </a:moveTo>
                  <a:lnTo>
                    <a:pt x="54456" y="0"/>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1"/>
            <p:cNvSpPr/>
            <p:nvPr/>
          </p:nvSpPr>
          <p:spPr>
            <a:xfrm>
              <a:off x="3028825" y="4627775"/>
              <a:ext cx="1361425" cy="25"/>
            </a:xfrm>
            <a:custGeom>
              <a:rect b="b" l="l" r="r" t="t"/>
              <a:pathLst>
                <a:path extrusionOk="0" fill="none" h="1" w="54457">
                  <a:moveTo>
                    <a:pt x="0" y="1"/>
                  </a:moveTo>
                  <a:lnTo>
                    <a:pt x="54456" y="1"/>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1"/>
            <p:cNvSpPr/>
            <p:nvPr/>
          </p:nvSpPr>
          <p:spPr>
            <a:xfrm>
              <a:off x="3028825" y="4692875"/>
              <a:ext cx="1361425" cy="25"/>
            </a:xfrm>
            <a:custGeom>
              <a:rect b="b" l="l" r="r" t="t"/>
              <a:pathLst>
                <a:path extrusionOk="0" fill="none" h="1" w="54457">
                  <a:moveTo>
                    <a:pt x="0" y="1"/>
                  </a:moveTo>
                  <a:lnTo>
                    <a:pt x="54456" y="1"/>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1"/>
            <p:cNvSpPr/>
            <p:nvPr/>
          </p:nvSpPr>
          <p:spPr>
            <a:xfrm>
              <a:off x="3028825" y="4757975"/>
              <a:ext cx="1361425" cy="25"/>
            </a:xfrm>
            <a:custGeom>
              <a:rect b="b" l="l" r="r" t="t"/>
              <a:pathLst>
                <a:path extrusionOk="0" fill="none" h="1" w="54457">
                  <a:moveTo>
                    <a:pt x="0" y="1"/>
                  </a:moveTo>
                  <a:lnTo>
                    <a:pt x="54456" y="1"/>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1"/>
            <p:cNvSpPr/>
            <p:nvPr/>
          </p:nvSpPr>
          <p:spPr>
            <a:xfrm>
              <a:off x="3028825" y="4823075"/>
              <a:ext cx="1361425" cy="25"/>
            </a:xfrm>
            <a:custGeom>
              <a:rect b="b" l="l" r="r" t="t"/>
              <a:pathLst>
                <a:path extrusionOk="0" fill="none" h="1" w="54457">
                  <a:moveTo>
                    <a:pt x="0" y="0"/>
                  </a:moveTo>
                  <a:lnTo>
                    <a:pt x="54456" y="0"/>
                  </a:lnTo>
                </a:path>
              </a:pathLst>
            </a:custGeom>
            <a:noFill/>
            <a:ln cap="flat" cmpd="sng" w="2050">
              <a:solidFill>
                <a:srgbClr val="527BC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1"/>
            <p:cNvSpPr/>
            <p:nvPr/>
          </p:nvSpPr>
          <p:spPr>
            <a:xfrm>
              <a:off x="4039875" y="4082925"/>
              <a:ext cx="383175" cy="249125"/>
            </a:xfrm>
            <a:custGeom>
              <a:rect b="b" l="l" r="r" t="t"/>
              <a:pathLst>
                <a:path extrusionOk="0" h="9965" w="15327">
                  <a:moveTo>
                    <a:pt x="1" y="0"/>
                  </a:moveTo>
                  <a:lnTo>
                    <a:pt x="1" y="9186"/>
                  </a:lnTo>
                  <a:cubicBezTo>
                    <a:pt x="1" y="9616"/>
                    <a:pt x="349" y="9965"/>
                    <a:pt x="780" y="9965"/>
                  </a:cubicBezTo>
                  <a:lnTo>
                    <a:pt x="15327" y="9965"/>
                  </a:lnTo>
                  <a:lnTo>
                    <a:pt x="15327" y="2850"/>
                  </a:lnTo>
                  <a:cubicBezTo>
                    <a:pt x="15327" y="1271"/>
                    <a:pt x="14055" y="0"/>
                    <a:pt x="124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1"/>
            <p:cNvSpPr/>
            <p:nvPr/>
          </p:nvSpPr>
          <p:spPr>
            <a:xfrm>
              <a:off x="3093675" y="4392525"/>
              <a:ext cx="17950" cy="55625"/>
            </a:xfrm>
            <a:custGeom>
              <a:rect b="b" l="l" r="r" t="t"/>
              <a:pathLst>
                <a:path extrusionOk="0" h="2225" w="718">
                  <a:moveTo>
                    <a:pt x="0" y="0"/>
                  </a:moveTo>
                  <a:lnTo>
                    <a:pt x="0" y="2225"/>
                  </a:lnTo>
                  <a:lnTo>
                    <a:pt x="718" y="2225"/>
                  </a:lnTo>
                  <a:lnTo>
                    <a:pt x="7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1"/>
            <p:cNvSpPr/>
            <p:nvPr/>
          </p:nvSpPr>
          <p:spPr>
            <a:xfrm>
              <a:off x="3102625" y="4379700"/>
              <a:ext cx="25" cy="17975"/>
            </a:xfrm>
            <a:custGeom>
              <a:rect b="b" l="l" r="r" t="t"/>
              <a:pathLst>
                <a:path extrusionOk="0" fill="none" h="719" w="1">
                  <a:moveTo>
                    <a:pt x="1" y="71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1"/>
            <p:cNvSpPr/>
            <p:nvPr/>
          </p:nvSpPr>
          <p:spPr>
            <a:xfrm>
              <a:off x="3102625" y="4443525"/>
              <a:ext cx="25" cy="81775"/>
            </a:xfrm>
            <a:custGeom>
              <a:rect b="b" l="l" r="r" t="t"/>
              <a:pathLst>
                <a:path extrusionOk="0" fill="none" h="3271" w="1">
                  <a:moveTo>
                    <a:pt x="1" y="0"/>
                  </a:moveTo>
                  <a:lnTo>
                    <a:pt x="1" y="327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1"/>
            <p:cNvSpPr/>
            <p:nvPr/>
          </p:nvSpPr>
          <p:spPr>
            <a:xfrm>
              <a:off x="3160300" y="4465300"/>
              <a:ext cx="18225" cy="98700"/>
            </a:xfrm>
            <a:custGeom>
              <a:rect b="b" l="l" r="r" t="t"/>
              <a:pathLst>
                <a:path extrusionOk="0" h="3948" w="729">
                  <a:moveTo>
                    <a:pt x="0" y="0"/>
                  </a:moveTo>
                  <a:lnTo>
                    <a:pt x="0" y="3947"/>
                  </a:lnTo>
                  <a:lnTo>
                    <a:pt x="728" y="3947"/>
                  </a:lnTo>
                  <a:lnTo>
                    <a:pt x="7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1"/>
            <p:cNvSpPr/>
            <p:nvPr/>
          </p:nvSpPr>
          <p:spPr>
            <a:xfrm>
              <a:off x="3169525" y="4452475"/>
              <a:ext cx="25" cy="17975"/>
            </a:xfrm>
            <a:custGeom>
              <a:rect b="b" l="l" r="r" t="t"/>
              <a:pathLst>
                <a:path extrusionOk="0" fill="none" h="719" w="1">
                  <a:moveTo>
                    <a:pt x="1" y="718"/>
                  </a:moveTo>
                  <a:lnTo>
                    <a:pt x="1"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1"/>
            <p:cNvSpPr/>
            <p:nvPr/>
          </p:nvSpPr>
          <p:spPr>
            <a:xfrm>
              <a:off x="3169525" y="4558850"/>
              <a:ext cx="25" cy="48725"/>
            </a:xfrm>
            <a:custGeom>
              <a:rect b="b" l="l" r="r" t="t"/>
              <a:pathLst>
                <a:path extrusionOk="0" fill="none" h="1949" w="1">
                  <a:moveTo>
                    <a:pt x="1" y="0"/>
                  </a:moveTo>
                  <a:lnTo>
                    <a:pt x="1" y="194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1"/>
            <p:cNvSpPr/>
            <p:nvPr/>
          </p:nvSpPr>
          <p:spPr>
            <a:xfrm>
              <a:off x="3227200" y="4583200"/>
              <a:ext cx="17950" cy="84325"/>
            </a:xfrm>
            <a:custGeom>
              <a:rect b="b" l="l" r="r" t="t"/>
              <a:pathLst>
                <a:path extrusionOk="0" h="3373" w="718">
                  <a:moveTo>
                    <a:pt x="0" y="0"/>
                  </a:moveTo>
                  <a:lnTo>
                    <a:pt x="0" y="3373"/>
                  </a:lnTo>
                  <a:lnTo>
                    <a:pt x="718" y="3373"/>
                  </a:lnTo>
                  <a:lnTo>
                    <a:pt x="718" y="0"/>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1"/>
            <p:cNvSpPr/>
            <p:nvPr/>
          </p:nvSpPr>
          <p:spPr>
            <a:xfrm>
              <a:off x="3236150" y="4552950"/>
              <a:ext cx="25" cy="33600"/>
            </a:xfrm>
            <a:custGeom>
              <a:rect b="b" l="l" r="r" t="t"/>
              <a:pathLst>
                <a:path extrusionOk="0" fill="none" h="1344" w="1">
                  <a:moveTo>
                    <a:pt x="1" y="0"/>
                  </a:moveTo>
                  <a:lnTo>
                    <a:pt x="1" y="1343"/>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1"/>
            <p:cNvSpPr/>
            <p:nvPr/>
          </p:nvSpPr>
          <p:spPr>
            <a:xfrm>
              <a:off x="3236150" y="4662375"/>
              <a:ext cx="25" cy="17975"/>
            </a:xfrm>
            <a:custGeom>
              <a:rect b="b" l="l" r="r" t="t"/>
              <a:pathLst>
                <a:path extrusionOk="0" fill="none" h="719" w="1">
                  <a:moveTo>
                    <a:pt x="1" y="1"/>
                  </a:moveTo>
                  <a:lnTo>
                    <a:pt x="1"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1"/>
            <p:cNvSpPr/>
            <p:nvPr/>
          </p:nvSpPr>
          <p:spPr>
            <a:xfrm>
              <a:off x="3260500" y="4511675"/>
              <a:ext cx="17975" cy="119975"/>
            </a:xfrm>
            <a:custGeom>
              <a:rect b="b" l="l" r="r" t="t"/>
              <a:pathLst>
                <a:path extrusionOk="0" h="4799" w="719">
                  <a:moveTo>
                    <a:pt x="1" y="1"/>
                  </a:moveTo>
                  <a:lnTo>
                    <a:pt x="1" y="4799"/>
                  </a:lnTo>
                  <a:lnTo>
                    <a:pt x="718" y="4799"/>
                  </a:lnTo>
                  <a:lnTo>
                    <a:pt x="718" y="1"/>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1"/>
            <p:cNvSpPr/>
            <p:nvPr/>
          </p:nvSpPr>
          <p:spPr>
            <a:xfrm>
              <a:off x="3269475" y="4498875"/>
              <a:ext cx="25" cy="17950"/>
            </a:xfrm>
            <a:custGeom>
              <a:rect b="b" l="l" r="r" t="t"/>
              <a:pathLst>
                <a:path extrusionOk="0" fill="none" h="718" w="1">
                  <a:moveTo>
                    <a:pt x="1" y="71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1"/>
            <p:cNvSpPr/>
            <p:nvPr/>
          </p:nvSpPr>
          <p:spPr>
            <a:xfrm>
              <a:off x="3269475" y="4626250"/>
              <a:ext cx="25" cy="18225"/>
            </a:xfrm>
            <a:custGeom>
              <a:rect b="b" l="l" r="r" t="t"/>
              <a:pathLst>
                <a:path extrusionOk="0" fill="none" h="729" w="1">
                  <a:moveTo>
                    <a:pt x="1" y="0"/>
                  </a:moveTo>
                  <a:lnTo>
                    <a:pt x="1" y="72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1"/>
            <p:cNvSpPr/>
            <p:nvPr/>
          </p:nvSpPr>
          <p:spPr>
            <a:xfrm>
              <a:off x="3293825" y="4562700"/>
              <a:ext cx="18225" cy="119700"/>
            </a:xfrm>
            <a:custGeom>
              <a:rect b="b" l="l" r="r" t="t"/>
              <a:pathLst>
                <a:path extrusionOk="0" h="4788" w="729">
                  <a:moveTo>
                    <a:pt x="1" y="0"/>
                  </a:moveTo>
                  <a:lnTo>
                    <a:pt x="1" y="4787"/>
                  </a:lnTo>
                  <a:lnTo>
                    <a:pt x="728" y="4787"/>
                  </a:lnTo>
                  <a:lnTo>
                    <a:pt x="728" y="0"/>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1"/>
            <p:cNvSpPr/>
            <p:nvPr/>
          </p:nvSpPr>
          <p:spPr>
            <a:xfrm>
              <a:off x="3302800" y="4549875"/>
              <a:ext cx="25" cy="17975"/>
            </a:xfrm>
            <a:custGeom>
              <a:rect b="b" l="l" r="r" t="t"/>
              <a:pathLst>
                <a:path extrusionOk="0" fill="none" h="719" w="1">
                  <a:moveTo>
                    <a:pt x="0" y="718"/>
                  </a:moveTo>
                  <a:lnTo>
                    <a:pt x="0"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1"/>
            <p:cNvSpPr/>
            <p:nvPr/>
          </p:nvSpPr>
          <p:spPr>
            <a:xfrm>
              <a:off x="3302800" y="4677250"/>
              <a:ext cx="25" cy="18225"/>
            </a:xfrm>
            <a:custGeom>
              <a:rect b="b" l="l" r="r" t="t"/>
              <a:pathLst>
                <a:path extrusionOk="0" fill="none" h="729" w="1">
                  <a:moveTo>
                    <a:pt x="0" y="0"/>
                  </a:moveTo>
                  <a:lnTo>
                    <a:pt x="0" y="72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1"/>
            <p:cNvSpPr/>
            <p:nvPr/>
          </p:nvSpPr>
          <p:spPr>
            <a:xfrm>
              <a:off x="3394025" y="4498875"/>
              <a:ext cx="17975" cy="119975"/>
            </a:xfrm>
            <a:custGeom>
              <a:rect b="b" l="l" r="r" t="t"/>
              <a:pathLst>
                <a:path extrusionOk="0" h="4799" w="719">
                  <a:moveTo>
                    <a:pt x="1" y="0"/>
                  </a:moveTo>
                  <a:lnTo>
                    <a:pt x="1" y="4798"/>
                  </a:lnTo>
                  <a:lnTo>
                    <a:pt x="718" y="4798"/>
                  </a:lnTo>
                  <a:lnTo>
                    <a:pt x="718" y="0"/>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1"/>
            <p:cNvSpPr/>
            <p:nvPr/>
          </p:nvSpPr>
          <p:spPr>
            <a:xfrm>
              <a:off x="3403000" y="4486050"/>
              <a:ext cx="25" cy="17975"/>
            </a:xfrm>
            <a:custGeom>
              <a:rect b="b" l="l" r="r" t="t"/>
              <a:pathLst>
                <a:path extrusionOk="0" fill="none" h="719" w="1">
                  <a:moveTo>
                    <a:pt x="1" y="718"/>
                  </a:moveTo>
                  <a:lnTo>
                    <a:pt x="1"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1"/>
            <p:cNvSpPr/>
            <p:nvPr/>
          </p:nvSpPr>
          <p:spPr>
            <a:xfrm>
              <a:off x="3403000" y="4613425"/>
              <a:ext cx="25" cy="18225"/>
            </a:xfrm>
            <a:custGeom>
              <a:rect b="b" l="l" r="r" t="t"/>
              <a:pathLst>
                <a:path extrusionOk="0" fill="none" h="729" w="1">
                  <a:moveTo>
                    <a:pt x="1" y="1"/>
                  </a:moveTo>
                  <a:lnTo>
                    <a:pt x="1" y="729"/>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1"/>
            <p:cNvSpPr/>
            <p:nvPr/>
          </p:nvSpPr>
          <p:spPr>
            <a:xfrm>
              <a:off x="3427350" y="4495025"/>
              <a:ext cx="17975" cy="85875"/>
            </a:xfrm>
            <a:custGeom>
              <a:rect b="b" l="l" r="r" t="t"/>
              <a:pathLst>
                <a:path extrusionOk="0" h="3435" w="719">
                  <a:moveTo>
                    <a:pt x="1" y="1"/>
                  </a:moveTo>
                  <a:lnTo>
                    <a:pt x="1" y="3435"/>
                  </a:lnTo>
                  <a:lnTo>
                    <a:pt x="718" y="3435"/>
                  </a:lnTo>
                  <a:lnTo>
                    <a:pt x="718" y="1"/>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1"/>
            <p:cNvSpPr/>
            <p:nvPr/>
          </p:nvSpPr>
          <p:spPr>
            <a:xfrm>
              <a:off x="3436325" y="4448125"/>
              <a:ext cx="25" cy="53850"/>
            </a:xfrm>
            <a:custGeom>
              <a:rect b="b" l="l" r="r" t="t"/>
              <a:pathLst>
                <a:path extrusionOk="0" fill="none" h="2154" w="1">
                  <a:moveTo>
                    <a:pt x="0" y="2153"/>
                  </a:moveTo>
                  <a:lnTo>
                    <a:pt x="0"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1"/>
            <p:cNvSpPr/>
            <p:nvPr/>
          </p:nvSpPr>
          <p:spPr>
            <a:xfrm>
              <a:off x="3436325" y="4575750"/>
              <a:ext cx="25" cy="17975"/>
            </a:xfrm>
            <a:custGeom>
              <a:rect b="b" l="l" r="r" t="t"/>
              <a:pathLst>
                <a:path extrusionOk="0" fill="none" h="719" w="1">
                  <a:moveTo>
                    <a:pt x="0" y="1"/>
                  </a:moveTo>
                  <a:lnTo>
                    <a:pt x="0"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1"/>
            <p:cNvSpPr/>
            <p:nvPr/>
          </p:nvSpPr>
          <p:spPr>
            <a:xfrm>
              <a:off x="3493975" y="4483750"/>
              <a:ext cx="18225" cy="103575"/>
            </a:xfrm>
            <a:custGeom>
              <a:rect b="b" l="l" r="r" t="t"/>
              <a:pathLst>
                <a:path extrusionOk="0" h="4143" w="729">
                  <a:moveTo>
                    <a:pt x="1" y="1"/>
                  </a:moveTo>
                  <a:lnTo>
                    <a:pt x="1" y="4142"/>
                  </a:lnTo>
                  <a:lnTo>
                    <a:pt x="729" y="4142"/>
                  </a:lnTo>
                  <a:lnTo>
                    <a:pt x="7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1"/>
            <p:cNvSpPr/>
            <p:nvPr/>
          </p:nvSpPr>
          <p:spPr>
            <a:xfrm>
              <a:off x="3502950" y="4447350"/>
              <a:ext cx="25" cy="41800"/>
            </a:xfrm>
            <a:custGeom>
              <a:rect b="b" l="l" r="r" t="t"/>
              <a:pathLst>
                <a:path extrusionOk="0" fill="none" h="1672" w="1">
                  <a:moveTo>
                    <a:pt x="1" y="1672"/>
                  </a:moveTo>
                  <a:lnTo>
                    <a:pt x="1"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1"/>
            <p:cNvSpPr/>
            <p:nvPr/>
          </p:nvSpPr>
          <p:spPr>
            <a:xfrm>
              <a:off x="3502950" y="4582175"/>
              <a:ext cx="25" cy="17950"/>
            </a:xfrm>
            <a:custGeom>
              <a:rect b="b" l="l" r="r" t="t"/>
              <a:pathLst>
                <a:path extrusionOk="0" fill="none" h="718" w="1">
                  <a:moveTo>
                    <a:pt x="1" y="0"/>
                  </a:moveTo>
                  <a:lnTo>
                    <a:pt x="1"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1"/>
            <p:cNvSpPr/>
            <p:nvPr/>
          </p:nvSpPr>
          <p:spPr>
            <a:xfrm>
              <a:off x="3527300" y="4456325"/>
              <a:ext cx="18225" cy="119975"/>
            </a:xfrm>
            <a:custGeom>
              <a:rect b="b" l="l" r="r" t="t"/>
              <a:pathLst>
                <a:path extrusionOk="0" h="4799" w="729">
                  <a:moveTo>
                    <a:pt x="1" y="1"/>
                  </a:moveTo>
                  <a:lnTo>
                    <a:pt x="1" y="4798"/>
                  </a:lnTo>
                  <a:lnTo>
                    <a:pt x="728" y="4798"/>
                  </a:lnTo>
                  <a:lnTo>
                    <a:pt x="7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1"/>
            <p:cNvSpPr/>
            <p:nvPr/>
          </p:nvSpPr>
          <p:spPr>
            <a:xfrm>
              <a:off x="3536525" y="4443525"/>
              <a:ext cx="25" cy="17950"/>
            </a:xfrm>
            <a:custGeom>
              <a:rect b="b" l="l" r="r" t="t"/>
              <a:pathLst>
                <a:path extrusionOk="0" fill="none" h="718" w="1">
                  <a:moveTo>
                    <a:pt x="1" y="718"/>
                  </a:moveTo>
                  <a:lnTo>
                    <a:pt x="1" y="0"/>
                  </a:lnTo>
                </a:path>
              </a:pathLst>
            </a:custGeom>
            <a:solidFill>
              <a:schemeClr val="lt2"/>
            </a:solidFill>
            <a:ln cap="rnd" cmpd="sng" w="775">
              <a:solidFill>
                <a:schemeClr val="l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1"/>
            <p:cNvSpPr/>
            <p:nvPr/>
          </p:nvSpPr>
          <p:spPr>
            <a:xfrm>
              <a:off x="3536525" y="4570900"/>
              <a:ext cx="25" cy="18200"/>
            </a:xfrm>
            <a:custGeom>
              <a:rect b="b" l="l" r="r" t="t"/>
              <a:pathLst>
                <a:path extrusionOk="0" fill="none" h="728" w="1">
                  <a:moveTo>
                    <a:pt x="1" y="0"/>
                  </a:moveTo>
                  <a:lnTo>
                    <a:pt x="1" y="72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1"/>
            <p:cNvSpPr/>
            <p:nvPr/>
          </p:nvSpPr>
          <p:spPr>
            <a:xfrm>
              <a:off x="3594200" y="4392525"/>
              <a:ext cx="17950" cy="93550"/>
            </a:xfrm>
            <a:custGeom>
              <a:rect b="b" l="l" r="r" t="t"/>
              <a:pathLst>
                <a:path extrusionOk="0" h="3742" w="718">
                  <a:moveTo>
                    <a:pt x="0" y="0"/>
                  </a:moveTo>
                  <a:lnTo>
                    <a:pt x="0" y="3742"/>
                  </a:lnTo>
                  <a:lnTo>
                    <a:pt x="718" y="3742"/>
                  </a:lnTo>
                  <a:lnTo>
                    <a:pt x="7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1"/>
            <p:cNvSpPr/>
            <p:nvPr/>
          </p:nvSpPr>
          <p:spPr>
            <a:xfrm>
              <a:off x="3603175" y="4379700"/>
              <a:ext cx="25" cy="17975"/>
            </a:xfrm>
            <a:custGeom>
              <a:rect b="b" l="l" r="r" t="t"/>
              <a:pathLst>
                <a:path extrusionOk="0" fill="none" h="719" w="1">
                  <a:moveTo>
                    <a:pt x="0" y="718"/>
                  </a:moveTo>
                  <a:lnTo>
                    <a:pt x="0"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1"/>
            <p:cNvSpPr/>
            <p:nvPr/>
          </p:nvSpPr>
          <p:spPr>
            <a:xfrm>
              <a:off x="3603175" y="4477350"/>
              <a:ext cx="25" cy="47950"/>
            </a:xfrm>
            <a:custGeom>
              <a:rect b="b" l="l" r="r" t="t"/>
              <a:pathLst>
                <a:path extrusionOk="0" fill="none" h="1918" w="1">
                  <a:moveTo>
                    <a:pt x="0" y="0"/>
                  </a:moveTo>
                  <a:lnTo>
                    <a:pt x="0" y="1917"/>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1"/>
            <p:cNvSpPr/>
            <p:nvPr/>
          </p:nvSpPr>
          <p:spPr>
            <a:xfrm>
              <a:off x="3660825" y="4390200"/>
              <a:ext cx="18225" cy="96150"/>
            </a:xfrm>
            <a:custGeom>
              <a:rect b="b" l="l" r="r" t="t"/>
              <a:pathLst>
                <a:path extrusionOk="0" h="3846" w="729">
                  <a:moveTo>
                    <a:pt x="1" y="1"/>
                  </a:moveTo>
                  <a:lnTo>
                    <a:pt x="1" y="3845"/>
                  </a:lnTo>
                  <a:lnTo>
                    <a:pt x="728" y="3845"/>
                  </a:lnTo>
                  <a:lnTo>
                    <a:pt x="7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1"/>
            <p:cNvSpPr/>
            <p:nvPr/>
          </p:nvSpPr>
          <p:spPr>
            <a:xfrm>
              <a:off x="3669800" y="4353550"/>
              <a:ext cx="25" cy="43350"/>
            </a:xfrm>
            <a:custGeom>
              <a:rect b="b" l="l" r="r" t="t"/>
              <a:pathLst>
                <a:path extrusionOk="0" fill="none" h="1734" w="1">
                  <a:moveTo>
                    <a:pt x="0" y="1733"/>
                  </a:moveTo>
                  <a:lnTo>
                    <a:pt x="0"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1"/>
            <p:cNvSpPr/>
            <p:nvPr/>
          </p:nvSpPr>
          <p:spPr>
            <a:xfrm>
              <a:off x="3669800" y="4481200"/>
              <a:ext cx="25" cy="17950"/>
            </a:xfrm>
            <a:custGeom>
              <a:rect b="b" l="l" r="r" t="t"/>
              <a:pathLst>
                <a:path extrusionOk="0" fill="none" h="718" w="1">
                  <a:moveTo>
                    <a:pt x="0" y="0"/>
                  </a:moveTo>
                  <a:lnTo>
                    <a:pt x="0"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1"/>
            <p:cNvSpPr/>
            <p:nvPr/>
          </p:nvSpPr>
          <p:spPr>
            <a:xfrm>
              <a:off x="3694150" y="4306650"/>
              <a:ext cx="18225" cy="111775"/>
            </a:xfrm>
            <a:custGeom>
              <a:rect b="b" l="l" r="r" t="t"/>
              <a:pathLst>
                <a:path extrusionOk="0" h="4471" w="729">
                  <a:moveTo>
                    <a:pt x="0" y="1"/>
                  </a:moveTo>
                  <a:lnTo>
                    <a:pt x="0" y="4470"/>
                  </a:lnTo>
                  <a:lnTo>
                    <a:pt x="728" y="4470"/>
                  </a:lnTo>
                  <a:lnTo>
                    <a:pt x="7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1"/>
            <p:cNvSpPr/>
            <p:nvPr/>
          </p:nvSpPr>
          <p:spPr>
            <a:xfrm>
              <a:off x="3703375" y="4293850"/>
              <a:ext cx="25" cy="17950"/>
            </a:xfrm>
            <a:custGeom>
              <a:rect b="b" l="l" r="r" t="t"/>
              <a:pathLst>
                <a:path extrusionOk="0" fill="none" h="718" w="1">
                  <a:moveTo>
                    <a:pt x="0" y="718"/>
                  </a:moveTo>
                  <a:lnTo>
                    <a:pt x="0"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1"/>
            <p:cNvSpPr/>
            <p:nvPr/>
          </p:nvSpPr>
          <p:spPr>
            <a:xfrm>
              <a:off x="3703375" y="4413275"/>
              <a:ext cx="25" cy="25900"/>
            </a:xfrm>
            <a:custGeom>
              <a:rect b="b" l="l" r="r" t="t"/>
              <a:pathLst>
                <a:path extrusionOk="0" fill="none" h="1036" w="1">
                  <a:moveTo>
                    <a:pt x="0" y="0"/>
                  </a:moveTo>
                  <a:lnTo>
                    <a:pt x="0" y="1036"/>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1"/>
            <p:cNvSpPr/>
            <p:nvPr/>
          </p:nvSpPr>
          <p:spPr>
            <a:xfrm>
              <a:off x="3727475" y="4332550"/>
              <a:ext cx="18200" cy="119950"/>
            </a:xfrm>
            <a:custGeom>
              <a:rect b="b" l="l" r="r" t="t"/>
              <a:pathLst>
                <a:path extrusionOk="0" h="4798" w="728">
                  <a:moveTo>
                    <a:pt x="0" y="0"/>
                  </a:moveTo>
                  <a:lnTo>
                    <a:pt x="0" y="4798"/>
                  </a:lnTo>
                  <a:lnTo>
                    <a:pt x="728" y="4798"/>
                  </a:lnTo>
                  <a:lnTo>
                    <a:pt x="7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1"/>
            <p:cNvSpPr/>
            <p:nvPr/>
          </p:nvSpPr>
          <p:spPr>
            <a:xfrm>
              <a:off x="3736700" y="4319725"/>
              <a:ext cx="25" cy="18225"/>
            </a:xfrm>
            <a:custGeom>
              <a:rect b="b" l="l" r="r" t="t"/>
              <a:pathLst>
                <a:path extrusionOk="0" fill="none" h="729" w="1">
                  <a:moveTo>
                    <a:pt x="0" y="728"/>
                  </a:moveTo>
                  <a:lnTo>
                    <a:pt x="0"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1"/>
            <p:cNvSpPr/>
            <p:nvPr/>
          </p:nvSpPr>
          <p:spPr>
            <a:xfrm>
              <a:off x="3736700" y="4447350"/>
              <a:ext cx="25" cy="17975"/>
            </a:xfrm>
            <a:custGeom>
              <a:rect b="b" l="l" r="r" t="t"/>
              <a:pathLst>
                <a:path extrusionOk="0" fill="none" h="719" w="1">
                  <a:moveTo>
                    <a:pt x="0" y="1"/>
                  </a:moveTo>
                  <a:lnTo>
                    <a:pt x="0"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1"/>
            <p:cNvSpPr/>
            <p:nvPr/>
          </p:nvSpPr>
          <p:spPr>
            <a:xfrm>
              <a:off x="3761025" y="4259750"/>
              <a:ext cx="17975" cy="119975"/>
            </a:xfrm>
            <a:custGeom>
              <a:rect b="b" l="l" r="r" t="t"/>
              <a:pathLst>
                <a:path extrusionOk="0" h="4799" w="719">
                  <a:moveTo>
                    <a:pt x="1" y="1"/>
                  </a:moveTo>
                  <a:lnTo>
                    <a:pt x="1" y="4798"/>
                  </a:lnTo>
                  <a:lnTo>
                    <a:pt x="719" y="4798"/>
                  </a:lnTo>
                  <a:lnTo>
                    <a:pt x="7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1"/>
            <p:cNvSpPr/>
            <p:nvPr/>
          </p:nvSpPr>
          <p:spPr>
            <a:xfrm>
              <a:off x="3770000" y="4246950"/>
              <a:ext cx="25" cy="18225"/>
            </a:xfrm>
            <a:custGeom>
              <a:rect b="b" l="l" r="r" t="t"/>
              <a:pathLst>
                <a:path extrusionOk="0" fill="none" h="729" w="1">
                  <a:moveTo>
                    <a:pt x="1" y="72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1"/>
            <p:cNvSpPr/>
            <p:nvPr/>
          </p:nvSpPr>
          <p:spPr>
            <a:xfrm>
              <a:off x="3770000" y="4374325"/>
              <a:ext cx="25" cy="18225"/>
            </a:xfrm>
            <a:custGeom>
              <a:rect b="b" l="l" r="r" t="t"/>
              <a:pathLst>
                <a:path extrusionOk="0" fill="none" h="729" w="1">
                  <a:moveTo>
                    <a:pt x="1" y="0"/>
                  </a:moveTo>
                  <a:lnTo>
                    <a:pt x="1" y="72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1"/>
            <p:cNvSpPr/>
            <p:nvPr/>
          </p:nvSpPr>
          <p:spPr>
            <a:xfrm>
              <a:off x="3827675" y="4251825"/>
              <a:ext cx="18225" cy="119950"/>
            </a:xfrm>
            <a:custGeom>
              <a:rect b="b" l="l" r="r" t="t"/>
              <a:pathLst>
                <a:path extrusionOk="0" h="4798" w="729">
                  <a:moveTo>
                    <a:pt x="0" y="0"/>
                  </a:moveTo>
                  <a:lnTo>
                    <a:pt x="0" y="4798"/>
                  </a:lnTo>
                  <a:lnTo>
                    <a:pt x="728" y="4798"/>
                  </a:lnTo>
                  <a:lnTo>
                    <a:pt x="7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1"/>
            <p:cNvSpPr/>
            <p:nvPr/>
          </p:nvSpPr>
          <p:spPr>
            <a:xfrm>
              <a:off x="3836650" y="4239000"/>
              <a:ext cx="25" cy="17975"/>
            </a:xfrm>
            <a:custGeom>
              <a:rect b="b" l="l" r="r" t="t"/>
              <a:pathLst>
                <a:path extrusionOk="0" fill="none" h="719" w="1">
                  <a:moveTo>
                    <a:pt x="0" y="718"/>
                  </a:moveTo>
                  <a:lnTo>
                    <a:pt x="0"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1"/>
            <p:cNvSpPr/>
            <p:nvPr/>
          </p:nvSpPr>
          <p:spPr>
            <a:xfrm>
              <a:off x="3836650" y="4366375"/>
              <a:ext cx="25" cy="18225"/>
            </a:xfrm>
            <a:custGeom>
              <a:rect b="b" l="l" r="r" t="t"/>
              <a:pathLst>
                <a:path extrusionOk="0" fill="none" h="729" w="1">
                  <a:moveTo>
                    <a:pt x="0" y="0"/>
                  </a:moveTo>
                  <a:lnTo>
                    <a:pt x="0" y="72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1"/>
            <p:cNvSpPr/>
            <p:nvPr/>
          </p:nvSpPr>
          <p:spPr>
            <a:xfrm>
              <a:off x="3861000" y="4264625"/>
              <a:ext cx="18200" cy="119975"/>
            </a:xfrm>
            <a:custGeom>
              <a:rect b="b" l="l" r="r" t="t"/>
              <a:pathLst>
                <a:path extrusionOk="0" h="4799" w="728">
                  <a:moveTo>
                    <a:pt x="0" y="1"/>
                  </a:moveTo>
                  <a:lnTo>
                    <a:pt x="0" y="4798"/>
                  </a:lnTo>
                  <a:lnTo>
                    <a:pt x="728" y="4798"/>
                  </a:lnTo>
                  <a:lnTo>
                    <a:pt x="7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1"/>
            <p:cNvSpPr/>
            <p:nvPr/>
          </p:nvSpPr>
          <p:spPr>
            <a:xfrm>
              <a:off x="3869950" y="4251825"/>
              <a:ext cx="25" cy="17950"/>
            </a:xfrm>
            <a:custGeom>
              <a:rect b="b" l="l" r="r" t="t"/>
              <a:pathLst>
                <a:path extrusionOk="0" fill="none" h="718" w="1">
                  <a:moveTo>
                    <a:pt x="1" y="71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1"/>
            <p:cNvSpPr/>
            <p:nvPr/>
          </p:nvSpPr>
          <p:spPr>
            <a:xfrm>
              <a:off x="3869950" y="4379450"/>
              <a:ext cx="25" cy="17950"/>
            </a:xfrm>
            <a:custGeom>
              <a:rect b="b" l="l" r="r" t="t"/>
              <a:pathLst>
                <a:path extrusionOk="0" fill="none" h="718" w="1">
                  <a:moveTo>
                    <a:pt x="1" y="0"/>
                  </a:moveTo>
                  <a:lnTo>
                    <a:pt x="1"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1"/>
            <p:cNvSpPr/>
            <p:nvPr/>
          </p:nvSpPr>
          <p:spPr>
            <a:xfrm>
              <a:off x="3894300" y="4233875"/>
              <a:ext cx="18225" cy="119700"/>
            </a:xfrm>
            <a:custGeom>
              <a:rect b="b" l="l" r="r" t="t"/>
              <a:pathLst>
                <a:path extrusionOk="0" h="4788" w="729">
                  <a:moveTo>
                    <a:pt x="1" y="0"/>
                  </a:moveTo>
                  <a:lnTo>
                    <a:pt x="1" y="4788"/>
                  </a:lnTo>
                  <a:lnTo>
                    <a:pt x="729" y="4788"/>
                  </a:lnTo>
                  <a:lnTo>
                    <a:pt x="7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1"/>
            <p:cNvSpPr/>
            <p:nvPr/>
          </p:nvSpPr>
          <p:spPr>
            <a:xfrm>
              <a:off x="3903525" y="4220800"/>
              <a:ext cx="25" cy="18225"/>
            </a:xfrm>
            <a:custGeom>
              <a:rect b="b" l="l" r="r" t="t"/>
              <a:pathLst>
                <a:path extrusionOk="0" fill="none" h="729" w="1">
                  <a:moveTo>
                    <a:pt x="1" y="728"/>
                  </a:moveTo>
                  <a:lnTo>
                    <a:pt x="1"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1"/>
            <p:cNvSpPr/>
            <p:nvPr/>
          </p:nvSpPr>
          <p:spPr>
            <a:xfrm>
              <a:off x="3903525" y="4348425"/>
              <a:ext cx="25" cy="17975"/>
            </a:xfrm>
            <a:custGeom>
              <a:rect b="b" l="l" r="r" t="t"/>
              <a:pathLst>
                <a:path extrusionOk="0" fill="none" h="719" w="1">
                  <a:moveTo>
                    <a:pt x="1" y="1"/>
                  </a:moveTo>
                  <a:lnTo>
                    <a:pt x="1"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1"/>
            <p:cNvSpPr/>
            <p:nvPr/>
          </p:nvSpPr>
          <p:spPr>
            <a:xfrm>
              <a:off x="3994525" y="4277950"/>
              <a:ext cx="18200" cy="119725"/>
            </a:xfrm>
            <a:custGeom>
              <a:rect b="b" l="l" r="r" t="t"/>
              <a:pathLst>
                <a:path extrusionOk="0" h="4789" w="728">
                  <a:moveTo>
                    <a:pt x="0" y="1"/>
                  </a:moveTo>
                  <a:lnTo>
                    <a:pt x="0" y="4788"/>
                  </a:lnTo>
                  <a:lnTo>
                    <a:pt x="728" y="4788"/>
                  </a:lnTo>
                  <a:lnTo>
                    <a:pt x="7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1"/>
            <p:cNvSpPr/>
            <p:nvPr/>
          </p:nvSpPr>
          <p:spPr>
            <a:xfrm>
              <a:off x="4003475" y="4265150"/>
              <a:ext cx="25" cy="17950"/>
            </a:xfrm>
            <a:custGeom>
              <a:rect b="b" l="l" r="r" t="t"/>
              <a:pathLst>
                <a:path extrusionOk="0" fill="none" h="718" w="1">
                  <a:moveTo>
                    <a:pt x="1" y="71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1"/>
            <p:cNvSpPr/>
            <p:nvPr/>
          </p:nvSpPr>
          <p:spPr>
            <a:xfrm>
              <a:off x="4003475" y="4392525"/>
              <a:ext cx="25" cy="17950"/>
            </a:xfrm>
            <a:custGeom>
              <a:rect b="b" l="l" r="r" t="t"/>
              <a:pathLst>
                <a:path extrusionOk="0" fill="none" h="718" w="1">
                  <a:moveTo>
                    <a:pt x="1" y="0"/>
                  </a:moveTo>
                  <a:lnTo>
                    <a:pt x="1"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1"/>
            <p:cNvSpPr/>
            <p:nvPr/>
          </p:nvSpPr>
          <p:spPr>
            <a:xfrm>
              <a:off x="4027825" y="4341525"/>
              <a:ext cx="18225" cy="100225"/>
            </a:xfrm>
            <a:custGeom>
              <a:rect b="b" l="l" r="r" t="t"/>
              <a:pathLst>
                <a:path extrusionOk="0" h="4009" w="729">
                  <a:moveTo>
                    <a:pt x="1" y="0"/>
                  </a:moveTo>
                  <a:lnTo>
                    <a:pt x="1" y="4008"/>
                  </a:lnTo>
                  <a:lnTo>
                    <a:pt x="729" y="4008"/>
                  </a:lnTo>
                  <a:lnTo>
                    <a:pt x="7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1"/>
            <p:cNvSpPr/>
            <p:nvPr/>
          </p:nvSpPr>
          <p:spPr>
            <a:xfrm>
              <a:off x="4036800" y="4328700"/>
              <a:ext cx="25" cy="18225"/>
            </a:xfrm>
            <a:custGeom>
              <a:rect b="b" l="l" r="r" t="t"/>
              <a:pathLst>
                <a:path extrusionOk="0" fill="none" h="729" w="1">
                  <a:moveTo>
                    <a:pt x="1" y="72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1"/>
            <p:cNvSpPr/>
            <p:nvPr/>
          </p:nvSpPr>
          <p:spPr>
            <a:xfrm>
              <a:off x="4036800" y="4435575"/>
              <a:ext cx="25" cy="38725"/>
            </a:xfrm>
            <a:custGeom>
              <a:rect b="b" l="l" r="r" t="t"/>
              <a:pathLst>
                <a:path extrusionOk="0" fill="none" h="1549" w="1">
                  <a:moveTo>
                    <a:pt x="1" y="0"/>
                  </a:moveTo>
                  <a:lnTo>
                    <a:pt x="1" y="154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1"/>
            <p:cNvSpPr/>
            <p:nvPr/>
          </p:nvSpPr>
          <p:spPr>
            <a:xfrm>
              <a:off x="4061150" y="4370225"/>
              <a:ext cx="18225" cy="119950"/>
            </a:xfrm>
            <a:custGeom>
              <a:rect b="b" l="l" r="r" t="t"/>
              <a:pathLst>
                <a:path extrusionOk="0" h="4798" w="729">
                  <a:moveTo>
                    <a:pt x="0" y="0"/>
                  </a:moveTo>
                  <a:lnTo>
                    <a:pt x="0" y="4798"/>
                  </a:lnTo>
                  <a:lnTo>
                    <a:pt x="728" y="4798"/>
                  </a:lnTo>
                  <a:lnTo>
                    <a:pt x="7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1"/>
            <p:cNvSpPr/>
            <p:nvPr/>
          </p:nvSpPr>
          <p:spPr>
            <a:xfrm>
              <a:off x="4070375" y="4357400"/>
              <a:ext cx="25" cy="18225"/>
            </a:xfrm>
            <a:custGeom>
              <a:rect b="b" l="l" r="r" t="t"/>
              <a:pathLst>
                <a:path extrusionOk="0" fill="none" h="729" w="1">
                  <a:moveTo>
                    <a:pt x="1" y="728"/>
                  </a:moveTo>
                  <a:lnTo>
                    <a:pt x="1"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1"/>
            <p:cNvSpPr/>
            <p:nvPr/>
          </p:nvSpPr>
          <p:spPr>
            <a:xfrm>
              <a:off x="4070375" y="4485025"/>
              <a:ext cx="25" cy="17975"/>
            </a:xfrm>
            <a:custGeom>
              <a:rect b="b" l="l" r="r" t="t"/>
              <a:pathLst>
                <a:path extrusionOk="0" fill="none" h="719" w="1">
                  <a:moveTo>
                    <a:pt x="1" y="1"/>
                  </a:moveTo>
                  <a:lnTo>
                    <a:pt x="1" y="71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1"/>
            <p:cNvSpPr/>
            <p:nvPr/>
          </p:nvSpPr>
          <p:spPr>
            <a:xfrm>
              <a:off x="4094725" y="4378150"/>
              <a:ext cx="17975" cy="92300"/>
            </a:xfrm>
            <a:custGeom>
              <a:rect b="b" l="l" r="r" t="t"/>
              <a:pathLst>
                <a:path extrusionOk="0" h="3692" w="719">
                  <a:moveTo>
                    <a:pt x="0" y="1"/>
                  </a:moveTo>
                  <a:lnTo>
                    <a:pt x="0" y="3691"/>
                  </a:lnTo>
                  <a:lnTo>
                    <a:pt x="718" y="3691"/>
                  </a:lnTo>
                  <a:lnTo>
                    <a:pt x="7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1"/>
            <p:cNvSpPr/>
            <p:nvPr/>
          </p:nvSpPr>
          <p:spPr>
            <a:xfrm>
              <a:off x="4103700" y="4337925"/>
              <a:ext cx="25" cy="46675"/>
            </a:xfrm>
            <a:custGeom>
              <a:rect b="b" l="l" r="r" t="t"/>
              <a:pathLst>
                <a:path extrusionOk="0" fill="none" h="1867" w="1">
                  <a:moveTo>
                    <a:pt x="0" y="1866"/>
                  </a:moveTo>
                  <a:lnTo>
                    <a:pt x="0"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1"/>
            <p:cNvSpPr/>
            <p:nvPr/>
          </p:nvSpPr>
          <p:spPr>
            <a:xfrm>
              <a:off x="4103700" y="4465300"/>
              <a:ext cx="25" cy="18225"/>
            </a:xfrm>
            <a:custGeom>
              <a:rect b="b" l="l" r="r" t="t"/>
              <a:pathLst>
                <a:path extrusionOk="0" fill="none" h="729" w="1">
                  <a:moveTo>
                    <a:pt x="0" y="0"/>
                  </a:moveTo>
                  <a:lnTo>
                    <a:pt x="0" y="72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1"/>
            <p:cNvSpPr/>
            <p:nvPr/>
          </p:nvSpPr>
          <p:spPr>
            <a:xfrm>
              <a:off x="4161350" y="4456325"/>
              <a:ext cx="17975" cy="119975"/>
            </a:xfrm>
            <a:custGeom>
              <a:rect b="b" l="l" r="r" t="t"/>
              <a:pathLst>
                <a:path extrusionOk="0" h="4799" w="719">
                  <a:moveTo>
                    <a:pt x="1" y="1"/>
                  </a:moveTo>
                  <a:lnTo>
                    <a:pt x="1" y="4798"/>
                  </a:lnTo>
                  <a:lnTo>
                    <a:pt x="718" y="4798"/>
                  </a:lnTo>
                  <a:lnTo>
                    <a:pt x="7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1"/>
            <p:cNvSpPr/>
            <p:nvPr/>
          </p:nvSpPr>
          <p:spPr>
            <a:xfrm>
              <a:off x="4170325" y="4443525"/>
              <a:ext cx="25" cy="17950"/>
            </a:xfrm>
            <a:custGeom>
              <a:rect b="b" l="l" r="r" t="t"/>
              <a:pathLst>
                <a:path extrusionOk="0" fill="none" h="718" w="1">
                  <a:moveTo>
                    <a:pt x="1" y="71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1"/>
            <p:cNvSpPr/>
            <p:nvPr/>
          </p:nvSpPr>
          <p:spPr>
            <a:xfrm>
              <a:off x="4170325" y="4570900"/>
              <a:ext cx="25" cy="18200"/>
            </a:xfrm>
            <a:custGeom>
              <a:rect b="b" l="l" r="r" t="t"/>
              <a:pathLst>
                <a:path extrusionOk="0" fill="none" h="728" w="1">
                  <a:moveTo>
                    <a:pt x="1" y="0"/>
                  </a:moveTo>
                  <a:lnTo>
                    <a:pt x="1" y="72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1"/>
            <p:cNvSpPr/>
            <p:nvPr/>
          </p:nvSpPr>
          <p:spPr>
            <a:xfrm>
              <a:off x="4194675" y="4423525"/>
              <a:ext cx="18225" cy="88950"/>
            </a:xfrm>
            <a:custGeom>
              <a:rect b="b" l="l" r="r" t="t"/>
              <a:pathLst>
                <a:path extrusionOk="0" h="3558" w="729">
                  <a:moveTo>
                    <a:pt x="0" y="0"/>
                  </a:moveTo>
                  <a:lnTo>
                    <a:pt x="0" y="3558"/>
                  </a:lnTo>
                  <a:lnTo>
                    <a:pt x="728" y="3558"/>
                  </a:lnTo>
                  <a:lnTo>
                    <a:pt x="7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1"/>
            <p:cNvSpPr/>
            <p:nvPr/>
          </p:nvSpPr>
          <p:spPr>
            <a:xfrm>
              <a:off x="4203650" y="4410450"/>
              <a:ext cx="25" cy="18225"/>
            </a:xfrm>
            <a:custGeom>
              <a:rect b="b" l="l" r="r" t="t"/>
              <a:pathLst>
                <a:path extrusionOk="0" fill="none" h="729" w="1">
                  <a:moveTo>
                    <a:pt x="0" y="729"/>
                  </a:moveTo>
                  <a:lnTo>
                    <a:pt x="0" y="1"/>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1"/>
            <p:cNvSpPr/>
            <p:nvPr/>
          </p:nvSpPr>
          <p:spPr>
            <a:xfrm>
              <a:off x="4203650" y="4508600"/>
              <a:ext cx="25" cy="47700"/>
            </a:xfrm>
            <a:custGeom>
              <a:rect b="b" l="l" r="r" t="t"/>
              <a:pathLst>
                <a:path extrusionOk="0" fill="none" h="1908" w="1">
                  <a:moveTo>
                    <a:pt x="0" y="1"/>
                  </a:moveTo>
                  <a:lnTo>
                    <a:pt x="0" y="1908"/>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1"/>
            <p:cNvSpPr/>
            <p:nvPr/>
          </p:nvSpPr>
          <p:spPr>
            <a:xfrm>
              <a:off x="3126975" y="4467350"/>
              <a:ext cx="18225" cy="73825"/>
            </a:xfrm>
            <a:custGeom>
              <a:rect b="b" l="l" r="r" t="t"/>
              <a:pathLst>
                <a:path extrusionOk="0" h="2953" w="729">
                  <a:moveTo>
                    <a:pt x="1" y="0"/>
                  </a:moveTo>
                  <a:lnTo>
                    <a:pt x="1" y="2953"/>
                  </a:lnTo>
                  <a:lnTo>
                    <a:pt x="729" y="2953"/>
                  </a:lnTo>
                  <a:lnTo>
                    <a:pt x="72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1"/>
            <p:cNvSpPr/>
            <p:nvPr/>
          </p:nvSpPr>
          <p:spPr>
            <a:xfrm>
              <a:off x="3135950" y="4417375"/>
              <a:ext cx="25" cy="55125"/>
            </a:xfrm>
            <a:custGeom>
              <a:rect b="b" l="l" r="r" t="t"/>
              <a:pathLst>
                <a:path extrusionOk="0" fill="none" h="2205" w="1">
                  <a:moveTo>
                    <a:pt x="1" y="2205"/>
                  </a:moveTo>
                  <a:lnTo>
                    <a:pt x="1" y="0"/>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1"/>
            <p:cNvSpPr/>
            <p:nvPr/>
          </p:nvSpPr>
          <p:spPr>
            <a:xfrm>
              <a:off x="3135950" y="4535775"/>
              <a:ext cx="25" cy="18225"/>
            </a:xfrm>
            <a:custGeom>
              <a:rect b="b" l="l" r="r" t="t"/>
              <a:pathLst>
                <a:path extrusionOk="0" fill="none" h="729" w="1">
                  <a:moveTo>
                    <a:pt x="1" y="1"/>
                  </a:moveTo>
                  <a:lnTo>
                    <a:pt x="1" y="72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1"/>
            <p:cNvSpPr/>
            <p:nvPr/>
          </p:nvSpPr>
          <p:spPr>
            <a:xfrm>
              <a:off x="3193625" y="4541150"/>
              <a:ext cx="18225" cy="81525"/>
            </a:xfrm>
            <a:custGeom>
              <a:rect b="b" l="l" r="r" t="t"/>
              <a:pathLst>
                <a:path extrusionOk="0" h="3261" w="729">
                  <a:moveTo>
                    <a:pt x="0" y="1"/>
                  </a:moveTo>
                  <a:lnTo>
                    <a:pt x="0" y="3261"/>
                  </a:lnTo>
                  <a:lnTo>
                    <a:pt x="728" y="3261"/>
                  </a:lnTo>
                  <a:lnTo>
                    <a:pt x="72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1"/>
            <p:cNvSpPr/>
            <p:nvPr/>
          </p:nvSpPr>
          <p:spPr>
            <a:xfrm>
              <a:off x="3202850" y="4489900"/>
              <a:ext cx="25" cy="57700"/>
            </a:xfrm>
            <a:custGeom>
              <a:rect b="b" l="l" r="r" t="t"/>
              <a:pathLst>
                <a:path extrusionOk="0" fill="none" h="2308" w="1">
                  <a:moveTo>
                    <a:pt x="0" y="2307"/>
                  </a:moveTo>
                  <a:lnTo>
                    <a:pt x="0" y="1"/>
                  </a:lnTo>
                </a:path>
              </a:pathLst>
            </a:custGeom>
            <a:noFill/>
            <a:ln cap="rnd" cmpd="sng" w="775">
              <a:solidFill>
                <a:schemeClr val="accent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1"/>
            <p:cNvSpPr/>
            <p:nvPr/>
          </p:nvSpPr>
          <p:spPr>
            <a:xfrm>
              <a:off x="3202850" y="4617275"/>
              <a:ext cx="25" cy="18225"/>
            </a:xfrm>
            <a:custGeom>
              <a:rect b="b" l="l" r="r" t="t"/>
              <a:pathLst>
                <a:path extrusionOk="0" fill="none" h="729" w="1">
                  <a:moveTo>
                    <a:pt x="0" y="1"/>
                  </a:moveTo>
                  <a:lnTo>
                    <a:pt x="0" y="72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1"/>
            <p:cNvSpPr/>
            <p:nvPr/>
          </p:nvSpPr>
          <p:spPr>
            <a:xfrm>
              <a:off x="3327150" y="4587550"/>
              <a:ext cx="18225" cy="77675"/>
            </a:xfrm>
            <a:custGeom>
              <a:rect b="b" l="l" r="r" t="t"/>
              <a:pathLst>
                <a:path extrusionOk="0" h="3107" w="729">
                  <a:moveTo>
                    <a:pt x="0" y="0"/>
                  </a:moveTo>
                  <a:lnTo>
                    <a:pt x="0" y="3107"/>
                  </a:lnTo>
                  <a:lnTo>
                    <a:pt x="728" y="3107"/>
                  </a:lnTo>
                  <a:lnTo>
                    <a:pt x="728" y="0"/>
                  </a:lnTo>
                  <a:close/>
                </a:path>
              </a:pathLst>
            </a:custGeom>
            <a:solidFill>
              <a:srgbClr val="FF8A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1"/>
            <p:cNvSpPr/>
            <p:nvPr/>
          </p:nvSpPr>
          <p:spPr>
            <a:xfrm>
              <a:off x="3336375" y="4574725"/>
              <a:ext cx="25" cy="18225"/>
            </a:xfrm>
            <a:custGeom>
              <a:rect b="b" l="l" r="r" t="t"/>
              <a:pathLst>
                <a:path extrusionOk="0" fill="none" h="729" w="1">
                  <a:moveTo>
                    <a:pt x="0" y="729"/>
                  </a:moveTo>
                  <a:lnTo>
                    <a:pt x="0" y="1"/>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1"/>
            <p:cNvSpPr/>
            <p:nvPr/>
          </p:nvSpPr>
          <p:spPr>
            <a:xfrm>
              <a:off x="3336375" y="4656225"/>
              <a:ext cx="25" cy="64100"/>
            </a:xfrm>
            <a:custGeom>
              <a:rect b="b" l="l" r="r" t="t"/>
              <a:pathLst>
                <a:path extrusionOk="0" fill="none" h="2564" w="1">
                  <a:moveTo>
                    <a:pt x="0" y="1"/>
                  </a:moveTo>
                  <a:lnTo>
                    <a:pt x="0" y="2564"/>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1"/>
            <p:cNvSpPr/>
            <p:nvPr/>
          </p:nvSpPr>
          <p:spPr>
            <a:xfrm>
              <a:off x="3360450" y="4553975"/>
              <a:ext cx="18225" cy="119975"/>
            </a:xfrm>
            <a:custGeom>
              <a:rect b="b" l="l" r="r" t="t"/>
              <a:pathLst>
                <a:path extrusionOk="0" h="4799" w="729">
                  <a:moveTo>
                    <a:pt x="1" y="0"/>
                  </a:moveTo>
                  <a:lnTo>
                    <a:pt x="1" y="4798"/>
                  </a:lnTo>
                  <a:lnTo>
                    <a:pt x="729" y="4798"/>
                  </a:lnTo>
                  <a:lnTo>
                    <a:pt x="729" y="0"/>
                  </a:lnTo>
                  <a:close/>
                </a:path>
              </a:pathLst>
            </a:custGeom>
            <a:solidFill>
              <a:srgbClr val="FF8A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1"/>
            <p:cNvSpPr/>
            <p:nvPr/>
          </p:nvSpPr>
          <p:spPr>
            <a:xfrm>
              <a:off x="3369675" y="4541150"/>
              <a:ext cx="25" cy="17975"/>
            </a:xfrm>
            <a:custGeom>
              <a:rect b="b" l="l" r="r" t="t"/>
              <a:pathLst>
                <a:path extrusionOk="0" fill="none" h="719" w="1">
                  <a:moveTo>
                    <a:pt x="1" y="718"/>
                  </a:moveTo>
                  <a:lnTo>
                    <a:pt x="1" y="1"/>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1"/>
            <p:cNvSpPr/>
            <p:nvPr/>
          </p:nvSpPr>
          <p:spPr>
            <a:xfrm>
              <a:off x="3369675" y="4668800"/>
              <a:ext cx="25" cy="17950"/>
            </a:xfrm>
            <a:custGeom>
              <a:rect b="b" l="l" r="r" t="t"/>
              <a:pathLst>
                <a:path extrusionOk="0" fill="none" h="718" w="1">
                  <a:moveTo>
                    <a:pt x="1" y="0"/>
                  </a:moveTo>
                  <a:lnTo>
                    <a:pt x="1" y="71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1"/>
            <p:cNvSpPr/>
            <p:nvPr/>
          </p:nvSpPr>
          <p:spPr>
            <a:xfrm>
              <a:off x="3460675" y="4492975"/>
              <a:ext cx="17950" cy="58200"/>
            </a:xfrm>
            <a:custGeom>
              <a:rect b="b" l="l" r="r" t="t"/>
              <a:pathLst>
                <a:path extrusionOk="0" h="2328" w="718">
                  <a:moveTo>
                    <a:pt x="0" y="1"/>
                  </a:moveTo>
                  <a:lnTo>
                    <a:pt x="0" y="2328"/>
                  </a:lnTo>
                  <a:lnTo>
                    <a:pt x="718" y="2328"/>
                  </a:lnTo>
                  <a:lnTo>
                    <a:pt x="718" y="1"/>
                  </a:lnTo>
                  <a:close/>
                </a:path>
              </a:pathLst>
            </a:custGeom>
            <a:solidFill>
              <a:srgbClr val="FF8A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1"/>
            <p:cNvSpPr/>
            <p:nvPr/>
          </p:nvSpPr>
          <p:spPr>
            <a:xfrm>
              <a:off x="3469650" y="4480175"/>
              <a:ext cx="25" cy="17950"/>
            </a:xfrm>
            <a:custGeom>
              <a:rect b="b" l="l" r="r" t="t"/>
              <a:pathLst>
                <a:path extrusionOk="0" fill="none" h="718" w="1">
                  <a:moveTo>
                    <a:pt x="0" y="718"/>
                  </a:moveTo>
                  <a:lnTo>
                    <a:pt x="0" y="0"/>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1"/>
            <p:cNvSpPr/>
            <p:nvPr/>
          </p:nvSpPr>
          <p:spPr>
            <a:xfrm>
              <a:off x="3469650" y="4547300"/>
              <a:ext cx="25" cy="78450"/>
            </a:xfrm>
            <a:custGeom>
              <a:rect b="b" l="l" r="r" t="t"/>
              <a:pathLst>
                <a:path extrusionOk="0" fill="none" h="3138" w="1">
                  <a:moveTo>
                    <a:pt x="0" y="1"/>
                  </a:moveTo>
                  <a:lnTo>
                    <a:pt x="0" y="313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1"/>
            <p:cNvSpPr/>
            <p:nvPr/>
          </p:nvSpPr>
          <p:spPr>
            <a:xfrm>
              <a:off x="3560875" y="4426075"/>
              <a:ext cx="17975" cy="119975"/>
            </a:xfrm>
            <a:custGeom>
              <a:rect b="b" l="l" r="r" t="t"/>
              <a:pathLst>
                <a:path extrusionOk="0" h="4799" w="719">
                  <a:moveTo>
                    <a:pt x="1" y="1"/>
                  </a:moveTo>
                  <a:lnTo>
                    <a:pt x="1" y="4799"/>
                  </a:lnTo>
                  <a:lnTo>
                    <a:pt x="718" y="4799"/>
                  </a:lnTo>
                  <a:lnTo>
                    <a:pt x="7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1"/>
            <p:cNvSpPr/>
            <p:nvPr/>
          </p:nvSpPr>
          <p:spPr>
            <a:xfrm>
              <a:off x="3569850" y="4413275"/>
              <a:ext cx="25" cy="17975"/>
            </a:xfrm>
            <a:custGeom>
              <a:rect b="b" l="l" r="r" t="t"/>
              <a:pathLst>
                <a:path extrusionOk="0" fill="none" h="719" w="1">
                  <a:moveTo>
                    <a:pt x="0" y="718"/>
                  </a:moveTo>
                  <a:lnTo>
                    <a:pt x="0" y="0"/>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1"/>
            <p:cNvSpPr/>
            <p:nvPr/>
          </p:nvSpPr>
          <p:spPr>
            <a:xfrm>
              <a:off x="3569850" y="4540650"/>
              <a:ext cx="25" cy="18225"/>
            </a:xfrm>
            <a:custGeom>
              <a:rect b="b" l="l" r="r" t="t"/>
              <a:pathLst>
                <a:path extrusionOk="0" fill="none" h="729" w="1">
                  <a:moveTo>
                    <a:pt x="0" y="0"/>
                  </a:moveTo>
                  <a:lnTo>
                    <a:pt x="0" y="72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1"/>
            <p:cNvSpPr/>
            <p:nvPr/>
          </p:nvSpPr>
          <p:spPr>
            <a:xfrm>
              <a:off x="3627500" y="4357400"/>
              <a:ext cx="17975" cy="92550"/>
            </a:xfrm>
            <a:custGeom>
              <a:rect b="b" l="l" r="r" t="t"/>
              <a:pathLst>
                <a:path extrusionOk="0" h="3702" w="719">
                  <a:moveTo>
                    <a:pt x="1" y="1"/>
                  </a:moveTo>
                  <a:lnTo>
                    <a:pt x="1" y="3701"/>
                  </a:lnTo>
                  <a:lnTo>
                    <a:pt x="719" y="3701"/>
                  </a:lnTo>
                  <a:lnTo>
                    <a:pt x="71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1"/>
            <p:cNvSpPr/>
            <p:nvPr/>
          </p:nvSpPr>
          <p:spPr>
            <a:xfrm>
              <a:off x="3636475" y="4344600"/>
              <a:ext cx="25" cy="18200"/>
            </a:xfrm>
            <a:custGeom>
              <a:rect b="b" l="l" r="r" t="t"/>
              <a:pathLst>
                <a:path extrusionOk="0" fill="none" h="728" w="1">
                  <a:moveTo>
                    <a:pt x="1" y="728"/>
                  </a:moveTo>
                  <a:lnTo>
                    <a:pt x="1" y="0"/>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1"/>
            <p:cNvSpPr/>
            <p:nvPr/>
          </p:nvSpPr>
          <p:spPr>
            <a:xfrm>
              <a:off x="3636475" y="4448125"/>
              <a:ext cx="25" cy="42050"/>
            </a:xfrm>
            <a:custGeom>
              <a:rect b="b" l="l" r="r" t="t"/>
              <a:pathLst>
                <a:path extrusionOk="0" fill="none" h="1682" w="1">
                  <a:moveTo>
                    <a:pt x="1" y="1"/>
                  </a:moveTo>
                  <a:lnTo>
                    <a:pt x="1" y="1682"/>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1"/>
            <p:cNvSpPr/>
            <p:nvPr/>
          </p:nvSpPr>
          <p:spPr>
            <a:xfrm>
              <a:off x="3794350" y="4332550"/>
              <a:ext cx="17975" cy="119950"/>
            </a:xfrm>
            <a:custGeom>
              <a:rect b="b" l="l" r="r" t="t"/>
              <a:pathLst>
                <a:path extrusionOk="0" h="4798" w="719">
                  <a:moveTo>
                    <a:pt x="1" y="0"/>
                  </a:moveTo>
                  <a:lnTo>
                    <a:pt x="1" y="4798"/>
                  </a:lnTo>
                  <a:lnTo>
                    <a:pt x="718" y="4798"/>
                  </a:lnTo>
                  <a:lnTo>
                    <a:pt x="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1"/>
            <p:cNvSpPr/>
            <p:nvPr/>
          </p:nvSpPr>
          <p:spPr>
            <a:xfrm>
              <a:off x="3803325" y="4319725"/>
              <a:ext cx="25" cy="18225"/>
            </a:xfrm>
            <a:custGeom>
              <a:rect b="b" l="l" r="r" t="t"/>
              <a:pathLst>
                <a:path extrusionOk="0" fill="none" h="729" w="1">
                  <a:moveTo>
                    <a:pt x="0" y="728"/>
                  </a:moveTo>
                  <a:lnTo>
                    <a:pt x="0" y="1"/>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1"/>
            <p:cNvSpPr/>
            <p:nvPr/>
          </p:nvSpPr>
          <p:spPr>
            <a:xfrm>
              <a:off x="3803325" y="4447350"/>
              <a:ext cx="25" cy="17975"/>
            </a:xfrm>
            <a:custGeom>
              <a:rect b="b" l="l" r="r" t="t"/>
              <a:pathLst>
                <a:path extrusionOk="0" fill="none" h="719" w="1">
                  <a:moveTo>
                    <a:pt x="0" y="1"/>
                  </a:moveTo>
                  <a:lnTo>
                    <a:pt x="0" y="71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1"/>
            <p:cNvSpPr/>
            <p:nvPr/>
          </p:nvSpPr>
          <p:spPr>
            <a:xfrm>
              <a:off x="3927875" y="4272575"/>
              <a:ext cx="17975" cy="119975"/>
            </a:xfrm>
            <a:custGeom>
              <a:rect b="b" l="l" r="r" t="t"/>
              <a:pathLst>
                <a:path extrusionOk="0" h="4799" w="719">
                  <a:moveTo>
                    <a:pt x="1" y="0"/>
                  </a:moveTo>
                  <a:lnTo>
                    <a:pt x="1" y="4798"/>
                  </a:lnTo>
                  <a:lnTo>
                    <a:pt x="718" y="4798"/>
                  </a:lnTo>
                  <a:lnTo>
                    <a:pt x="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1"/>
            <p:cNvSpPr/>
            <p:nvPr/>
          </p:nvSpPr>
          <p:spPr>
            <a:xfrm>
              <a:off x="3936850" y="4259750"/>
              <a:ext cx="25" cy="18225"/>
            </a:xfrm>
            <a:custGeom>
              <a:rect b="b" l="l" r="r" t="t"/>
              <a:pathLst>
                <a:path extrusionOk="0" fill="none" h="729" w="1">
                  <a:moveTo>
                    <a:pt x="0" y="729"/>
                  </a:moveTo>
                  <a:lnTo>
                    <a:pt x="0" y="1"/>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1"/>
            <p:cNvSpPr/>
            <p:nvPr/>
          </p:nvSpPr>
          <p:spPr>
            <a:xfrm>
              <a:off x="3936850" y="4387400"/>
              <a:ext cx="25" cy="17950"/>
            </a:xfrm>
            <a:custGeom>
              <a:rect b="b" l="l" r="r" t="t"/>
              <a:pathLst>
                <a:path extrusionOk="0" fill="none" h="718" w="1">
                  <a:moveTo>
                    <a:pt x="0" y="0"/>
                  </a:moveTo>
                  <a:lnTo>
                    <a:pt x="0" y="71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1"/>
            <p:cNvSpPr/>
            <p:nvPr/>
          </p:nvSpPr>
          <p:spPr>
            <a:xfrm>
              <a:off x="3961200" y="4348425"/>
              <a:ext cx="17950" cy="68975"/>
            </a:xfrm>
            <a:custGeom>
              <a:rect b="b" l="l" r="r" t="t"/>
              <a:pathLst>
                <a:path extrusionOk="0" h="2759" w="718">
                  <a:moveTo>
                    <a:pt x="0" y="1"/>
                  </a:moveTo>
                  <a:lnTo>
                    <a:pt x="0" y="2758"/>
                  </a:lnTo>
                  <a:lnTo>
                    <a:pt x="718" y="2758"/>
                  </a:lnTo>
                  <a:lnTo>
                    <a:pt x="7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1"/>
            <p:cNvSpPr/>
            <p:nvPr/>
          </p:nvSpPr>
          <p:spPr>
            <a:xfrm>
              <a:off x="3970175" y="4284625"/>
              <a:ext cx="25" cy="66150"/>
            </a:xfrm>
            <a:custGeom>
              <a:rect b="b" l="l" r="r" t="t"/>
              <a:pathLst>
                <a:path extrusionOk="0" fill="none" h="2646" w="1">
                  <a:moveTo>
                    <a:pt x="0" y="2645"/>
                  </a:moveTo>
                  <a:lnTo>
                    <a:pt x="0" y="0"/>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1"/>
            <p:cNvSpPr/>
            <p:nvPr/>
          </p:nvSpPr>
          <p:spPr>
            <a:xfrm>
              <a:off x="3970175" y="4412250"/>
              <a:ext cx="25" cy="17975"/>
            </a:xfrm>
            <a:custGeom>
              <a:rect b="b" l="l" r="r" t="t"/>
              <a:pathLst>
                <a:path extrusionOk="0" fill="none" h="719" w="1">
                  <a:moveTo>
                    <a:pt x="0" y="0"/>
                  </a:moveTo>
                  <a:lnTo>
                    <a:pt x="0" y="71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1"/>
            <p:cNvSpPr/>
            <p:nvPr/>
          </p:nvSpPr>
          <p:spPr>
            <a:xfrm>
              <a:off x="4128050" y="4458900"/>
              <a:ext cx="17950" cy="91250"/>
            </a:xfrm>
            <a:custGeom>
              <a:rect b="b" l="l" r="r" t="t"/>
              <a:pathLst>
                <a:path extrusionOk="0" h="3650" w="718">
                  <a:moveTo>
                    <a:pt x="0" y="0"/>
                  </a:moveTo>
                  <a:lnTo>
                    <a:pt x="0" y="3650"/>
                  </a:lnTo>
                  <a:lnTo>
                    <a:pt x="718" y="3650"/>
                  </a:lnTo>
                  <a:lnTo>
                    <a:pt x="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1"/>
            <p:cNvSpPr/>
            <p:nvPr/>
          </p:nvSpPr>
          <p:spPr>
            <a:xfrm>
              <a:off x="4137000" y="4417375"/>
              <a:ext cx="25" cy="45900"/>
            </a:xfrm>
            <a:custGeom>
              <a:rect b="b" l="l" r="r" t="t"/>
              <a:pathLst>
                <a:path extrusionOk="0" fill="none" h="1836" w="1">
                  <a:moveTo>
                    <a:pt x="1" y="1835"/>
                  </a:moveTo>
                  <a:lnTo>
                    <a:pt x="1" y="0"/>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1"/>
            <p:cNvSpPr/>
            <p:nvPr/>
          </p:nvSpPr>
          <p:spPr>
            <a:xfrm>
              <a:off x="4137000" y="4545000"/>
              <a:ext cx="25" cy="17975"/>
            </a:xfrm>
            <a:custGeom>
              <a:rect b="b" l="l" r="r" t="t"/>
              <a:pathLst>
                <a:path extrusionOk="0" fill="none" h="719" w="1">
                  <a:moveTo>
                    <a:pt x="1" y="1"/>
                  </a:moveTo>
                  <a:lnTo>
                    <a:pt x="1" y="71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1"/>
            <p:cNvSpPr/>
            <p:nvPr/>
          </p:nvSpPr>
          <p:spPr>
            <a:xfrm>
              <a:off x="4228000" y="4528600"/>
              <a:ext cx="18225" cy="78450"/>
            </a:xfrm>
            <a:custGeom>
              <a:rect b="b" l="l" r="r" t="t"/>
              <a:pathLst>
                <a:path extrusionOk="0" h="3138" w="729">
                  <a:moveTo>
                    <a:pt x="0" y="1"/>
                  </a:moveTo>
                  <a:lnTo>
                    <a:pt x="0" y="3138"/>
                  </a:lnTo>
                  <a:lnTo>
                    <a:pt x="728" y="3138"/>
                  </a:lnTo>
                  <a:lnTo>
                    <a:pt x="72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1"/>
            <p:cNvSpPr/>
            <p:nvPr/>
          </p:nvSpPr>
          <p:spPr>
            <a:xfrm>
              <a:off x="4237225" y="4474275"/>
              <a:ext cx="25" cy="71775"/>
            </a:xfrm>
            <a:custGeom>
              <a:rect b="b" l="l" r="r" t="t"/>
              <a:pathLst>
                <a:path extrusionOk="0" fill="none" h="2871" w="1">
                  <a:moveTo>
                    <a:pt x="0" y="2871"/>
                  </a:moveTo>
                  <a:lnTo>
                    <a:pt x="0" y="0"/>
                  </a:lnTo>
                </a:path>
              </a:pathLst>
            </a:custGeom>
            <a:solidFill>
              <a:schemeClr val="accent6"/>
            </a:solid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1"/>
            <p:cNvSpPr/>
            <p:nvPr/>
          </p:nvSpPr>
          <p:spPr>
            <a:xfrm>
              <a:off x="4237225" y="4601900"/>
              <a:ext cx="25" cy="17975"/>
            </a:xfrm>
            <a:custGeom>
              <a:rect b="b" l="l" r="r" t="t"/>
              <a:pathLst>
                <a:path extrusionOk="0" fill="none" h="719" w="1">
                  <a:moveTo>
                    <a:pt x="0" y="0"/>
                  </a:moveTo>
                  <a:lnTo>
                    <a:pt x="0" y="71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1"/>
            <p:cNvSpPr/>
            <p:nvPr/>
          </p:nvSpPr>
          <p:spPr>
            <a:xfrm>
              <a:off x="4261575" y="4507075"/>
              <a:ext cx="17950" cy="121250"/>
            </a:xfrm>
            <a:custGeom>
              <a:rect b="b" l="l" r="r" t="t"/>
              <a:pathLst>
                <a:path extrusionOk="0" h="4850" w="718">
                  <a:moveTo>
                    <a:pt x="0" y="0"/>
                  </a:moveTo>
                  <a:lnTo>
                    <a:pt x="0" y="4849"/>
                  </a:lnTo>
                  <a:lnTo>
                    <a:pt x="718" y="4849"/>
                  </a:lnTo>
                  <a:lnTo>
                    <a:pt x="7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1"/>
            <p:cNvSpPr/>
            <p:nvPr/>
          </p:nvSpPr>
          <p:spPr>
            <a:xfrm>
              <a:off x="4270525" y="4471975"/>
              <a:ext cx="25" cy="37675"/>
            </a:xfrm>
            <a:custGeom>
              <a:rect b="b" l="l" r="r" t="t"/>
              <a:pathLst>
                <a:path extrusionOk="0" fill="none" h="1507" w="1">
                  <a:moveTo>
                    <a:pt x="1" y="1507"/>
                  </a:moveTo>
                  <a:lnTo>
                    <a:pt x="1" y="0"/>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1"/>
            <p:cNvSpPr/>
            <p:nvPr/>
          </p:nvSpPr>
          <p:spPr>
            <a:xfrm>
              <a:off x="4270525" y="4623175"/>
              <a:ext cx="25" cy="18225"/>
            </a:xfrm>
            <a:custGeom>
              <a:rect b="b" l="l" r="r" t="t"/>
              <a:pathLst>
                <a:path extrusionOk="0" fill="none" h="729" w="1">
                  <a:moveTo>
                    <a:pt x="1" y="0"/>
                  </a:moveTo>
                  <a:lnTo>
                    <a:pt x="1" y="728"/>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1"/>
            <p:cNvSpPr/>
            <p:nvPr/>
          </p:nvSpPr>
          <p:spPr>
            <a:xfrm>
              <a:off x="4294875" y="4426075"/>
              <a:ext cx="17975" cy="80250"/>
            </a:xfrm>
            <a:custGeom>
              <a:rect b="b" l="l" r="r" t="t"/>
              <a:pathLst>
                <a:path extrusionOk="0" h="3210" w="719">
                  <a:moveTo>
                    <a:pt x="1" y="1"/>
                  </a:moveTo>
                  <a:lnTo>
                    <a:pt x="1" y="3210"/>
                  </a:lnTo>
                  <a:lnTo>
                    <a:pt x="718" y="3210"/>
                  </a:lnTo>
                  <a:lnTo>
                    <a:pt x="7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1"/>
            <p:cNvSpPr/>
            <p:nvPr/>
          </p:nvSpPr>
          <p:spPr>
            <a:xfrm>
              <a:off x="4303850" y="4413275"/>
              <a:ext cx="25" cy="18225"/>
            </a:xfrm>
            <a:custGeom>
              <a:rect b="b" l="l" r="r" t="t"/>
              <a:pathLst>
                <a:path extrusionOk="0" fill="none" h="729" w="1">
                  <a:moveTo>
                    <a:pt x="1" y="728"/>
                  </a:moveTo>
                  <a:lnTo>
                    <a:pt x="1"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1"/>
            <p:cNvSpPr/>
            <p:nvPr/>
          </p:nvSpPr>
          <p:spPr>
            <a:xfrm>
              <a:off x="4303850" y="4501175"/>
              <a:ext cx="25" cy="36925"/>
            </a:xfrm>
            <a:custGeom>
              <a:rect b="b" l="l" r="r" t="t"/>
              <a:pathLst>
                <a:path extrusionOk="0" fill="none" h="1477" w="1">
                  <a:moveTo>
                    <a:pt x="1" y="1"/>
                  </a:moveTo>
                  <a:lnTo>
                    <a:pt x="1" y="1477"/>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1"/>
            <p:cNvSpPr/>
            <p:nvPr/>
          </p:nvSpPr>
          <p:spPr>
            <a:xfrm>
              <a:off x="4328200" y="4392525"/>
              <a:ext cx="17975" cy="83050"/>
            </a:xfrm>
            <a:custGeom>
              <a:rect b="b" l="l" r="r" t="t"/>
              <a:pathLst>
                <a:path extrusionOk="0" h="3322" w="719">
                  <a:moveTo>
                    <a:pt x="1" y="0"/>
                  </a:moveTo>
                  <a:lnTo>
                    <a:pt x="1" y="3322"/>
                  </a:lnTo>
                  <a:lnTo>
                    <a:pt x="718" y="3322"/>
                  </a:lnTo>
                  <a:lnTo>
                    <a:pt x="7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1"/>
            <p:cNvSpPr/>
            <p:nvPr/>
          </p:nvSpPr>
          <p:spPr>
            <a:xfrm>
              <a:off x="4337175" y="4379700"/>
              <a:ext cx="25" cy="17975"/>
            </a:xfrm>
            <a:custGeom>
              <a:rect b="b" l="l" r="r" t="t"/>
              <a:pathLst>
                <a:path extrusionOk="0" fill="none" h="719" w="1">
                  <a:moveTo>
                    <a:pt x="0" y="718"/>
                  </a:moveTo>
                  <a:lnTo>
                    <a:pt x="0" y="0"/>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1"/>
            <p:cNvSpPr/>
            <p:nvPr/>
          </p:nvSpPr>
          <p:spPr>
            <a:xfrm>
              <a:off x="4337175" y="4465300"/>
              <a:ext cx="25" cy="60000"/>
            </a:xfrm>
            <a:custGeom>
              <a:rect b="b" l="l" r="r" t="t"/>
              <a:pathLst>
                <a:path extrusionOk="0" fill="none" h="2400" w="1">
                  <a:moveTo>
                    <a:pt x="0" y="0"/>
                  </a:moveTo>
                  <a:lnTo>
                    <a:pt x="0" y="2399"/>
                  </a:lnTo>
                </a:path>
              </a:pathLst>
            </a:custGeom>
            <a:noFill/>
            <a:ln cap="rnd" cmpd="sng" w="775">
              <a:solidFill>
                <a:srgbClr val="60EABC"/>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1"/>
            <p:cNvSpPr/>
            <p:nvPr/>
          </p:nvSpPr>
          <p:spPr>
            <a:xfrm>
              <a:off x="3051125" y="4730800"/>
              <a:ext cx="14625" cy="163300"/>
            </a:xfrm>
            <a:custGeom>
              <a:rect b="b" l="l" r="r" t="t"/>
              <a:pathLst>
                <a:path extrusionOk="0" h="6532" w="585">
                  <a:moveTo>
                    <a:pt x="0" y="1"/>
                  </a:moveTo>
                  <a:lnTo>
                    <a:pt x="0" y="6531"/>
                  </a:lnTo>
                  <a:lnTo>
                    <a:pt x="585" y="6531"/>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1"/>
            <p:cNvSpPr/>
            <p:nvPr/>
          </p:nvSpPr>
          <p:spPr>
            <a:xfrm>
              <a:off x="3076500" y="4790025"/>
              <a:ext cx="14875" cy="104075"/>
            </a:xfrm>
            <a:custGeom>
              <a:rect b="b" l="l" r="r" t="t"/>
              <a:pathLst>
                <a:path extrusionOk="0" h="4163" w="595">
                  <a:moveTo>
                    <a:pt x="0" y="0"/>
                  </a:moveTo>
                  <a:lnTo>
                    <a:pt x="0" y="4162"/>
                  </a:lnTo>
                  <a:lnTo>
                    <a:pt x="595" y="4162"/>
                  </a:lnTo>
                  <a:lnTo>
                    <a:pt x="5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1"/>
            <p:cNvSpPr/>
            <p:nvPr/>
          </p:nvSpPr>
          <p:spPr>
            <a:xfrm>
              <a:off x="3102125" y="4798975"/>
              <a:ext cx="14625" cy="95125"/>
            </a:xfrm>
            <a:custGeom>
              <a:rect b="b" l="l" r="r" t="t"/>
              <a:pathLst>
                <a:path extrusionOk="0" h="3805" w="585">
                  <a:moveTo>
                    <a:pt x="0" y="1"/>
                  </a:moveTo>
                  <a:lnTo>
                    <a:pt x="0" y="3804"/>
                  </a:lnTo>
                  <a:lnTo>
                    <a:pt x="585" y="3804"/>
                  </a:lnTo>
                  <a:lnTo>
                    <a:pt x="585" y="1"/>
                  </a:lnTo>
                  <a:close/>
                </a:path>
              </a:pathLst>
            </a:custGeom>
            <a:solidFill>
              <a:srgbClr val="5C8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1"/>
            <p:cNvSpPr/>
            <p:nvPr/>
          </p:nvSpPr>
          <p:spPr>
            <a:xfrm>
              <a:off x="3127500" y="4800525"/>
              <a:ext cx="14875" cy="93575"/>
            </a:xfrm>
            <a:custGeom>
              <a:rect b="b" l="l" r="r" t="t"/>
              <a:pathLst>
                <a:path extrusionOk="0" h="3743" w="595">
                  <a:moveTo>
                    <a:pt x="0" y="0"/>
                  </a:moveTo>
                  <a:lnTo>
                    <a:pt x="0" y="3742"/>
                  </a:lnTo>
                  <a:lnTo>
                    <a:pt x="595" y="3742"/>
                  </a:lnTo>
                  <a:lnTo>
                    <a:pt x="595" y="0"/>
                  </a:lnTo>
                  <a:close/>
                </a:path>
              </a:pathLst>
            </a:custGeom>
            <a:solidFill>
              <a:srgbClr val="5C8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1"/>
            <p:cNvSpPr/>
            <p:nvPr/>
          </p:nvSpPr>
          <p:spPr>
            <a:xfrm>
              <a:off x="3153125" y="4812575"/>
              <a:ext cx="14625" cy="81525"/>
            </a:xfrm>
            <a:custGeom>
              <a:rect b="b" l="l" r="r" t="t"/>
              <a:pathLst>
                <a:path extrusionOk="0" h="3261" w="585">
                  <a:moveTo>
                    <a:pt x="0" y="0"/>
                  </a:moveTo>
                  <a:lnTo>
                    <a:pt x="0" y="3260"/>
                  </a:lnTo>
                  <a:lnTo>
                    <a:pt x="585" y="3260"/>
                  </a:lnTo>
                  <a:lnTo>
                    <a:pt x="585" y="0"/>
                  </a:lnTo>
                  <a:close/>
                </a:path>
              </a:pathLst>
            </a:custGeom>
            <a:solidFill>
              <a:srgbClr val="5C8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1"/>
            <p:cNvSpPr/>
            <p:nvPr/>
          </p:nvSpPr>
          <p:spPr>
            <a:xfrm>
              <a:off x="3178500" y="4823075"/>
              <a:ext cx="14625" cy="71025"/>
            </a:xfrm>
            <a:custGeom>
              <a:rect b="b" l="l" r="r" t="t"/>
              <a:pathLst>
                <a:path extrusionOk="0" h="2841" w="585">
                  <a:moveTo>
                    <a:pt x="0" y="0"/>
                  </a:moveTo>
                  <a:lnTo>
                    <a:pt x="0" y="2840"/>
                  </a:lnTo>
                  <a:lnTo>
                    <a:pt x="585" y="2840"/>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1"/>
            <p:cNvSpPr/>
            <p:nvPr/>
          </p:nvSpPr>
          <p:spPr>
            <a:xfrm>
              <a:off x="3204125" y="4834875"/>
              <a:ext cx="14625" cy="59225"/>
            </a:xfrm>
            <a:custGeom>
              <a:rect b="b" l="l" r="r" t="t"/>
              <a:pathLst>
                <a:path extrusionOk="0" h="2369" w="585">
                  <a:moveTo>
                    <a:pt x="0" y="0"/>
                  </a:moveTo>
                  <a:lnTo>
                    <a:pt x="0" y="2368"/>
                  </a:lnTo>
                  <a:lnTo>
                    <a:pt x="585" y="2368"/>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1"/>
            <p:cNvSpPr/>
            <p:nvPr/>
          </p:nvSpPr>
          <p:spPr>
            <a:xfrm>
              <a:off x="3229500" y="4839225"/>
              <a:ext cx="14625" cy="54875"/>
            </a:xfrm>
            <a:custGeom>
              <a:rect b="b" l="l" r="r" t="t"/>
              <a:pathLst>
                <a:path extrusionOk="0" h="2195" w="585">
                  <a:moveTo>
                    <a:pt x="0" y="0"/>
                  </a:moveTo>
                  <a:lnTo>
                    <a:pt x="0" y="2194"/>
                  </a:lnTo>
                  <a:lnTo>
                    <a:pt x="585" y="2194"/>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1"/>
            <p:cNvSpPr/>
            <p:nvPr/>
          </p:nvSpPr>
          <p:spPr>
            <a:xfrm>
              <a:off x="3255125" y="4824350"/>
              <a:ext cx="14625" cy="69750"/>
            </a:xfrm>
            <a:custGeom>
              <a:rect b="b" l="l" r="r" t="t"/>
              <a:pathLst>
                <a:path extrusionOk="0" h="2790" w="585">
                  <a:moveTo>
                    <a:pt x="1" y="1"/>
                  </a:moveTo>
                  <a:lnTo>
                    <a:pt x="1" y="2789"/>
                  </a:lnTo>
                  <a:lnTo>
                    <a:pt x="585" y="2789"/>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1"/>
            <p:cNvSpPr/>
            <p:nvPr/>
          </p:nvSpPr>
          <p:spPr>
            <a:xfrm>
              <a:off x="3280500" y="4826675"/>
              <a:ext cx="14625" cy="67425"/>
            </a:xfrm>
            <a:custGeom>
              <a:rect b="b" l="l" r="r" t="t"/>
              <a:pathLst>
                <a:path extrusionOk="0" h="2697" w="585">
                  <a:moveTo>
                    <a:pt x="0" y="0"/>
                  </a:moveTo>
                  <a:lnTo>
                    <a:pt x="0" y="2696"/>
                  </a:lnTo>
                  <a:lnTo>
                    <a:pt x="585" y="2696"/>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1"/>
            <p:cNvSpPr/>
            <p:nvPr/>
          </p:nvSpPr>
          <p:spPr>
            <a:xfrm>
              <a:off x="3306125" y="4836400"/>
              <a:ext cx="14625" cy="57700"/>
            </a:xfrm>
            <a:custGeom>
              <a:rect b="b" l="l" r="r" t="t"/>
              <a:pathLst>
                <a:path extrusionOk="0" h="2308" w="585">
                  <a:moveTo>
                    <a:pt x="1" y="1"/>
                  </a:moveTo>
                  <a:lnTo>
                    <a:pt x="1" y="2307"/>
                  </a:lnTo>
                  <a:lnTo>
                    <a:pt x="585" y="2307"/>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1"/>
            <p:cNvSpPr/>
            <p:nvPr/>
          </p:nvSpPr>
          <p:spPr>
            <a:xfrm>
              <a:off x="3331500" y="4851000"/>
              <a:ext cx="14625" cy="43100"/>
            </a:xfrm>
            <a:custGeom>
              <a:rect b="b" l="l" r="r" t="t"/>
              <a:pathLst>
                <a:path extrusionOk="0" h="1724" w="585">
                  <a:moveTo>
                    <a:pt x="0" y="1"/>
                  </a:moveTo>
                  <a:lnTo>
                    <a:pt x="0" y="1723"/>
                  </a:lnTo>
                  <a:lnTo>
                    <a:pt x="585" y="1723"/>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1"/>
            <p:cNvSpPr/>
            <p:nvPr/>
          </p:nvSpPr>
          <p:spPr>
            <a:xfrm>
              <a:off x="3356875" y="4859200"/>
              <a:ext cx="14875" cy="34900"/>
            </a:xfrm>
            <a:custGeom>
              <a:rect b="b" l="l" r="r" t="t"/>
              <a:pathLst>
                <a:path extrusionOk="0" h="1396" w="595">
                  <a:moveTo>
                    <a:pt x="0" y="1"/>
                  </a:moveTo>
                  <a:lnTo>
                    <a:pt x="0" y="1395"/>
                  </a:lnTo>
                  <a:lnTo>
                    <a:pt x="595" y="1395"/>
                  </a:lnTo>
                  <a:lnTo>
                    <a:pt x="5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1"/>
            <p:cNvSpPr/>
            <p:nvPr/>
          </p:nvSpPr>
          <p:spPr>
            <a:xfrm>
              <a:off x="3382500" y="4874325"/>
              <a:ext cx="14625" cy="19775"/>
            </a:xfrm>
            <a:custGeom>
              <a:rect b="b" l="l" r="r" t="t"/>
              <a:pathLst>
                <a:path extrusionOk="0" h="791" w="585">
                  <a:moveTo>
                    <a:pt x="1" y="1"/>
                  </a:moveTo>
                  <a:lnTo>
                    <a:pt x="1" y="790"/>
                  </a:lnTo>
                  <a:lnTo>
                    <a:pt x="585" y="790"/>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1"/>
            <p:cNvSpPr/>
            <p:nvPr/>
          </p:nvSpPr>
          <p:spPr>
            <a:xfrm>
              <a:off x="3407875" y="4862800"/>
              <a:ext cx="14875" cy="31300"/>
            </a:xfrm>
            <a:custGeom>
              <a:rect b="b" l="l" r="r" t="t"/>
              <a:pathLst>
                <a:path extrusionOk="0" h="1252" w="595">
                  <a:moveTo>
                    <a:pt x="0" y="0"/>
                  </a:moveTo>
                  <a:lnTo>
                    <a:pt x="0" y="1251"/>
                  </a:lnTo>
                  <a:lnTo>
                    <a:pt x="595" y="1251"/>
                  </a:lnTo>
                  <a:lnTo>
                    <a:pt x="5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1"/>
            <p:cNvSpPr/>
            <p:nvPr/>
          </p:nvSpPr>
          <p:spPr>
            <a:xfrm>
              <a:off x="3433500" y="4845625"/>
              <a:ext cx="14625" cy="48475"/>
            </a:xfrm>
            <a:custGeom>
              <a:rect b="b" l="l" r="r" t="t"/>
              <a:pathLst>
                <a:path extrusionOk="0" h="1939" w="585">
                  <a:moveTo>
                    <a:pt x="1" y="1"/>
                  </a:moveTo>
                  <a:lnTo>
                    <a:pt x="1" y="1938"/>
                  </a:lnTo>
                  <a:lnTo>
                    <a:pt x="585" y="1938"/>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1"/>
            <p:cNvSpPr/>
            <p:nvPr/>
          </p:nvSpPr>
          <p:spPr>
            <a:xfrm>
              <a:off x="3458875" y="4868175"/>
              <a:ext cx="14900" cy="25925"/>
            </a:xfrm>
            <a:custGeom>
              <a:rect b="b" l="l" r="r" t="t"/>
              <a:pathLst>
                <a:path extrusionOk="0" h="1037" w="596">
                  <a:moveTo>
                    <a:pt x="0" y="1"/>
                  </a:moveTo>
                  <a:lnTo>
                    <a:pt x="0" y="1036"/>
                  </a:lnTo>
                  <a:lnTo>
                    <a:pt x="595" y="1036"/>
                  </a:lnTo>
                  <a:lnTo>
                    <a:pt x="5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1"/>
            <p:cNvSpPr/>
            <p:nvPr/>
          </p:nvSpPr>
          <p:spPr>
            <a:xfrm>
              <a:off x="3484500" y="4798975"/>
              <a:ext cx="14625" cy="95125"/>
            </a:xfrm>
            <a:custGeom>
              <a:rect b="b" l="l" r="r" t="t"/>
              <a:pathLst>
                <a:path extrusionOk="0" h="3805" w="585">
                  <a:moveTo>
                    <a:pt x="1" y="1"/>
                  </a:moveTo>
                  <a:lnTo>
                    <a:pt x="1" y="3804"/>
                  </a:lnTo>
                  <a:lnTo>
                    <a:pt x="585" y="3804"/>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1"/>
            <p:cNvSpPr/>
            <p:nvPr/>
          </p:nvSpPr>
          <p:spPr>
            <a:xfrm>
              <a:off x="3509875" y="4748250"/>
              <a:ext cx="14900" cy="145850"/>
            </a:xfrm>
            <a:custGeom>
              <a:rect b="b" l="l" r="r" t="t"/>
              <a:pathLst>
                <a:path extrusionOk="0" h="5834" w="596">
                  <a:moveTo>
                    <a:pt x="1" y="0"/>
                  </a:moveTo>
                  <a:lnTo>
                    <a:pt x="1" y="5833"/>
                  </a:lnTo>
                  <a:lnTo>
                    <a:pt x="595" y="5833"/>
                  </a:lnTo>
                  <a:lnTo>
                    <a:pt x="5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1"/>
            <p:cNvSpPr/>
            <p:nvPr/>
          </p:nvSpPr>
          <p:spPr>
            <a:xfrm>
              <a:off x="3535500" y="4802825"/>
              <a:ext cx="14625" cy="91525"/>
            </a:xfrm>
            <a:custGeom>
              <a:rect b="b" l="l" r="r" t="t"/>
              <a:pathLst>
                <a:path extrusionOk="0" h="3661" w="585">
                  <a:moveTo>
                    <a:pt x="1" y="1"/>
                  </a:moveTo>
                  <a:lnTo>
                    <a:pt x="1" y="3660"/>
                  </a:lnTo>
                  <a:lnTo>
                    <a:pt x="585" y="3660"/>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1"/>
            <p:cNvSpPr/>
            <p:nvPr/>
          </p:nvSpPr>
          <p:spPr>
            <a:xfrm>
              <a:off x="3560875" y="4788225"/>
              <a:ext cx="14625" cy="105875"/>
            </a:xfrm>
            <a:custGeom>
              <a:rect b="b" l="l" r="r" t="t"/>
              <a:pathLst>
                <a:path extrusionOk="0" h="4235" w="585">
                  <a:moveTo>
                    <a:pt x="1" y="0"/>
                  </a:moveTo>
                  <a:lnTo>
                    <a:pt x="1" y="4234"/>
                  </a:lnTo>
                  <a:lnTo>
                    <a:pt x="585" y="4234"/>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1"/>
            <p:cNvSpPr/>
            <p:nvPr/>
          </p:nvSpPr>
          <p:spPr>
            <a:xfrm>
              <a:off x="3586500" y="4782075"/>
              <a:ext cx="14650" cy="112025"/>
            </a:xfrm>
            <a:custGeom>
              <a:rect b="b" l="l" r="r" t="t"/>
              <a:pathLst>
                <a:path extrusionOk="0" h="4481" w="586">
                  <a:moveTo>
                    <a:pt x="1" y="0"/>
                  </a:moveTo>
                  <a:lnTo>
                    <a:pt x="1" y="4480"/>
                  </a:lnTo>
                  <a:lnTo>
                    <a:pt x="585" y="4480"/>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1"/>
            <p:cNvSpPr/>
            <p:nvPr/>
          </p:nvSpPr>
          <p:spPr>
            <a:xfrm>
              <a:off x="3611875" y="4773100"/>
              <a:ext cx="14900" cy="121000"/>
            </a:xfrm>
            <a:custGeom>
              <a:rect b="b" l="l" r="r" t="t"/>
              <a:pathLst>
                <a:path extrusionOk="0" h="4840" w="596">
                  <a:moveTo>
                    <a:pt x="1" y="0"/>
                  </a:moveTo>
                  <a:lnTo>
                    <a:pt x="1" y="4839"/>
                  </a:lnTo>
                  <a:lnTo>
                    <a:pt x="595" y="4839"/>
                  </a:lnTo>
                  <a:lnTo>
                    <a:pt x="5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1"/>
            <p:cNvSpPr/>
            <p:nvPr/>
          </p:nvSpPr>
          <p:spPr>
            <a:xfrm>
              <a:off x="3637500" y="4763625"/>
              <a:ext cx="14650" cy="130475"/>
            </a:xfrm>
            <a:custGeom>
              <a:rect b="b" l="l" r="r" t="t"/>
              <a:pathLst>
                <a:path extrusionOk="0" h="5219" w="586">
                  <a:moveTo>
                    <a:pt x="1" y="0"/>
                  </a:moveTo>
                  <a:lnTo>
                    <a:pt x="1" y="5218"/>
                  </a:lnTo>
                  <a:lnTo>
                    <a:pt x="585" y="5218"/>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1"/>
            <p:cNvSpPr/>
            <p:nvPr/>
          </p:nvSpPr>
          <p:spPr>
            <a:xfrm>
              <a:off x="3662875" y="4740050"/>
              <a:ext cx="14625" cy="154050"/>
            </a:xfrm>
            <a:custGeom>
              <a:rect b="b" l="l" r="r" t="t"/>
              <a:pathLst>
                <a:path extrusionOk="0" h="6162" w="585">
                  <a:moveTo>
                    <a:pt x="1" y="0"/>
                  </a:moveTo>
                  <a:lnTo>
                    <a:pt x="1" y="6161"/>
                  </a:lnTo>
                  <a:lnTo>
                    <a:pt x="585" y="6161"/>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1"/>
            <p:cNvSpPr/>
            <p:nvPr/>
          </p:nvSpPr>
          <p:spPr>
            <a:xfrm>
              <a:off x="3688500" y="4730800"/>
              <a:ext cx="14650" cy="163300"/>
            </a:xfrm>
            <a:custGeom>
              <a:rect b="b" l="l" r="r" t="t"/>
              <a:pathLst>
                <a:path extrusionOk="0" h="6532" w="586">
                  <a:moveTo>
                    <a:pt x="1" y="1"/>
                  </a:moveTo>
                  <a:lnTo>
                    <a:pt x="1" y="6531"/>
                  </a:lnTo>
                  <a:lnTo>
                    <a:pt x="585" y="6531"/>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1"/>
            <p:cNvSpPr/>
            <p:nvPr/>
          </p:nvSpPr>
          <p:spPr>
            <a:xfrm>
              <a:off x="3713875" y="4717750"/>
              <a:ext cx="14650" cy="176350"/>
            </a:xfrm>
            <a:custGeom>
              <a:rect b="b" l="l" r="r" t="t"/>
              <a:pathLst>
                <a:path extrusionOk="0" h="7054" w="586">
                  <a:moveTo>
                    <a:pt x="1" y="0"/>
                  </a:moveTo>
                  <a:lnTo>
                    <a:pt x="1" y="7053"/>
                  </a:lnTo>
                  <a:lnTo>
                    <a:pt x="585" y="7053"/>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1"/>
            <p:cNvSpPr/>
            <p:nvPr/>
          </p:nvSpPr>
          <p:spPr>
            <a:xfrm>
              <a:off x="3739500" y="4709275"/>
              <a:ext cx="14650" cy="184825"/>
            </a:xfrm>
            <a:custGeom>
              <a:rect b="b" l="l" r="r" t="t"/>
              <a:pathLst>
                <a:path extrusionOk="0" h="7393" w="586">
                  <a:moveTo>
                    <a:pt x="1" y="1"/>
                  </a:moveTo>
                  <a:lnTo>
                    <a:pt x="1" y="7392"/>
                  </a:lnTo>
                  <a:lnTo>
                    <a:pt x="585" y="7392"/>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1"/>
            <p:cNvSpPr/>
            <p:nvPr/>
          </p:nvSpPr>
          <p:spPr>
            <a:xfrm>
              <a:off x="3764875" y="4715950"/>
              <a:ext cx="14650" cy="178150"/>
            </a:xfrm>
            <a:custGeom>
              <a:rect b="b" l="l" r="r" t="t"/>
              <a:pathLst>
                <a:path extrusionOk="0" h="7126" w="586">
                  <a:moveTo>
                    <a:pt x="1" y="0"/>
                  </a:moveTo>
                  <a:lnTo>
                    <a:pt x="1" y="7125"/>
                  </a:lnTo>
                  <a:lnTo>
                    <a:pt x="585" y="7125"/>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1"/>
            <p:cNvSpPr/>
            <p:nvPr/>
          </p:nvSpPr>
          <p:spPr>
            <a:xfrm>
              <a:off x="3790250" y="4705950"/>
              <a:ext cx="14900" cy="188150"/>
            </a:xfrm>
            <a:custGeom>
              <a:rect b="b" l="l" r="r" t="t"/>
              <a:pathLst>
                <a:path extrusionOk="0" h="7526" w="596">
                  <a:moveTo>
                    <a:pt x="1" y="1"/>
                  </a:moveTo>
                  <a:lnTo>
                    <a:pt x="1" y="7525"/>
                  </a:lnTo>
                  <a:lnTo>
                    <a:pt x="595" y="7525"/>
                  </a:lnTo>
                  <a:lnTo>
                    <a:pt x="5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1"/>
            <p:cNvSpPr/>
            <p:nvPr/>
          </p:nvSpPr>
          <p:spPr>
            <a:xfrm>
              <a:off x="3815875" y="4694425"/>
              <a:ext cx="14650" cy="199675"/>
            </a:xfrm>
            <a:custGeom>
              <a:rect b="b" l="l" r="r" t="t"/>
              <a:pathLst>
                <a:path extrusionOk="0" h="7987" w="586">
                  <a:moveTo>
                    <a:pt x="1" y="0"/>
                  </a:moveTo>
                  <a:lnTo>
                    <a:pt x="1" y="7986"/>
                  </a:lnTo>
                  <a:lnTo>
                    <a:pt x="585" y="7986"/>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1"/>
            <p:cNvSpPr/>
            <p:nvPr/>
          </p:nvSpPr>
          <p:spPr>
            <a:xfrm>
              <a:off x="3841500" y="4685450"/>
              <a:ext cx="14650" cy="208650"/>
            </a:xfrm>
            <a:custGeom>
              <a:rect b="b" l="l" r="r" t="t"/>
              <a:pathLst>
                <a:path extrusionOk="0" h="8346" w="586">
                  <a:moveTo>
                    <a:pt x="1" y="0"/>
                  </a:moveTo>
                  <a:lnTo>
                    <a:pt x="1" y="8345"/>
                  </a:lnTo>
                  <a:lnTo>
                    <a:pt x="585" y="8345"/>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1"/>
            <p:cNvSpPr/>
            <p:nvPr/>
          </p:nvSpPr>
          <p:spPr>
            <a:xfrm>
              <a:off x="3866875" y="4675450"/>
              <a:ext cx="14650" cy="218900"/>
            </a:xfrm>
            <a:custGeom>
              <a:rect b="b" l="l" r="r" t="t"/>
              <a:pathLst>
                <a:path extrusionOk="0" h="8756" w="586">
                  <a:moveTo>
                    <a:pt x="1" y="1"/>
                  </a:moveTo>
                  <a:lnTo>
                    <a:pt x="1" y="8755"/>
                  </a:lnTo>
                  <a:lnTo>
                    <a:pt x="585" y="8755"/>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1"/>
            <p:cNvSpPr/>
            <p:nvPr/>
          </p:nvSpPr>
          <p:spPr>
            <a:xfrm>
              <a:off x="3892250" y="4649825"/>
              <a:ext cx="14900" cy="244275"/>
            </a:xfrm>
            <a:custGeom>
              <a:rect b="b" l="l" r="r" t="t"/>
              <a:pathLst>
                <a:path extrusionOk="0" h="9771" w="596">
                  <a:moveTo>
                    <a:pt x="1" y="1"/>
                  </a:moveTo>
                  <a:lnTo>
                    <a:pt x="1" y="9770"/>
                  </a:lnTo>
                  <a:lnTo>
                    <a:pt x="595" y="9770"/>
                  </a:lnTo>
                  <a:lnTo>
                    <a:pt x="5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1"/>
            <p:cNvSpPr/>
            <p:nvPr/>
          </p:nvSpPr>
          <p:spPr>
            <a:xfrm>
              <a:off x="3917875" y="4707225"/>
              <a:ext cx="14650" cy="186875"/>
            </a:xfrm>
            <a:custGeom>
              <a:rect b="b" l="l" r="r" t="t"/>
              <a:pathLst>
                <a:path extrusionOk="0" h="7475" w="586">
                  <a:moveTo>
                    <a:pt x="1" y="1"/>
                  </a:moveTo>
                  <a:lnTo>
                    <a:pt x="1" y="7474"/>
                  </a:lnTo>
                  <a:lnTo>
                    <a:pt x="585" y="7474"/>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1"/>
            <p:cNvSpPr/>
            <p:nvPr/>
          </p:nvSpPr>
          <p:spPr>
            <a:xfrm>
              <a:off x="3943250" y="4681350"/>
              <a:ext cx="14900" cy="212750"/>
            </a:xfrm>
            <a:custGeom>
              <a:rect b="b" l="l" r="r" t="t"/>
              <a:pathLst>
                <a:path extrusionOk="0" h="8510" w="596">
                  <a:moveTo>
                    <a:pt x="1" y="0"/>
                  </a:moveTo>
                  <a:lnTo>
                    <a:pt x="1" y="8509"/>
                  </a:lnTo>
                  <a:lnTo>
                    <a:pt x="595" y="8509"/>
                  </a:lnTo>
                  <a:lnTo>
                    <a:pt x="5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1"/>
            <p:cNvSpPr/>
            <p:nvPr/>
          </p:nvSpPr>
          <p:spPr>
            <a:xfrm>
              <a:off x="3968875" y="4707225"/>
              <a:ext cx="14650" cy="186875"/>
            </a:xfrm>
            <a:custGeom>
              <a:rect b="b" l="l" r="r" t="t"/>
              <a:pathLst>
                <a:path extrusionOk="0" h="7475" w="586">
                  <a:moveTo>
                    <a:pt x="1" y="1"/>
                  </a:moveTo>
                  <a:lnTo>
                    <a:pt x="1" y="7474"/>
                  </a:lnTo>
                  <a:lnTo>
                    <a:pt x="585" y="7474"/>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1"/>
            <p:cNvSpPr/>
            <p:nvPr/>
          </p:nvSpPr>
          <p:spPr>
            <a:xfrm>
              <a:off x="3994250" y="4757975"/>
              <a:ext cx="14900" cy="136125"/>
            </a:xfrm>
            <a:custGeom>
              <a:rect b="b" l="l" r="r" t="t"/>
              <a:pathLst>
                <a:path extrusionOk="0" h="5445" w="596">
                  <a:moveTo>
                    <a:pt x="1" y="1"/>
                  </a:moveTo>
                  <a:lnTo>
                    <a:pt x="1" y="5444"/>
                  </a:lnTo>
                  <a:lnTo>
                    <a:pt x="595" y="5444"/>
                  </a:lnTo>
                  <a:lnTo>
                    <a:pt x="5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1"/>
            <p:cNvSpPr/>
            <p:nvPr/>
          </p:nvSpPr>
          <p:spPr>
            <a:xfrm>
              <a:off x="4019875" y="4782575"/>
              <a:ext cx="14650" cy="111525"/>
            </a:xfrm>
            <a:custGeom>
              <a:rect b="b" l="l" r="r" t="t"/>
              <a:pathLst>
                <a:path extrusionOk="0" h="4461" w="586">
                  <a:moveTo>
                    <a:pt x="1" y="1"/>
                  </a:moveTo>
                  <a:lnTo>
                    <a:pt x="1" y="4460"/>
                  </a:lnTo>
                  <a:lnTo>
                    <a:pt x="585" y="4460"/>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1"/>
            <p:cNvSpPr/>
            <p:nvPr/>
          </p:nvSpPr>
          <p:spPr>
            <a:xfrm>
              <a:off x="4045250" y="4784125"/>
              <a:ext cx="14900" cy="109975"/>
            </a:xfrm>
            <a:custGeom>
              <a:rect b="b" l="l" r="r" t="t"/>
              <a:pathLst>
                <a:path extrusionOk="0" h="4399" w="596">
                  <a:moveTo>
                    <a:pt x="1" y="0"/>
                  </a:moveTo>
                  <a:lnTo>
                    <a:pt x="1" y="4398"/>
                  </a:lnTo>
                  <a:lnTo>
                    <a:pt x="595" y="4398"/>
                  </a:lnTo>
                  <a:lnTo>
                    <a:pt x="5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1"/>
            <p:cNvSpPr/>
            <p:nvPr/>
          </p:nvSpPr>
          <p:spPr>
            <a:xfrm>
              <a:off x="4070900" y="4765675"/>
              <a:ext cx="14625" cy="128425"/>
            </a:xfrm>
            <a:custGeom>
              <a:rect b="b" l="l" r="r" t="t"/>
              <a:pathLst>
                <a:path extrusionOk="0" h="5137" w="585">
                  <a:moveTo>
                    <a:pt x="0" y="0"/>
                  </a:moveTo>
                  <a:lnTo>
                    <a:pt x="0" y="5136"/>
                  </a:lnTo>
                  <a:lnTo>
                    <a:pt x="584" y="5136"/>
                  </a:lnTo>
                  <a:lnTo>
                    <a:pt x="58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1"/>
            <p:cNvSpPr/>
            <p:nvPr/>
          </p:nvSpPr>
          <p:spPr>
            <a:xfrm>
              <a:off x="4096250" y="4730800"/>
              <a:ext cx="14650" cy="163300"/>
            </a:xfrm>
            <a:custGeom>
              <a:rect b="b" l="l" r="r" t="t"/>
              <a:pathLst>
                <a:path extrusionOk="0" h="6532" w="586">
                  <a:moveTo>
                    <a:pt x="1" y="1"/>
                  </a:moveTo>
                  <a:lnTo>
                    <a:pt x="1" y="6531"/>
                  </a:lnTo>
                  <a:lnTo>
                    <a:pt x="585" y="6531"/>
                  </a:lnTo>
                  <a:lnTo>
                    <a:pt x="5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1"/>
            <p:cNvSpPr/>
            <p:nvPr/>
          </p:nvSpPr>
          <p:spPr>
            <a:xfrm>
              <a:off x="4121900" y="4715425"/>
              <a:ext cx="14625" cy="178675"/>
            </a:xfrm>
            <a:custGeom>
              <a:rect b="b" l="l" r="r" t="t"/>
              <a:pathLst>
                <a:path extrusionOk="0" h="7147" w="585">
                  <a:moveTo>
                    <a:pt x="0" y="1"/>
                  </a:moveTo>
                  <a:lnTo>
                    <a:pt x="0" y="7146"/>
                  </a:lnTo>
                  <a:lnTo>
                    <a:pt x="584" y="7146"/>
                  </a:lnTo>
                  <a:lnTo>
                    <a:pt x="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1"/>
            <p:cNvSpPr/>
            <p:nvPr/>
          </p:nvSpPr>
          <p:spPr>
            <a:xfrm>
              <a:off x="4147250" y="4744150"/>
              <a:ext cx="14650" cy="149950"/>
            </a:xfrm>
            <a:custGeom>
              <a:rect b="b" l="l" r="r" t="t"/>
              <a:pathLst>
                <a:path extrusionOk="0" h="5998" w="586">
                  <a:moveTo>
                    <a:pt x="1" y="0"/>
                  </a:moveTo>
                  <a:lnTo>
                    <a:pt x="1" y="5997"/>
                  </a:lnTo>
                  <a:lnTo>
                    <a:pt x="585" y="5997"/>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1"/>
            <p:cNvSpPr/>
            <p:nvPr/>
          </p:nvSpPr>
          <p:spPr>
            <a:xfrm>
              <a:off x="4172900" y="4748250"/>
              <a:ext cx="14625" cy="145850"/>
            </a:xfrm>
            <a:custGeom>
              <a:rect b="b" l="l" r="r" t="t"/>
              <a:pathLst>
                <a:path extrusionOk="0" h="5834" w="585">
                  <a:moveTo>
                    <a:pt x="0" y="0"/>
                  </a:moveTo>
                  <a:lnTo>
                    <a:pt x="0" y="5833"/>
                  </a:lnTo>
                  <a:lnTo>
                    <a:pt x="584" y="5833"/>
                  </a:lnTo>
                  <a:lnTo>
                    <a:pt x="58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1"/>
            <p:cNvSpPr/>
            <p:nvPr/>
          </p:nvSpPr>
          <p:spPr>
            <a:xfrm>
              <a:off x="4198275" y="4757975"/>
              <a:ext cx="14625" cy="136125"/>
            </a:xfrm>
            <a:custGeom>
              <a:rect b="b" l="l" r="r" t="t"/>
              <a:pathLst>
                <a:path extrusionOk="0" h="5445" w="585">
                  <a:moveTo>
                    <a:pt x="0" y="1"/>
                  </a:moveTo>
                  <a:lnTo>
                    <a:pt x="0" y="5444"/>
                  </a:lnTo>
                  <a:lnTo>
                    <a:pt x="584" y="5444"/>
                  </a:lnTo>
                  <a:lnTo>
                    <a:pt x="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1"/>
            <p:cNvSpPr/>
            <p:nvPr/>
          </p:nvSpPr>
          <p:spPr>
            <a:xfrm>
              <a:off x="4223900" y="4730800"/>
              <a:ext cx="14625" cy="163300"/>
            </a:xfrm>
            <a:custGeom>
              <a:rect b="b" l="l" r="r" t="t"/>
              <a:pathLst>
                <a:path extrusionOk="0" h="6532" w="585">
                  <a:moveTo>
                    <a:pt x="0" y="1"/>
                  </a:moveTo>
                  <a:lnTo>
                    <a:pt x="0" y="6531"/>
                  </a:lnTo>
                  <a:lnTo>
                    <a:pt x="584" y="6531"/>
                  </a:lnTo>
                  <a:lnTo>
                    <a:pt x="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1"/>
            <p:cNvSpPr/>
            <p:nvPr/>
          </p:nvSpPr>
          <p:spPr>
            <a:xfrm>
              <a:off x="4249275" y="4761300"/>
              <a:ext cx="14625" cy="132800"/>
            </a:xfrm>
            <a:custGeom>
              <a:rect b="b" l="l" r="r" t="t"/>
              <a:pathLst>
                <a:path extrusionOk="0" h="5312" w="585">
                  <a:moveTo>
                    <a:pt x="0" y="1"/>
                  </a:moveTo>
                  <a:lnTo>
                    <a:pt x="0" y="5311"/>
                  </a:lnTo>
                  <a:lnTo>
                    <a:pt x="584" y="5311"/>
                  </a:lnTo>
                  <a:lnTo>
                    <a:pt x="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1"/>
            <p:cNvSpPr/>
            <p:nvPr/>
          </p:nvSpPr>
          <p:spPr>
            <a:xfrm>
              <a:off x="4274900" y="4784125"/>
              <a:ext cx="14625" cy="109975"/>
            </a:xfrm>
            <a:custGeom>
              <a:rect b="b" l="l" r="r" t="t"/>
              <a:pathLst>
                <a:path extrusionOk="0" h="4399" w="585">
                  <a:moveTo>
                    <a:pt x="0" y="0"/>
                  </a:moveTo>
                  <a:lnTo>
                    <a:pt x="0" y="4398"/>
                  </a:lnTo>
                  <a:lnTo>
                    <a:pt x="585" y="4398"/>
                  </a:lnTo>
                  <a:lnTo>
                    <a:pt x="5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1"/>
            <p:cNvSpPr/>
            <p:nvPr/>
          </p:nvSpPr>
          <p:spPr>
            <a:xfrm>
              <a:off x="4300275" y="4730800"/>
              <a:ext cx="14625" cy="163300"/>
            </a:xfrm>
            <a:custGeom>
              <a:rect b="b" l="l" r="r" t="t"/>
              <a:pathLst>
                <a:path extrusionOk="0" h="6532" w="585">
                  <a:moveTo>
                    <a:pt x="0" y="1"/>
                  </a:moveTo>
                  <a:lnTo>
                    <a:pt x="0" y="6531"/>
                  </a:lnTo>
                  <a:lnTo>
                    <a:pt x="584" y="6531"/>
                  </a:lnTo>
                  <a:lnTo>
                    <a:pt x="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1"/>
            <p:cNvSpPr/>
            <p:nvPr/>
          </p:nvSpPr>
          <p:spPr>
            <a:xfrm>
              <a:off x="4102150" y="4778725"/>
              <a:ext cx="193025" cy="87950"/>
            </a:xfrm>
            <a:custGeom>
              <a:rect b="b" l="l" r="r" t="t"/>
              <a:pathLst>
                <a:path extrusionOk="0" h="3518" w="7721">
                  <a:moveTo>
                    <a:pt x="1754" y="1"/>
                  </a:moveTo>
                  <a:cubicBezTo>
                    <a:pt x="780" y="1"/>
                    <a:pt x="1" y="780"/>
                    <a:pt x="1" y="1754"/>
                  </a:cubicBezTo>
                  <a:cubicBezTo>
                    <a:pt x="1" y="2728"/>
                    <a:pt x="780" y="3517"/>
                    <a:pt x="1754" y="3517"/>
                  </a:cubicBezTo>
                  <a:lnTo>
                    <a:pt x="5967" y="3517"/>
                  </a:lnTo>
                  <a:cubicBezTo>
                    <a:pt x="6931" y="3517"/>
                    <a:pt x="7720" y="2728"/>
                    <a:pt x="7720" y="1754"/>
                  </a:cubicBezTo>
                  <a:cubicBezTo>
                    <a:pt x="7720" y="790"/>
                    <a:pt x="6931" y="1"/>
                    <a:pt x="59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1"/>
            <p:cNvSpPr/>
            <p:nvPr/>
          </p:nvSpPr>
          <p:spPr>
            <a:xfrm>
              <a:off x="4091650" y="4768225"/>
              <a:ext cx="193275" cy="88200"/>
            </a:xfrm>
            <a:custGeom>
              <a:rect b="b" l="l" r="r" t="t"/>
              <a:pathLst>
                <a:path extrusionOk="0" h="3528" w="7731">
                  <a:moveTo>
                    <a:pt x="1764" y="1"/>
                  </a:moveTo>
                  <a:cubicBezTo>
                    <a:pt x="790" y="1"/>
                    <a:pt x="0" y="790"/>
                    <a:pt x="0" y="1764"/>
                  </a:cubicBezTo>
                  <a:cubicBezTo>
                    <a:pt x="0" y="2738"/>
                    <a:pt x="790" y="3527"/>
                    <a:pt x="1764" y="3527"/>
                  </a:cubicBezTo>
                  <a:lnTo>
                    <a:pt x="5967" y="3527"/>
                  </a:lnTo>
                  <a:cubicBezTo>
                    <a:pt x="6941" y="3527"/>
                    <a:pt x="7730" y="2738"/>
                    <a:pt x="7730" y="1764"/>
                  </a:cubicBezTo>
                  <a:cubicBezTo>
                    <a:pt x="7730" y="790"/>
                    <a:pt x="6941" y="1"/>
                    <a:pt x="5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1"/>
            <p:cNvSpPr/>
            <p:nvPr/>
          </p:nvSpPr>
          <p:spPr>
            <a:xfrm>
              <a:off x="4100100" y="4775650"/>
              <a:ext cx="176350" cy="73325"/>
            </a:xfrm>
            <a:custGeom>
              <a:rect b="b" l="l" r="r" t="t"/>
              <a:pathLst>
                <a:path extrusionOk="0" h="2933" w="7054">
                  <a:moveTo>
                    <a:pt x="1477" y="1"/>
                  </a:moveTo>
                  <a:cubicBezTo>
                    <a:pt x="667" y="1"/>
                    <a:pt x="1" y="657"/>
                    <a:pt x="11" y="1467"/>
                  </a:cubicBezTo>
                  <a:cubicBezTo>
                    <a:pt x="11" y="2277"/>
                    <a:pt x="667" y="2933"/>
                    <a:pt x="1477" y="2933"/>
                  </a:cubicBezTo>
                  <a:lnTo>
                    <a:pt x="5588" y="2933"/>
                  </a:lnTo>
                  <a:cubicBezTo>
                    <a:pt x="6398" y="2933"/>
                    <a:pt x="7054" y="2277"/>
                    <a:pt x="7054" y="1467"/>
                  </a:cubicBezTo>
                  <a:cubicBezTo>
                    <a:pt x="7054" y="657"/>
                    <a:pt x="6398" y="1"/>
                    <a:pt x="55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1"/>
            <p:cNvSpPr/>
            <p:nvPr/>
          </p:nvSpPr>
          <p:spPr>
            <a:xfrm>
              <a:off x="3873025" y="4778725"/>
              <a:ext cx="193025" cy="87950"/>
            </a:xfrm>
            <a:custGeom>
              <a:rect b="b" l="l" r="r" t="t"/>
              <a:pathLst>
                <a:path extrusionOk="0" h="3518" w="7721">
                  <a:moveTo>
                    <a:pt x="1764" y="1"/>
                  </a:moveTo>
                  <a:cubicBezTo>
                    <a:pt x="790" y="1"/>
                    <a:pt x="1" y="780"/>
                    <a:pt x="1" y="1754"/>
                  </a:cubicBezTo>
                  <a:cubicBezTo>
                    <a:pt x="1" y="2728"/>
                    <a:pt x="790" y="3517"/>
                    <a:pt x="1764" y="3517"/>
                  </a:cubicBezTo>
                  <a:lnTo>
                    <a:pt x="5967" y="3517"/>
                  </a:lnTo>
                  <a:cubicBezTo>
                    <a:pt x="6941" y="3517"/>
                    <a:pt x="7720" y="2728"/>
                    <a:pt x="7720" y="1754"/>
                  </a:cubicBezTo>
                  <a:cubicBezTo>
                    <a:pt x="7720" y="790"/>
                    <a:pt x="6941" y="1"/>
                    <a:pt x="59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1"/>
            <p:cNvSpPr/>
            <p:nvPr/>
          </p:nvSpPr>
          <p:spPr>
            <a:xfrm>
              <a:off x="3861000" y="4768225"/>
              <a:ext cx="193250" cy="88200"/>
            </a:xfrm>
            <a:custGeom>
              <a:rect b="b" l="l" r="r" t="t"/>
              <a:pathLst>
                <a:path extrusionOk="0" h="3528" w="7730">
                  <a:moveTo>
                    <a:pt x="1763" y="1"/>
                  </a:moveTo>
                  <a:cubicBezTo>
                    <a:pt x="789" y="1"/>
                    <a:pt x="0" y="790"/>
                    <a:pt x="0" y="1764"/>
                  </a:cubicBezTo>
                  <a:cubicBezTo>
                    <a:pt x="0" y="2738"/>
                    <a:pt x="789" y="3527"/>
                    <a:pt x="1763" y="3527"/>
                  </a:cubicBezTo>
                  <a:lnTo>
                    <a:pt x="5966" y="3527"/>
                  </a:lnTo>
                  <a:cubicBezTo>
                    <a:pt x="6940" y="3527"/>
                    <a:pt x="7730" y="2738"/>
                    <a:pt x="7730" y="1764"/>
                  </a:cubicBezTo>
                  <a:cubicBezTo>
                    <a:pt x="7730" y="790"/>
                    <a:pt x="6940" y="1"/>
                    <a:pt x="59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1"/>
            <p:cNvSpPr/>
            <p:nvPr/>
          </p:nvSpPr>
          <p:spPr>
            <a:xfrm>
              <a:off x="3869450" y="4775650"/>
              <a:ext cx="176350" cy="73325"/>
            </a:xfrm>
            <a:custGeom>
              <a:rect b="b" l="l" r="r" t="t"/>
              <a:pathLst>
                <a:path extrusionOk="0" h="2933" w="7054">
                  <a:moveTo>
                    <a:pt x="1477" y="1"/>
                  </a:moveTo>
                  <a:cubicBezTo>
                    <a:pt x="667" y="1"/>
                    <a:pt x="0" y="657"/>
                    <a:pt x="11" y="1467"/>
                  </a:cubicBezTo>
                  <a:cubicBezTo>
                    <a:pt x="11" y="2277"/>
                    <a:pt x="667" y="2933"/>
                    <a:pt x="1477" y="2933"/>
                  </a:cubicBezTo>
                  <a:lnTo>
                    <a:pt x="5587" y="2933"/>
                  </a:lnTo>
                  <a:cubicBezTo>
                    <a:pt x="6397" y="2933"/>
                    <a:pt x="7053" y="2277"/>
                    <a:pt x="7053" y="1467"/>
                  </a:cubicBezTo>
                  <a:cubicBezTo>
                    <a:pt x="7053" y="657"/>
                    <a:pt x="6397" y="1"/>
                    <a:pt x="5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1"/>
            <p:cNvSpPr/>
            <p:nvPr/>
          </p:nvSpPr>
          <p:spPr>
            <a:xfrm>
              <a:off x="3917625" y="4802050"/>
              <a:ext cx="21050" cy="25150"/>
            </a:xfrm>
            <a:custGeom>
              <a:rect b="b" l="l" r="r" t="t"/>
              <a:pathLst>
                <a:path extrusionOk="0" h="1006" w="842">
                  <a:moveTo>
                    <a:pt x="452" y="1"/>
                  </a:moveTo>
                  <a:cubicBezTo>
                    <a:pt x="380" y="1"/>
                    <a:pt x="308" y="11"/>
                    <a:pt x="247" y="32"/>
                  </a:cubicBezTo>
                  <a:cubicBezTo>
                    <a:pt x="195" y="62"/>
                    <a:pt x="144" y="93"/>
                    <a:pt x="113" y="134"/>
                  </a:cubicBezTo>
                  <a:cubicBezTo>
                    <a:pt x="83" y="185"/>
                    <a:pt x="62" y="237"/>
                    <a:pt x="62" y="298"/>
                  </a:cubicBezTo>
                  <a:cubicBezTo>
                    <a:pt x="62" y="360"/>
                    <a:pt x="83" y="411"/>
                    <a:pt x="113" y="452"/>
                  </a:cubicBezTo>
                  <a:cubicBezTo>
                    <a:pt x="144" y="493"/>
                    <a:pt x="185" y="513"/>
                    <a:pt x="226" y="534"/>
                  </a:cubicBezTo>
                  <a:cubicBezTo>
                    <a:pt x="267" y="554"/>
                    <a:pt x="318" y="575"/>
                    <a:pt x="390" y="595"/>
                  </a:cubicBezTo>
                  <a:cubicBezTo>
                    <a:pt x="431" y="606"/>
                    <a:pt x="462" y="616"/>
                    <a:pt x="493" y="626"/>
                  </a:cubicBezTo>
                  <a:cubicBezTo>
                    <a:pt x="513" y="636"/>
                    <a:pt x="534" y="647"/>
                    <a:pt x="554" y="657"/>
                  </a:cubicBezTo>
                  <a:cubicBezTo>
                    <a:pt x="564" y="677"/>
                    <a:pt x="575" y="688"/>
                    <a:pt x="575" y="718"/>
                  </a:cubicBezTo>
                  <a:cubicBezTo>
                    <a:pt x="575" y="739"/>
                    <a:pt x="564" y="759"/>
                    <a:pt x="544" y="770"/>
                  </a:cubicBezTo>
                  <a:cubicBezTo>
                    <a:pt x="523" y="790"/>
                    <a:pt x="493" y="790"/>
                    <a:pt x="452" y="790"/>
                  </a:cubicBezTo>
                  <a:cubicBezTo>
                    <a:pt x="400" y="790"/>
                    <a:pt x="339" y="780"/>
                    <a:pt x="277" y="749"/>
                  </a:cubicBezTo>
                  <a:cubicBezTo>
                    <a:pt x="206" y="729"/>
                    <a:pt x="154" y="688"/>
                    <a:pt x="103" y="647"/>
                  </a:cubicBezTo>
                  <a:lnTo>
                    <a:pt x="1" y="841"/>
                  </a:lnTo>
                  <a:cubicBezTo>
                    <a:pt x="62" y="893"/>
                    <a:pt x="134" y="934"/>
                    <a:pt x="216" y="965"/>
                  </a:cubicBezTo>
                  <a:cubicBezTo>
                    <a:pt x="288" y="985"/>
                    <a:pt x="370" y="1006"/>
                    <a:pt x="452" y="1006"/>
                  </a:cubicBezTo>
                  <a:cubicBezTo>
                    <a:pt x="523" y="1006"/>
                    <a:pt x="595" y="995"/>
                    <a:pt x="646" y="965"/>
                  </a:cubicBezTo>
                  <a:cubicBezTo>
                    <a:pt x="708" y="944"/>
                    <a:pt x="759" y="913"/>
                    <a:pt x="790" y="862"/>
                  </a:cubicBezTo>
                  <a:cubicBezTo>
                    <a:pt x="821" y="821"/>
                    <a:pt x="841" y="759"/>
                    <a:pt x="841" y="698"/>
                  </a:cubicBezTo>
                  <a:cubicBezTo>
                    <a:pt x="841" y="636"/>
                    <a:pt x="831" y="585"/>
                    <a:pt x="790" y="544"/>
                  </a:cubicBezTo>
                  <a:cubicBezTo>
                    <a:pt x="759" y="503"/>
                    <a:pt x="728" y="472"/>
                    <a:pt x="677" y="452"/>
                  </a:cubicBezTo>
                  <a:cubicBezTo>
                    <a:pt x="636" y="431"/>
                    <a:pt x="585" y="411"/>
                    <a:pt x="513" y="390"/>
                  </a:cubicBezTo>
                  <a:cubicBezTo>
                    <a:pt x="472" y="380"/>
                    <a:pt x="431" y="370"/>
                    <a:pt x="411" y="360"/>
                  </a:cubicBezTo>
                  <a:cubicBezTo>
                    <a:pt x="390" y="349"/>
                    <a:pt x="370" y="339"/>
                    <a:pt x="359" y="329"/>
                  </a:cubicBezTo>
                  <a:cubicBezTo>
                    <a:pt x="339" y="308"/>
                    <a:pt x="329" y="298"/>
                    <a:pt x="329" y="278"/>
                  </a:cubicBezTo>
                  <a:cubicBezTo>
                    <a:pt x="329" y="247"/>
                    <a:pt x="339" y="237"/>
                    <a:pt x="359" y="226"/>
                  </a:cubicBezTo>
                  <a:cubicBezTo>
                    <a:pt x="380" y="216"/>
                    <a:pt x="400" y="206"/>
                    <a:pt x="431" y="206"/>
                  </a:cubicBezTo>
                  <a:cubicBezTo>
                    <a:pt x="472" y="206"/>
                    <a:pt x="523" y="216"/>
                    <a:pt x="575" y="237"/>
                  </a:cubicBezTo>
                  <a:cubicBezTo>
                    <a:pt x="636" y="257"/>
                    <a:pt x="698" y="278"/>
                    <a:pt x="749" y="308"/>
                  </a:cubicBezTo>
                  <a:lnTo>
                    <a:pt x="841" y="103"/>
                  </a:lnTo>
                  <a:cubicBezTo>
                    <a:pt x="790" y="73"/>
                    <a:pt x="728" y="52"/>
                    <a:pt x="657" y="32"/>
                  </a:cubicBezTo>
                  <a:cubicBezTo>
                    <a:pt x="595" y="11"/>
                    <a:pt x="523"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1"/>
            <p:cNvSpPr/>
            <p:nvPr/>
          </p:nvSpPr>
          <p:spPr>
            <a:xfrm>
              <a:off x="3941975" y="4802575"/>
              <a:ext cx="19500" cy="24100"/>
            </a:xfrm>
            <a:custGeom>
              <a:rect b="b" l="l" r="r" t="t"/>
              <a:pathLst>
                <a:path extrusionOk="0" h="964" w="780">
                  <a:moveTo>
                    <a:pt x="1" y="0"/>
                  </a:moveTo>
                  <a:lnTo>
                    <a:pt x="1" y="964"/>
                  </a:lnTo>
                  <a:lnTo>
                    <a:pt x="780" y="964"/>
                  </a:lnTo>
                  <a:lnTo>
                    <a:pt x="780" y="769"/>
                  </a:lnTo>
                  <a:lnTo>
                    <a:pt x="247" y="769"/>
                  </a:lnTo>
                  <a:lnTo>
                    <a:pt x="247" y="585"/>
                  </a:lnTo>
                  <a:lnTo>
                    <a:pt x="708" y="585"/>
                  </a:lnTo>
                  <a:lnTo>
                    <a:pt x="708" y="380"/>
                  </a:lnTo>
                  <a:lnTo>
                    <a:pt x="247" y="380"/>
                  </a:lnTo>
                  <a:lnTo>
                    <a:pt x="247" y="195"/>
                  </a:lnTo>
                  <a:lnTo>
                    <a:pt x="759" y="195"/>
                  </a:lnTo>
                  <a:lnTo>
                    <a:pt x="7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1"/>
            <p:cNvSpPr/>
            <p:nvPr/>
          </p:nvSpPr>
          <p:spPr>
            <a:xfrm>
              <a:off x="3965300" y="4802575"/>
              <a:ext cx="16675" cy="24100"/>
            </a:xfrm>
            <a:custGeom>
              <a:rect b="b" l="l" r="r" t="t"/>
              <a:pathLst>
                <a:path extrusionOk="0" h="964" w="667">
                  <a:moveTo>
                    <a:pt x="0" y="0"/>
                  </a:moveTo>
                  <a:lnTo>
                    <a:pt x="0" y="964"/>
                  </a:lnTo>
                  <a:lnTo>
                    <a:pt x="667" y="964"/>
                  </a:lnTo>
                  <a:lnTo>
                    <a:pt x="667" y="749"/>
                  </a:lnTo>
                  <a:lnTo>
                    <a:pt x="246" y="749"/>
                  </a:lnTo>
                  <a:lnTo>
                    <a:pt x="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1"/>
            <p:cNvSpPr/>
            <p:nvPr/>
          </p:nvSpPr>
          <p:spPr>
            <a:xfrm>
              <a:off x="3984775" y="4802575"/>
              <a:ext cx="16675" cy="24100"/>
            </a:xfrm>
            <a:custGeom>
              <a:rect b="b" l="l" r="r" t="t"/>
              <a:pathLst>
                <a:path extrusionOk="0" h="964" w="667">
                  <a:moveTo>
                    <a:pt x="1" y="0"/>
                  </a:moveTo>
                  <a:lnTo>
                    <a:pt x="1" y="964"/>
                  </a:lnTo>
                  <a:lnTo>
                    <a:pt x="667" y="964"/>
                  </a:lnTo>
                  <a:lnTo>
                    <a:pt x="667" y="749"/>
                  </a:lnTo>
                  <a:lnTo>
                    <a:pt x="247" y="749"/>
                  </a:lnTo>
                  <a:lnTo>
                    <a:pt x="2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1"/>
            <p:cNvSpPr/>
            <p:nvPr/>
          </p:nvSpPr>
          <p:spPr>
            <a:xfrm>
              <a:off x="4156225" y="4802575"/>
              <a:ext cx="21300" cy="24100"/>
            </a:xfrm>
            <a:custGeom>
              <a:rect b="b" l="l" r="r" t="t"/>
              <a:pathLst>
                <a:path extrusionOk="0" h="964" w="852">
                  <a:moveTo>
                    <a:pt x="442" y="195"/>
                  </a:moveTo>
                  <a:cubicBezTo>
                    <a:pt x="483" y="195"/>
                    <a:pt x="503" y="205"/>
                    <a:pt x="524" y="216"/>
                  </a:cubicBezTo>
                  <a:cubicBezTo>
                    <a:pt x="544" y="236"/>
                    <a:pt x="554" y="257"/>
                    <a:pt x="554" y="287"/>
                  </a:cubicBezTo>
                  <a:cubicBezTo>
                    <a:pt x="554" y="318"/>
                    <a:pt x="544" y="339"/>
                    <a:pt x="524" y="359"/>
                  </a:cubicBezTo>
                  <a:cubicBezTo>
                    <a:pt x="503" y="369"/>
                    <a:pt x="483" y="380"/>
                    <a:pt x="442" y="380"/>
                  </a:cubicBezTo>
                  <a:lnTo>
                    <a:pt x="247" y="380"/>
                  </a:lnTo>
                  <a:lnTo>
                    <a:pt x="247" y="195"/>
                  </a:lnTo>
                  <a:close/>
                  <a:moveTo>
                    <a:pt x="442" y="564"/>
                  </a:moveTo>
                  <a:cubicBezTo>
                    <a:pt x="493" y="564"/>
                    <a:pt x="524" y="574"/>
                    <a:pt x="554" y="595"/>
                  </a:cubicBezTo>
                  <a:cubicBezTo>
                    <a:pt x="575" y="615"/>
                    <a:pt x="585" y="636"/>
                    <a:pt x="585" y="667"/>
                  </a:cubicBezTo>
                  <a:cubicBezTo>
                    <a:pt x="585" y="697"/>
                    <a:pt x="575" y="728"/>
                    <a:pt x="554" y="738"/>
                  </a:cubicBezTo>
                  <a:cubicBezTo>
                    <a:pt x="524" y="759"/>
                    <a:pt x="493" y="769"/>
                    <a:pt x="442" y="769"/>
                  </a:cubicBezTo>
                  <a:lnTo>
                    <a:pt x="247" y="769"/>
                  </a:lnTo>
                  <a:lnTo>
                    <a:pt x="247" y="564"/>
                  </a:lnTo>
                  <a:close/>
                  <a:moveTo>
                    <a:pt x="1" y="0"/>
                  </a:moveTo>
                  <a:lnTo>
                    <a:pt x="1" y="964"/>
                  </a:lnTo>
                  <a:lnTo>
                    <a:pt x="472" y="964"/>
                  </a:lnTo>
                  <a:cubicBezTo>
                    <a:pt x="554" y="964"/>
                    <a:pt x="616" y="954"/>
                    <a:pt x="677" y="933"/>
                  </a:cubicBezTo>
                  <a:cubicBezTo>
                    <a:pt x="729" y="913"/>
                    <a:pt x="770" y="882"/>
                    <a:pt x="800" y="841"/>
                  </a:cubicBezTo>
                  <a:cubicBezTo>
                    <a:pt x="831" y="800"/>
                    <a:pt x="852" y="749"/>
                    <a:pt x="852" y="697"/>
                  </a:cubicBezTo>
                  <a:cubicBezTo>
                    <a:pt x="852" y="636"/>
                    <a:pt x="831" y="585"/>
                    <a:pt x="800" y="533"/>
                  </a:cubicBezTo>
                  <a:cubicBezTo>
                    <a:pt x="759" y="492"/>
                    <a:pt x="708" y="462"/>
                    <a:pt x="647" y="451"/>
                  </a:cubicBezTo>
                  <a:cubicBezTo>
                    <a:pt x="698" y="441"/>
                    <a:pt x="739" y="410"/>
                    <a:pt x="770" y="369"/>
                  </a:cubicBezTo>
                  <a:cubicBezTo>
                    <a:pt x="800" y="339"/>
                    <a:pt x="821" y="287"/>
                    <a:pt x="821" y="246"/>
                  </a:cubicBezTo>
                  <a:cubicBezTo>
                    <a:pt x="821" y="195"/>
                    <a:pt x="800" y="144"/>
                    <a:pt x="770" y="113"/>
                  </a:cubicBezTo>
                  <a:cubicBezTo>
                    <a:pt x="749" y="72"/>
                    <a:pt x="698" y="41"/>
                    <a:pt x="647" y="31"/>
                  </a:cubicBezTo>
                  <a:cubicBezTo>
                    <a:pt x="595" y="11"/>
                    <a:pt x="534" y="0"/>
                    <a:pt x="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1"/>
            <p:cNvSpPr/>
            <p:nvPr/>
          </p:nvSpPr>
          <p:spPr>
            <a:xfrm>
              <a:off x="4180575" y="4802575"/>
              <a:ext cx="22075" cy="24625"/>
            </a:xfrm>
            <a:custGeom>
              <a:rect b="b" l="l" r="r" t="t"/>
              <a:pathLst>
                <a:path extrusionOk="0" h="985" w="883">
                  <a:moveTo>
                    <a:pt x="1" y="0"/>
                  </a:moveTo>
                  <a:lnTo>
                    <a:pt x="1" y="564"/>
                  </a:lnTo>
                  <a:cubicBezTo>
                    <a:pt x="1" y="646"/>
                    <a:pt x="11" y="728"/>
                    <a:pt x="52" y="790"/>
                  </a:cubicBezTo>
                  <a:cubicBezTo>
                    <a:pt x="93" y="851"/>
                    <a:pt x="144" y="902"/>
                    <a:pt x="206" y="933"/>
                  </a:cubicBezTo>
                  <a:cubicBezTo>
                    <a:pt x="277" y="964"/>
                    <a:pt x="349" y="985"/>
                    <a:pt x="441" y="985"/>
                  </a:cubicBezTo>
                  <a:cubicBezTo>
                    <a:pt x="534" y="985"/>
                    <a:pt x="605" y="964"/>
                    <a:pt x="667" y="933"/>
                  </a:cubicBezTo>
                  <a:cubicBezTo>
                    <a:pt x="739" y="902"/>
                    <a:pt x="790" y="851"/>
                    <a:pt x="821" y="790"/>
                  </a:cubicBezTo>
                  <a:cubicBezTo>
                    <a:pt x="862" y="728"/>
                    <a:pt x="882" y="646"/>
                    <a:pt x="882" y="564"/>
                  </a:cubicBezTo>
                  <a:lnTo>
                    <a:pt x="882" y="0"/>
                  </a:lnTo>
                  <a:lnTo>
                    <a:pt x="626" y="0"/>
                  </a:lnTo>
                  <a:lnTo>
                    <a:pt x="626" y="564"/>
                  </a:lnTo>
                  <a:cubicBezTo>
                    <a:pt x="626" y="626"/>
                    <a:pt x="605" y="677"/>
                    <a:pt x="575" y="718"/>
                  </a:cubicBezTo>
                  <a:cubicBezTo>
                    <a:pt x="544" y="749"/>
                    <a:pt x="493" y="769"/>
                    <a:pt x="441" y="769"/>
                  </a:cubicBezTo>
                  <a:cubicBezTo>
                    <a:pt x="390" y="769"/>
                    <a:pt x="339" y="749"/>
                    <a:pt x="308" y="718"/>
                  </a:cubicBezTo>
                  <a:cubicBezTo>
                    <a:pt x="267" y="677"/>
                    <a:pt x="247" y="626"/>
                    <a:pt x="247" y="564"/>
                  </a:cubicBezTo>
                  <a:lnTo>
                    <a:pt x="2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1"/>
            <p:cNvSpPr/>
            <p:nvPr/>
          </p:nvSpPr>
          <p:spPr>
            <a:xfrm>
              <a:off x="4204425" y="4802575"/>
              <a:ext cx="23850" cy="24100"/>
            </a:xfrm>
            <a:custGeom>
              <a:rect b="b" l="l" r="r" t="t"/>
              <a:pathLst>
                <a:path extrusionOk="0" h="964" w="954">
                  <a:moveTo>
                    <a:pt x="0" y="0"/>
                  </a:moveTo>
                  <a:lnTo>
                    <a:pt x="349" y="667"/>
                  </a:lnTo>
                  <a:lnTo>
                    <a:pt x="349" y="964"/>
                  </a:lnTo>
                  <a:lnTo>
                    <a:pt x="605" y="964"/>
                  </a:lnTo>
                  <a:lnTo>
                    <a:pt x="605" y="656"/>
                  </a:lnTo>
                  <a:lnTo>
                    <a:pt x="953" y="0"/>
                  </a:lnTo>
                  <a:lnTo>
                    <a:pt x="707" y="0"/>
                  </a:lnTo>
                  <a:lnTo>
                    <a:pt x="482" y="410"/>
                  </a:lnTo>
                  <a:lnTo>
                    <a:pt x="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1"/>
            <p:cNvSpPr/>
            <p:nvPr/>
          </p:nvSpPr>
          <p:spPr>
            <a:xfrm>
              <a:off x="3937425" y="4728250"/>
              <a:ext cx="43975" cy="31925"/>
            </a:xfrm>
            <a:custGeom>
              <a:rect b="b" l="l" r="r" t="t"/>
              <a:pathLst>
                <a:path extrusionOk="0" h="1277" w="1759">
                  <a:moveTo>
                    <a:pt x="232" y="0"/>
                  </a:moveTo>
                  <a:cubicBezTo>
                    <a:pt x="85" y="0"/>
                    <a:pt x="0" y="178"/>
                    <a:pt x="90" y="298"/>
                  </a:cubicBezTo>
                  <a:lnTo>
                    <a:pt x="716" y="1200"/>
                  </a:lnTo>
                  <a:cubicBezTo>
                    <a:pt x="757" y="1251"/>
                    <a:pt x="818" y="1277"/>
                    <a:pt x="878" y="1277"/>
                  </a:cubicBezTo>
                  <a:cubicBezTo>
                    <a:pt x="939" y="1277"/>
                    <a:pt x="998" y="1251"/>
                    <a:pt x="1033" y="1200"/>
                  </a:cubicBezTo>
                  <a:lnTo>
                    <a:pt x="1669" y="298"/>
                  </a:lnTo>
                  <a:cubicBezTo>
                    <a:pt x="1759" y="178"/>
                    <a:pt x="1674" y="0"/>
                    <a:pt x="1518" y="0"/>
                  </a:cubicBezTo>
                  <a:cubicBezTo>
                    <a:pt x="1514" y="0"/>
                    <a:pt x="1509" y="0"/>
                    <a:pt x="1505" y="0"/>
                  </a:cubicBezTo>
                  <a:lnTo>
                    <a:pt x="244" y="0"/>
                  </a:lnTo>
                  <a:cubicBezTo>
                    <a:pt x="240" y="0"/>
                    <a:pt x="236"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1"/>
            <p:cNvSpPr/>
            <p:nvPr/>
          </p:nvSpPr>
          <p:spPr>
            <a:xfrm>
              <a:off x="4172900" y="4728175"/>
              <a:ext cx="43850" cy="32125"/>
            </a:xfrm>
            <a:custGeom>
              <a:rect b="b" l="l" r="r" t="t"/>
              <a:pathLst>
                <a:path extrusionOk="0" h="1285" w="1754">
                  <a:moveTo>
                    <a:pt x="877" y="1"/>
                  </a:moveTo>
                  <a:cubicBezTo>
                    <a:pt x="818" y="1"/>
                    <a:pt x="759" y="29"/>
                    <a:pt x="718" y="85"/>
                  </a:cubicBezTo>
                  <a:lnTo>
                    <a:pt x="92" y="977"/>
                  </a:lnTo>
                  <a:cubicBezTo>
                    <a:pt x="0" y="1111"/>
                    <a:pt x="92" y="1285"/>
                    <a:pt x="246" y="1285"/>
                  </a:cubicBezTo>
                  <a:lnTo>
                    <a:pt x="1507" y="1285"/>
                  </a:lnTo>
                  <a:cubicBezTo>
                    <a:pt x="1661" y="1285"/>
                    <a:pt x="1753" y="1111"/>
                    <a:pt x="1661" y="977"/>
                  </a:cubicBezTo>
                  <a:lnTo>
                    <a:pt x="1036" y="85"/>
                  </a:lnTo>
                  <a:cubicBezTo>
                    <a:pt x="995" y="29"/>
                    <a:pt x="936" y="1"/>
                    <a:pt x="8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1"/>
            <p:cNvSpPr/>
            <p:nvPr/>
          </p:nvSpPr>
          <p:spPr>
            <a:xfrm>
              <a:off x="3221300" y="4478375"/>
              <a:ext cx="322425" cy="320650"/>
            </a:xfrm>
            <a:custGeom>
              <a:rect b="b" l="l" r="r" t="t"/>
              <a:pathLst>
                <a:path extrusionOk="0" h="12826" w="12897">
                  <a:moveTo>
                    <a:pt x="6434" y="0"/>
                  </a:moveTo>
                  <a:cubicBezTo>
                    <a:pt x="6415" y="0"/>
                    <a:pt x="6396" y="0"/>
                    <a:pt x="6377" y="0"/>
                  </a:cubicBezTo>
                  <a:cubicBezTo>
                    <a:pt x="2840" y="41"/>
                    <a:pt x="0" y="2932"/>
                    <a:pt x="31" y="6479"/>
                  </a:cubicBezTo>
                  <a:cubicBezTo>
                    <a:pt x="72" y="9991"/>
                    <a:pt x="2932" y="12825"/>
                    <a:pt x="6435" y="12825"/>
                  </a:cubicBezTo>
                  <a:cubicBezTo>
                    <a:pt x="6460" y="12825"/>
                    <a:pt x="6485" y="12825"/>
                    <a:pt x="6510" y="12825"/>
                  </a:cubicBezTo>
                  <a:cubicBezTo>
                    <a:pt x="10047" y="12794"/>
                    <a:pt x="12897" y="9893"/>
                    <a:pt x="12856" y="6346"/>
                  </a:cubicBezTo>
                  <a:cubicBezTo>
                    <a:pt x="12825" y="2828"/>
                    <a:pt x="9955" y="0"/>
                    <a:pt x="64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1"/>
            <p:cNvSpPr/>
            <p:nvPr/>
          </p:nvSpPr>
          <p:spPr>
            <a:xfrm>
              <a:off x="3180300" y="4442400"/>
              <a:ext cx="422125" cy="392525"/>
            </a:xfrm>
            <a:custGeom>
              <a:rect b="b" l="l" r="r" t="t"/>
              <a:pathLst>
                <a:path extrusionOk="0" h="15701" w="16885">
                  <a:moveTo>
                    <a:pt x="8114" y="1789"/>
                  </a:moveTo>
                  <a:cubicBezTo>
                    <a:pt x="8275" y="1789"/>
                    <a:pt x="8438" y="1795"/>
                    <a:pt x="8601" y="1808"/>
                  </a:cubicBezTo>
                  <a:cubicBezTo>
                    <a:pt x="11041" y="2013"/>
                    <a:pt x="13112" y="3674"/>
                    <a:pt x="13860" y="6001"/>
                  </a:cubicBezTo>
                  <a:cubicBezTo>
                    <a:pt x="14598" y="8339"/>
                    <a:pt x="13870" y="10891"/>
                    <a:pt x="11994" y="12470"/>
                  </a:cubicBezTo>
                  <a:cubicBezTo>
                    <a:pt x="10858" y="13428"/>
                    <a:pt x="9472" y="13897"/>
                    <a:pt x="8093" y="13897"/>
                  </a:cubicBezTo>
                  <a:cubicBezTo>
                    <a:pt x="6374" y="13897"/>
                    <a:pt x="4665" y="13169"/>
                    <a:pt x="3465" y="11752"/>
                  </a:cubicBezTo>
                  <a:cubicBezTo>
                    <a:pt x="1886" y="9876"/>
                    <a:pt x="1589" y="7242"/>
                    <a:pt x="2717" y="5068"/>
                  </a:cubicBezTo>
                  <a:cubicBezTo>
                    <a:pt x="3759" y="3040"/>
                    <a:pt x="5855" y="1789"/>
                    <a:pt x="8114" y="1789"/>
                  </a:cubicBezTo>
                  <a:close/>
                  <a:moveTo>
                    <a:pt x="8091" y="1"/>
                  </a:moveTo>
                  <a:cubicBezTo>
                    <a:pt x="7293" y="1"/>
                    <a:pt x="6487" y="122"/>
                    <a:pt x="5700" y="373"/>
                  </a:cubicBezTo>
                  <a:cubicBezTo>
                    <a:pt x="2676" y="1337"/>
                    <a:pt x="533" y="4033"/>
                    <a:pt x="267" y="7190"/>
                  </a:cubicBezTo>
                  <a:cubicBezTo>
                    <a:pt x="0" y="10358"/>
                    <a:pt x="1671" y="13372"/>
                    <a:pt x="4490" y="14828"/>
                  </a:cubicBezTo>
                  <a:cubicBezTo>
                    <a:pt x="5625" y="15414"/>
                    <a:pt x="6858" y="15701"/>
                    <a:pt x="8084" y="15701"/>
                  </a:cubicBezTo>
                  <a:cubicBezTo>
                    <a:pt x="9905" y="15701"/>
                    <a:pt x="11711" y="15068"/>
                    <a:pt x="13163" y="13844"/>
                  </a:cubicBezTo>
                  <a:cubicBezTo>
                    <a:pt x="16474" y="11045"/>
                    <a:pt x="16884" y="6093"/>
                    <a:pt x="14086" y="2782"/>
                  </a:cubicBezTo>
                  <a:cubicBezTo>
                    <a:pt x="12569" y="985"/>
                    <a:pt x="10362" y="1"/>
                    <a:pt x="80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1"/>
            <p:cNvSpPr/>
            <p:nvPr/>
          </p:nvSpPr>
          <p:spPr>
            <a:xfrm>
              <a:off x="3203100" y="4475075"/>
              <a:ext cx="313975" cy="220400"/>
            </a:xfrm>
            <a:custGeom>
              <a:rect b="b" l="l" r="r" t="t"/>
              <a:pathLst>
                <a:path extrusionOk="0" h="8816" w="12559">
                  <a:moveTo>
                    <a:pt x="6948" y="1"/>
                  </a:moveTo>
                  <a:cubicBezTo>
                    <a:pt x="6106" y="1"/>
                    <a:pt x="5249" y="178"/>
                    <a:pt x="4429" y="553"/>
                  </a:cubicBezTo>
                  <a:cubicBezTo>
                    <a:pt x="1302" y="1988"/>
                    <a:pt x="0" y="5750"/>
                    <a:pt x="1569" y="8815"/>
                  </a:cubicBezTo>
                  <a:cubicBezTo>
                    <a:pt x="585" y="6386"/>
                    <a:pt x="1272" y="3608"/>
                    <a:pt x="3271" y="1916"/>
                  </a:cubicBezTo>
                  <a:cubicBezTo>
                    <a:pt x="4420" y="945"/>
                    <a:pt x="5801" y="485"/>
                    <a:pt x="7167" y="485"/>
                  </a:cubicBezTo>
                  <a:cubicBezTo>
                    <a:pt x="9336" y="485"/>
                    <a:pt x="11464" y="1646"/>
                    <a:pt x="12559" y="3772"/>
                  </a:cubicBezTo>
                  <a:cubicBezTo>
                    <a:pt x="11597" y="1416"/>
                    <a:pt x="9331" y="1"/>
                    <a:pt x="6948" y="1"/>
                  </a:cubicBezTo>
                  <a:close/>
                </a:path>
              </a:pathLst>
            </a:custGeom>
            <a:solidFill>
              <a:srgbClr val="499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1"/>
            <p:cNvSpPr/>
            <p:nvPr/>
          </p:nvSpPr>
          <p:spPr>
            <a:xfrm>
              <a:off x="3201550" y="4550900"/>
              <a:ext cx="407275" cy="285400"/>
            </a:xfrm>
            <a:custGeom>
              <a:rect b="b" l="l" r="r" t="t"/>
              <a:pathLst>
                <a:path extrusionOk="0" h="11416" w="16291">
                  <a:moveTo>
                    <a:pt x="14261" y="0"/>
                  </a:moveTo>
                  <a:lnTo>
                    <a:pt x="14261" y="0"/>
                  </a:lnTo>
                  <a:cubicBezTo>
                    <a:pt x="15850" y="3896"/>
                    <a:pt x="14087" y="8345"/>
                    <a:pt x="10263" y="10098"/>
                  </a:cubicBezTo>
                  <a:cubicBezTo>
                    <a:pt x="9203" y="10583"/>
                    <a:pt x="8091" y="10813"/>
                    <a:pt x="6996" y="10813"/>
                  </a:cubicBezTo>
                  <a:cubicBezTo>
                    <a:pt x="4130" y="10813"/>
                    <a:pt x="1381" y="9236"/>
                    <a:pt x="1" y="6520"/>
                  </a:cubicBezTo>
                  <a:lnTo>
                    <a:pt x="1" y="6520"/>
                  </a:lnTo>
                  <a:cubicBezTo>
                    <a:pt x="1244" y="9581"/>
                    <a:pt x="4183" y="11416"/>
                    <a:pt x="7271" y="11416"/>
                  </a:cubicBezTo>
                  <a:cubicBezTo>
                    <a:pt x="8361" y="11416"/>
                    <a:pt x="9470" y="11187"/>
                    <a:pt x="10529" y="10703"/>
                  </a:cubicBezTo>
                  <a:cubicBezTo>
                    <a:pt x="14599" y="8837"/>
                    <a:pt x="16291" y="3978"/>
                    <a:pt x="14261" y="0"/>
                  </a:cubicBezTo>
                  <a:close/>
                </a:path>
              </a:pathLst>
            </a:custGeom>
            <a:solidFill>
              <a:srgbClr val="499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1"/>
            <p:cNvSpPr/>
            <p:nvPr/>
          </p:nvSpPr>
          <p:spPr>
            <a:xfrm>
              <a:off x="3117750" y="4722600"/>
              <a:ext cx="156100" cy="147150"/>
            </a:xfrm>
            <a:custGeom>
              <a:rect b="b" l="l" r="r" t="t"/>
              <a:pathLst>
                <a:path extrusionOk="0" h="5886" w="6244">
                  <a:moveTo>
                    <a:pt x="4450" y="1"/>
                  </a:moveTo>
                  <a:lnTo>
                    <a:pt x="1" y="3763"/>
                  </a:lnTo>
                  <a:lnTo>
                    <a:pt x="1805" y="5885"/>
                  </a:lnTo>
                  <a:lnTo>
                    <a:pt x="6244" y="2133"/>
                  </a:lnTo>
                  <a:lnTo>
                    <a:pt x="4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1"/>
            <p:cNvSpPr/>
            <p:nvPr/>
          </p:nvSpPr>
          <p:spPr>
            <a:xfrm>
              <a:off x="3154400" y="4782525"/>
              <a:ext cx="108175" cy="87225"/>
            </a:xfrm>
            <a:custGeom>
              <a:rect b="b" l="l" r="r" t="t"/>
              <a:pathLst>
                <a:path extrusionOk="0" h="3489" w="4327">
                  <a:moveTo>
                    <a:pt x="3959" y="0"/>
                  </a:moveTo>
                  <a:cubicBezTo>
                    <a:pt x="3822" y="0"/>
                    <a:pt x="3684" y="46"/>
                    <a:pt x="3568" y="136"/>
                  </a:cubicBezTo>
                  <a:lnTo>
                    <a:pt x="1" y="3088"/>
                  </a:lnTo>
                  <a:lnTo>
                    <a:pt x="349" y="3488"/>
                  </a:lnTo>
                  <a:lnTo>
                    <a:pt x="4327" y="126"/>
                  </a:lnTo>
                  <a:cubicBezTo>
                    <a:pt x="4217" y="41"/>
                    <a:pt x="4089" y="0"/>
                    <a:pt x="3959" y="0"/>
                  </a:cubicBezTo>
                  <a:close/>
                </a:path>
              </a:pathLst>
            </a:custGeom>
            <a:solidFill>
              <a:srgbClr val="499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1"/>
            <p:cNvSpPr/>
            <p:nvPr/>
          </p:nvSpPr>
          <p:spPr>
            <a:xfrm>
              <a:off x="2844050" y="4799725"/>
              <a:ext cx="335250" cy="304575"/>
            </a:xfrm>
            <a:custGeom>
              <a:rect b="b" l="l" r="r" t="t"/>
              <a:pathLst>
                <a:path extrusionOk="0" h="12183" w="13410">
                  <a:moveTo>
                    <a:pt x="10692" y="1"/>
                  </a:moveTo>
                  <a:cubicBezTo>
                    <a:pt x="10633" y="1"/>
                    <a:pt x="10575" y="22"/>
                    <a:pt x="10528" y="63"/>
                  </a:cubicBezTo>
                  <a:lnTo>
                    <a:pt x="113" y="8859"/>
                  </a:lnTo>
                  <a:cubicBezTo>
                    <a:pt x="10" y="8951"/>
                    <a:pt x="0" y="9105"/>
                    <a:pt x="82" y="9218"/>
                  </a:cubicBezTo>
                  <a:lnTo>
                    <a:pt x="2522" y="12098"/>
                  </a:lnTo>
                  <a:cubicBezTo>
                    <a:pt x="2572" y="12154"/>
                    <a:pt x="2639" y="12182"/>
                    <a:pt x="2707" y="12182"/>
                  </a:cubicBezTo>
                  <a:cubicBezTo>
                    <a:pt x="2765" y="12182"/>
                    <a:pt x="2823" y="12161"/>
                    <a:pt x="2871" y="12119"/>
                  </a:cubicBezTo>
                  <a:lnTo>
                    <a:pt x="13286" y="3323"/>
                  </a:lnTo>
                  <a:cubicBezTo>
                    <a:pt x="13389" y="3231"/>
                    <a:pt x="13409" y="3077"/>
                    <a:pt x="13317" y="2975"/>
                  </a:cubicBezTo>
                  <a:lnTo>
                    <a:pt x="10887" y="94"/>
                  </a:lnTo>
                  <a:cubicBezTo>
                    <a:pt x="10836" y="32"/>
                    <a:pt x="10764" y="1"/>
                    <a:pt x="106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1"/>
            <p:cNvSpPr/>
            <p:nvPr/>
          </p:nvSpPr>
          <p:spPr>
            <a:xfrm>
              <a:off x="2992175" y="4834875"/>
              <a:ext cx="105625" cy="89200"/>
            </a:xfrm>
            <a:custGeom>
              <a:rect b="b" l="l" r="r" t="t"/>
              <a:pathLst>
                <a:path extrusionOk="0" fill="none" h="3568" w="4225">
                  <a:moveTo>
                    <a:pt x="4224" y="0"/>
                  </a:moveTo>
                  <a:lnTo>
                    <a:pt x="1" y="3568"/>
                  </a:lnTo>
                </a:path>
              </a:pathLst>
            </a:custGeom>
            <a:noFill/>
            <a:ln cap="rnd" cmpd="sng" w="4875">
              <a:solidFill>
                <a:srgbClr val="FFFFFF"/>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1"/>
            <p:cNvSpPr/>
            <p:nvPr/>
          </p:nvSpPr>
          <p:spPr>
            <a:xfrm>
              <a:off x="2939375" y="4921500"/>
              <a:ext cx="169425" cy="143275"/>
            </a:xfrm>
            <a:custGeom>
              <a:rect b="b" l="l" r="r" t="t"/>
              <a:pathLst>
                <a:path extrusionOk="0" fill="none" h="5731" w="6777">
                  <a:moveTo>
                    <a:pt x="6777" y="0"/>
                  </a:moveTo>
                  <a:lnTo>
                    <a:pt x="1" y="5731"/>
                  </a:lnTo>
                </a:path>
              </a:pathLst>
            </a:custGeom>
            <a:noFill/>
            <a:ln cap="rnd" cmpd="sng" w="4875">
              <a:solidFill>
                <a:schemeClr val="accent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1"/>
            <p:cNvSpPr/>
            <p:nvPr/>
          </p:nvSpPr>
          <p:spPr>
            <a:xfrm>
              <a:off x="3445025" y="4672625"/>
              <a:ext cx="37450" cy="32025"/>
            </a:xfrm>
            <a:custGeom>
              <a:rect b="b" l="l" r="r" t="t"/>
              <a:pathLst>
                <a:path extrusionOk="0" h="1281" w="1498">
                  <a:moveTo>
                    <a:pt x="852" y="1"/>
                  </a:moveTo>
                  <a:cubicBezTo>
                    <a:pt x="278" y="1"/>
                    <a:pt x="1" y="688"/>
                    <a:pt x="401" y="1088"/>
                  </a:cubicBezTo>
                  <a:cubicBezTo>
                    <a:pt x="531" y="1221"/>
                    <a:pt x="692" y="1281"/>
                    <a:pt x="851" y="1281"/>
                  </a:cubicBezTo>
                  <a:cubicBezTo>
                    <a:pt x="1180" y="1281"/>
                    <a:pt x="1498" y="1024"/>
                    <a:pt x="1498" y="636"/>
                  </a:cubicBezTo>
                  <a:cubicBezTo>
                    <a:pt x="1498" y="278"/>
                    <a:pt x="1211" y="1"/>
                    <a:pt x="8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1"/>
            <p:cNvSpPr/>
            <p:nvPr/>
          </p:nvSpPr>
          <p:spPr>
            <a:xfrm>
              <a:off x="4311800" y="4548650"/>
              <a:ext cx="307300" cy="280025"/>
            </a:xfrm>
            <a:custGeom>
              <a:rect b="b" l="l" r="r" t="t"/>
              <a:pathLst>
                <a:path extrusionOk="0" h="11201" w="12292">
                  <a:moveTo>
                    <a:pt x="6142" y="1"/>
                  </a:moveTo>
                  <a:cubicBezTo>
                    <a:pt x="4708" y="1"/>
                    <a:pt x="3276" y="547"/>
                    <a:pt x="2184" y="1638"/>
                  </a:cubicBezTo>
                  <a:cubicBezTo>
                    <a:pt x="0" y="3822"/>
                    <a:pt x="0" y="7369"/>
                    <a:pt x="2184" y="9563"/>
                  </a:cubicBezTo>
                  <a:cubicBezTo>
                    <a:pt x="3276" y="10655"/>
                    <a:pt x="4708" y="11200"/>
                    <a:pt x="6142" y="11200"/>
                  </a:cubicBezTo>
                  <a:cubicBezTo>
                    <a:pt x="7576" y="11200"/>
                    <a:pt x="9011" y="10655"/>
                    <a:pt x="10108" y="9563"/>
                  </a:cubicBezTo>
                  <a:cubicBezTo>
                    <a:pt x="12292" y="7369"/>
                    <a:pt x="12292" y="3822"/>
                    <a:pt x="10108" y="1638"/>
                  </a:cubicBezTo>
                  <a:cubicBezTo>
                    <a:pt x="9011" y="547"/>
                    <a:pt x="7576" y="1"/>
                    <a:pt x="6142" y="1"/>
                  </a:cubicBezTo>
                  <a:close/>
                </a:path>
              </a:pathLst>
            </a:custGeom>
            <a:solidFill>
              <a:srgbClr val="FFFFFF"/>
            </a:solidFill>
            <a:ln cap="flat" cmpd="sng" w="7425">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1"/>
            <p:cNvSpPr/>
            <p:nvPr/>
          </p:nvSpPr>
          <p:spPr>
            <a:xfrm>
              <a:off x="4397650" y="4648550"/>
              <a:ext cx="27450" cy="112775"/>
            </a:xfrm>
            <a:custGeom>
              <a:rect b="b" l="l" r="r" t="t"/>
              <a:pathLst>
                <a:path extrusionOk="0" h="4511" w="1098">
                  <a:moveTo>
                    <a:pt x="1" y="0"/>
                  </a:moveTo>
                  <a:lnTo>
                    <a:pt x="1" y="4511"/>
                  </a:lnTo>
                  <a:lnTo>
                    <a:pt x="1098" y="4511"/>
                  </a:lnTo>
                  <a:lnTo>
                    <a:pt x="1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1"/>
            <p:cNvSpPr/>
            <p:nvPr/>
          </p:nvSpPr>
          <p:spPr>
            <a:xfrm>
              <a:off x="4449925" y="4628800"/>
              <a:ext cx="27450" cy="132525"/>
            </a:xfrm>
            <a:custGeom>
              <a:rect b="b" l="l" r="r" t="t"/>
              <a:pathLst>
                <a:path extrusionOk="0" h="5301" w="1098">
                  <a:moveTo>
                    <a:pt x="1" y="1"/>
                  </a:moveTo>
                  <a:lnTo>
                    <a:pt x="1" y="5301"/>
                  </a:lnTo>
                  <a:lnTo>
                    <a:pt x="1098" y="5301"/>
                  </a:lnTo>
                  <a:lnTo>
                    <a:pt x="10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1"/>
            <p:cNvSpPr/>
            <p:nvPr/>
          </p:nvSpPr>
          <p:spPr>
            <a:xfrm>
              <a:off x="4502225" y="4601900"/>
              <a:ext cx="27175" cy="159425"/>
            </a:xfrm>
            <a:custGeom>
              <a:rect b="b" l="l" r="r" t="t"/>
              <a:pathLst>
                <a:path extrusionOk="0" h="6377" w="1087">
                  <a:moveTo>
                    <a:pt x="0" y="0"/>
                  </a:moveTo>
                  <a:lnTo>
                    <a:pt x="0" y="6377"/>
                  </a:lnTo>
                  <a:lnTo>
                    <a:pt x="1087" y="6377"/>
                  </a:lnTo>
                  <a:lnTo>
                    <a:pt x="108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1"/>
            <p:cNvSpPr/>
            <p:nvPr/>
          </p:nvSpPr>
          <p:spPr>
            <a:xfrm>
              <a:off x="3042150" y="3877900"/>
              <a:ext cx="154050" cy="154300"/>
            </a:xfrm>
            <a:custGeom>
              <a:rect b="b" l="l" r="r" t="t"/>
              <a:pathLst>
                <a:path extrusionOk="0" h="6172" w="6162">
                  <a:moveTo>
                    <a:pt x="3086" y="0"/>
                  </a:moveTo>
                  <a:cubicBezTo>
                    <a:pt x="1384" y="0"/>
                    <a:pt x="1" y="1384"/>
                    <a:pt x="1" y="3086"/>
                  </a:cubicBezTo>
                  <a:cubicBezTo>
                    <a:pt x="1" y="4788"/>
                    <a:pt x="1384" y="6172"/>
                    <a:pt x="3086" y="6172"/>
                  </a:cubicBezTo>
                  <a:cubicBezTo>
                    <a:pt x="4788" y="6172"/>
                    <a:pt x="6162" y="4788"/>
                    <a:pt x="6162" y="3086"/>
                  </a:cubicBezTo>
                  <a:cubicBezTo>
                    <a:pt x="6162" y="1384"/>
                    <a:pt x="4788" y="0"/>
                    <a:pt x="3086" y="0"/>
                  </a:cubicBezTo>
                  <a:close/>
                </a:path>
              </a:pathLst>
            </a:custGeom>
            <a:solidFill>
              <a:srgbClr val="FFFFFF"/>
            </a:solidFill>
            <a:ln cap="flat" cmpd="sng" w="4100">
              <a:solidFill>
                <a:srgbClr val="42AFE5"/>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1"/>
            <p:cNvSpPr/>
            <p:nvPr/>
          </p:nvSpPr>
          <p:spPr>
            <a:xfrm>
              <a:off x="3093400" y="3915575"/>
              <a:ext cx="17725" cy="85625"/>
            </a:xfrm>
            <a:custGeom>
              <a:rect b="b" l="l" r="r" t="t"/>
              <a:pathLst>
                <a:path extrusionOk="0" h="3425" w="709">
                  <a:moveTo>
                    <a:pt x="1" y="0"/>
                  </a:moveTo>
                  <a:lnTo>
                    <a:pt x="1" y="3424"/>
                  </a:lnTo>
                  <a:lnTo>
                    <a:pt x="708" y="3424"/>
                  </a:lnTo>
                  <a:lnTo>
                    <a:pt x="708" y="0"/>
                  </a:lnTo>
                  <a:close/>
                </a:path>
              </a:pathLst>
            </a:custGeom>
            <a:solidFill>
              <a:srgbClr val="358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1"/>
            <p:cNvSpPr/>
            <p:nvPr/>
          </p:nvSpPr>
          <p:spPr>
            <a:xfrm>
              <a:off x="3127250" y="3915575"/>
              <a:ext cx="17700" cy="85625"/>
            </a:xfrm>
            <a:custGeom>
              <a:rect b="b" l="l" r="r" t="t"/>
              <a:pathLst>
                <a:path extrusionOk="0" h="3425" w="708">
                  <a:moveTo>
                    <a:pt x="0" y="0"/>
                  </a:moveTo>
                  <a:lnTo>
                    <a:pt x="0" y="3424"/>
                  </a:lnTo>
                  <a:lnTo>
                    <a:pt x="707" y="3424"/>
                  </a:lnTo>
                  <a:lnTo>
                    <a:pt x="707" y="0"/>
                  </a:lnTo>
                  <a:close/>
                </a:path>
              </a:pathLst>
            </a:custGeom>
            <a:solidFill>
              <a:srgbClr val="66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1"/>
            <p:cNvSpPr/>
            <p:nvPr/>
          </p:nvSpPr>
          <p:spPr>
            <a:xfrm>
              <a:off x="3102375" y="3903000"/>
              <a:ext cx="25" cy="105625"/>
            </a:xfrm>
            <a:custGeom>
              <a:rect b="b" l="l" r="r" t="t"/>
              <a:pathLst>
                <a:path extrusionOk="0" fill="none" h="4225" w="1">
                  <a:moveTo>
                    <a:pt x="1" y="1"/>
                  </a:moveTo>
                  <a:lnTo>
                    <a:pt x="1" y="4224"/>
                  </a:lnTo>
                </a:path>
              </a:pathLst>
            </a:custGeom>
            <a:noFill/>
            <a:ln cap="flat" cmpd="sng" w="2825">
              <a:solidFill>
                <a:srgbClr val="358AD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1"/>
            <p:cNvSpPr/>
            <p:nvPr/>
          </p:nvSpPr>
          <p:spPr>
            <a:xfrm>
              <a:off x="3135950" y="3903000"/>
              <a:ext cx="25" cy="105625"/>
            </a:xfrm>
            <a:custGeom>
              <a:rect b="b" l="l" r="r" t="t"/>
              <a:pathLst>
                <a:path extrusionOk="0" fill="none" h="4225" w="1">
                  <a:moveTo>
                    <a:pt x="1" y="1"/>
                  </a:moveTo>
                  <a:lnTo>
                    <a:pt x="1" y="4224"/>
                  </a:lnTo>
                </a:path>
              </a:pathLst>
            </a:custGeom>
            <a:noFill/>
            <a:ln cap="flat" cmpd="sng" w="2825">
              <a:solidFill>
                <a:srgbClr val="66BAFF"/>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1"/>
            <p:cNvSpPr/>
            <p:nvPr/>
          </p:nvSpPr>
          <p:spPr>
            <a:xfrm>
              <a:off x="4476600" y="4334850"/>
              <a:ext cx="214275" cy="195250"/>
            </a:xfrm>
            <a:custGeom>
              <a:rect b="b" l="l" r="r" t="t"/>
              <a:pathLst>
                <a:path extrusionOk="0" h="7810" w="8571">
                  <a:moveTo>
                    <a:pt x="4285" y="0"/>
                  </a:moveTo>
                  <a:cubicBezTo>
                    <a:pt x="3286" y="0"/>
                    <a:pt x="2286" y="380"/>
                    <a:pt x="1528" y="1138"/>
                  </a:cubicBezTo>
                  <a:cubicBezTo>
                    <a:pt x="0" y="2666"/>
                    <a:pt x="0" y="5136"/>
                    <a:pt x="1528" y="6664"/>
                  </a:cubicBezTo>
                  <a:cubicBezTo>
                    <a:pt x="2286" y="7428"/>
                    <a:pt x="3286" y="7810"/>
                    <a:pt x="4285" y="7810"/>
                  </a:cubicBezTo>
                  <a:cubicBezTo>
                    <a:pt x="5285" y="7810"/>
                    <a:pt x="6284" y="7428"/>
                    <a:pt x="7043" y="6664"/>
                  </a:cubicBezTo>
                  <a:cubicBezTo>
                    <a:pt x="8570" y="5136"/>
                    <a:pt x="8570" y="2666"/>
                    <a:pt x="7043" y="1138"/>
                  </a:cubicBezTo>
                  <a:cubicBezTo>
                    <a:pt x="6284" y="380"/>
                    <a:pt x="5285" y="0"/>
                    <a:pt x="4285" y="0"/>
                  </a:cubicBezTo>
                  <a:close/>
                </a:path>
              </a:pathLst>
            </a:custGeom>
            <a:solidFill>
              <a:srgbClr val="FFFFFF"/>
            </a:solidFill>
            <a:ln cap="flat" cmpd="sng" w="7425">
              <a:solidFill>
                <a:schemeClr val="accent3"/>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1"/>
            <p:cNvSpPr/>
            <p:nvPr/>
          </p:nvSpPr>
          <p:spPr>
            <a:xfrm>
              <a:off x="4552700" y="4364075"/>
              <a:ext cx="62050" cy="136625"/>
            </a:xfrm>
            <a:custGeom>
              <a:rect b="b" l="l" r="r" t="t"/>
              <a:pathLst>
                <a:path extrusionOk="0" h="5465" w="2482">
                  <a:moveTo>
                    <a:pt x="1057" y="0"/>
                  </a:moveTo>
                  <a:lnTo>
                    <a:pt x="1057" y="677"/>
                  </a:lnTo>
                  <a:cubicBezTo>
                    <a:pt x="452" y="769"/>
                    <a:pt x="52" y="1189"/>
                    <a:pt x="52" y="1743"/>
                  </a:cubicBezTo>
                  <a:cubicBezTo>
                    <a:pt x="52" y="2327"/>
                    <a:pt x="472" y="2635"/>
                    <a:pt x="1149" y="2901"/>
                  </a:cubicBezTo>
                  <a:cubicBezTo>
                    <a:pt x="1651" y="3096"/>
                    <a:pt x="1908" y="3311"/>
                    <a:pt x="1908" y="3691"/>
                  </a:cubicBezTo>
                  <a:cubicBezTo>
                    <a:pt x="1908" y="4070"/>
                    <a:pt x="1590" y="4337"/>
                    <a:pt x="1118" y="4337"/>
                  </a:cubicBezTo>
                  <a:cubicBezTo>
                    <a:pt x="770" y="4337"/>
                    <a:pt x="442" y="4234"/>
                    <a:pt x="155" y="4049"/>
                  </a:cubicBezTo>
                  <a:lnTo>
                    <a:pt x="1" y="4501"/>
                  </a:lnTo>
                  <a:cubicBezTo>
                    <a:pt x="298" y="4685"/>
                    <a:pt x="657" y="4788"/>
                    <a:pt x="1016" y="4788"/>
                  </a:cubicBezTo>
                  <a:lnTo>
                    <a:pt x="1016" y="5464"/>
                  </a:lnTo>
                  <a:lnTo>
                    <a:pt x="1426" y="5454"/>
                  </a:lnTo>
                  <a:lnTo>
                    <a:pt x="1426" y="4767"/>
                  </a:lnTo>
                  <a:cubicBezTo>
                    <a:pt x="2113" y="4654"/>
                    <a:pt x="2482" y="4162"/>
                    <a:pt x="2482" y="3629"/>
                  </a:cubicBezTo>
                  <a:cubicBezTo>
                    <a:pt x="2482" y="3045"/>
                    <a:pt x="2133" y="2696"/>
                    <a:pt x="1457" y="2419"/>
                  </a:cubicBezTo>
                  <a:cubicBezTo>
                    <a:pt x="872" y="2173"/>
                    <a:pt x="626" y="2009"/>
                    <a:pt x="626" y="1661"/>
                  </a:cubicBezTo>
                  <a:cubicBezTo>
                    <a:pt x="626" y="1394"/>
                    <a:pt x="821" y="1087"/>
                    <a:pt x="1334" y="1087"/>
                  </a:cubicBezTo>
                  <a:cubicBezTo>
                    <a:pt x="1631" y="1087"/>
                    <a:pt x="1918" y="1159"/>
                    <a:pt x="2174" y="1312"/>
                  </a:cubicBezTo>
                  <a:lnTo>
                    <a:pt x="2338" y="872"/>
                  </a:lnTo>
                  <a:cubicBezTo>
                    <a:pt x="2072" y="718"/>
                    <a:pt x="1774" y="646"/>
                    <a:pt x="1477" y="646"/>
                  </a:cubicBezTo>
                  <a:lnTo>
                    <a:pt x="14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1"/>
            <p:cNvSpPr/>
            <p:nvPr/>
          </p:nvSpPr>
          <p:spPr>
            <a:xfrm>
              <a:off x="2864550" y="4147825"/>
              <a:ext cx="243500" cy="226450"/>
            </a:xfrm>
            <a:custGeom>
              <a:rect b="b" l="l" r="r" t="t"/>
              <a:pathLst>
                <a:path extrusionOk="0" h="9058" w="9740">
                  <a:moveTo>
                    <a:pt x="4866" y="0"/>
                  </a:moveTo>
                  <a:cubicBezTo>
                    <a:pt x="2683" y="0"/>
                    <a:pt x="760" y="1577"/>
                    <a:pt x="400" y="3801"/>
                  </a:cubicBezTo>
                  <a:cubicBezTo>
                    <a:pt x="0" y="6272"/>
                    <a:pt x="1671" y="8599"/>
                    <a:pt x="4142" y="8999"/>
                  </a:cubicBezTo>
                  <a:cubicBezTo>
                    <a:pt x="4388" y="9039"/>
                    <a:pt x="4632" y="9058"/>
                    <a:pt x="4874" y="9058"/>
                  </a:cubicBezTo>
                  <a:cubicBezTo>
                    <a:pt x="7057" y="9058"/>
                    <a:pt x="8979" y="7481"/>
                    <a:pt x="9339" y="5257"/>
                  </a:cubicBezTo>
                  <a:cubicBezTo>
                    <a:pt x="9739" y="2786"/>
                    <a:pt x="8058" y="459"/>
                    <a:pt x="5598" y="59"/>
                  </a:cubicBezTo>
                  <a:cubicBezTo>
                    <a:pt x="5352" y="20"/>
                    <a:pt x="5107" y="0"/>
                    <a:pt x="4866" y="0"/>
                  </a:cubicBezTo>
                  <a:close/>
                </a:path>
              </a:pathLst>
            </a:custGeom>
            <a:solidFill>
              <a:srgbClr val="FFFFFF"/>
            </a:solidFill>
            <a:ln cap="flat" cmpd="sng" w="7425">
              <a:solidFill>
                <a:schemeClr val="l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1"/>
            <p:cNvSpPr/>
            <p:nvPr/>
          </p:nvSpPr>
          <p:spPr>
            <a:xfrm>
              <a:off x="2909150" y="4222600"/>
              <a:ext cx="138150" cy="86125"/>
            </a:xfrm>
            <a:custGeom>
              <a:rect b="b" l="l" r="r" t="t"/>
              <a:pathLst>
                <a:path extrusionOk="0" fill="none" h="3445" w="5526">
                  <a:moveTo>
                    <a:pt x="0" y="3445"/>
                  </a:moveTo>
                  <a:lnTo>
                    <a:pt x="974" y="1876"/>
                  </a:lnTo>
                  <a:lnTo>
                    <a:pt x="1979" y="2799"/>
                  </a:lnTo>
                  <a:lnTo>
                    <a:pt x="3178" y="964"/>
                  </a:lnTo>
                  <a:lnTo>
                    <a:pt x="4121" y="1876"/>
                  </a:lnTo>
                  <a:lnTo>
                    <a:pt x="5526" y="0"/>
                  </a:lnTo>
                </a:path>
              </a:pathLst>
            </a:custGeom>
            <a:solidFill>
              <a:schemeClr val="lt2"/>
            </a:solidFill>
            <a:ln cap="rnd" cmpd="sng" w="4350">
              <a:solidFill>
                <a:schemeClr val="l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1"/>
            <p:cNvSpPr/>
            <p:nvPr/>
          </p:nvSpPr>
          <p:spPr>
            <a:xfrm>
              <a:off x="2922200" y="4260525"/>
              <a:ext cx="22575" cy="22575"/>
            </a:xfrm>
            <a:custGeom>
              <a:rect b="b" l="l" r="r" t="t"/>
              <a:pathLst>
                <a:path extrusionOk="0" h="903" w="903">
                  <a:moveTo>
                    <a:pt x="452" y="1"/>
                  </a:moveTo>
                  <a:cubicBezTo>
                    <a:pt x="206" y="1"/>
                    <a:pt x="1" y="206"/>
                    <a:pt x="1" y="452"/>
                  </a:cubicBezTo>
                  <a:cubicBezTo>
                    <a:pt x="1" y="708"/>
                    <a:pt x="206" y="903"/>
                    <a:pt x="452" y="903"/>
                  </a:cubicBezTo>
                  <a:cubicBezTo>
                    <a:pt x="708" y="903"/>
                    <a:pt x="903" y="708"/>
                    <a:pt x="903" y="452"/>
                  </a:cubicBezTo>
                  <a:cubicBezTo>
                    <a:pt x="903" y="206"/>
                    <a:pt x="708" y="1"/>
                    <a:pt x="45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1"/>
            <p:cNvSpPr/>
            <p:nvPr/>
          </p:nvSpPr>
          <p:spPr>
            <a:xfrm>
              <a:off x="2943475" y="4281275"/>
              <a:ext cx="26425" cy="22750"/>
            </a:xfrm>
            <a:custGeom>
              <a:rect b="b" l="l" r="r" t="t"/>
              <a:pathLst>
                <a:path extrusionOk="0" h="910" w="1057">
                  <a:moveTo>
                    <a:pt x="606" y="1"/>
                  </a:moveTo>
                  <a:cubicBezTo>
                    <a:pt x="206" y="1"/>
                    <a:pt x="1" y="493"/>
                    <a:pt x="288" y="780"/>
                  </a:cubicBezTo>
                  <a:cubicBezTo>
                    <a:pt x="380" y="869"/>
                    <a:pt x="493" y="909"/>
                    <a:pt x="603" y="909"/>
                  </a:cubicBezTo>
                  <a:cubicBezTo>
                    <a:pt x="835" y="909"/>
                    <a:pt x="1057" y="730"/>
                    <a:pt x="1057" y="452"/>
                  </a:cubicBezTo>
                  <a:cubicBezTo>
                    <a:pt x="1057" y="206"/>
                    <a:pt x="852" y="1"/>
                    <a:pt x="6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1"/>
            <p:cNvSpPr/>
            <p:nvPr/>
          </p:nvSpPr>
          <p:spPr>
            <a:xfrm>
              <a:off x="2978075" y="4234125"/>
              <a:ext cx="22575" cy="22575"/>
            </a:xfrm>
            <a:custGeom>
              <a:rect b="b" l="l" r="r" t="t"/>
              <a:pathLst>
                <a:path extrusionOk="0" h="903" w="903">
                  <a:moveTo>
                    <a:pt x="452" y="1"/>
                  </a:moveTo>
                  <a:cubicBezTo>
                    <a:pt x="206" y="1"/>
                    <a:pt x="1" y="206"/>
                    <a:pt x="1" y="452"/>
                  </a:cubicBezTo>
                  <a:cubicBezTo>
                    <a:pt x="1" y="698"/>
                    <a:pt x="206" y="903"/>
                    <a:pt x="452" y="903"/>
                  </a:cubicBezTo>
                  <a:cubicBezTo>
                    <a:pt x="698" y="903"/>
                    <a:pt x="903" y="698"/>
                    <a:pt x="903" y="452"/>
                  </a:cubicBezTo>
                  <a:cubicBezTo>
                    <a:pt x="903" y="206"/>
                    <a:pt x="698" y="1"/>
                    <a:pt x="45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1"/>
            <p:cNvSpPr/>
            <p:nvPr/>
          </p:nvSpPr>
          <p:spPr>
            <a:xfrm>
              <a:off x="3000625" y="4258725"/>
              <a:ext cx="22575" cy="22575"/>
            </a:xfrm>
            <a:custGeom>
              <a:rect b="b" l="l" r="r" t="t"/>
              <a:pathLst>
                <a:path extrusionOk="0" h="903" w="903">
                  <a:moveTo>
                    <a:pt x="452" y="1"/>
                  </a:moveTo>
                  <a:cubicBezTo>
                    <a:pt x="206" y="1"/>
                    <a:pt x="1" y="206"/>
                    <a:pt x="1" y="452"/>
                  </a:cubicBezTo>
                  <a:cubicBezTo>
                    <a:pt x="1" y="698"/>
                    <a:pt x="206" y="903"/>
                    <a:pt x="452" y="903"/>
                  </a:cubicBezTo>
                  <a:cubicBezTo>
                    <a:pt x="708" y="903"/>
                    <a:pt x="903" y="698"/>
                    <a:pt x="903" y="452"/>
                  </a:cubicBezTo>
                  <a:cubicBezTo>
                    <a:pt x="903" y="206"/>
                    <a:pt x="708" y="1"/>
                    <a:pt x="45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1"/>
            <p:cNvSpPr/>
            <p:nvPr/>
          </p:nvSpPr>
          <p:spPr>
            <a:xfrm>
              <a:off x="3031650" y="4210300"/>
              <a:ext cx="27950" cy="28475"/>
            </a:xfrm>
            <a:custGeom>
              <a:rect b="b" l="l" r="r" t="t"/>
              <a:pathLst>
                <a:path extrusionOk="0" h="1139" w="1118">
                  <a:moveTo>
                    <a:pt x="1118" y="0"/>
                  </a:moveTo>
                  <a:lnTo>
                    <a:pt x="0" y="308"/>
                  </a:lnTo>
                  <a:lnTo>
                    <a:pt x="913" y="1138"/>
                  </a:lnTo>
                  <a:lnTo>
                    <a:pt x="111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1"/>
            <p:cNvSpPr/>
            <p:nvPr/>
          </p:nvSpPr>
          <p:spPr>
            <a:xfrm>
              <a:off x="4039875" y="3915300"/>
              <a:ext cx="591275" cy="375750"/>
            </a:xfrm>
            <a:custGeom>
              <a:rect b="b" l="l" r="r" t="t"/>
              <a:pathLst>
                <a:path extrusionOk="0" h="15030" w="23651">
                  <a:moveTo>
                    <a:pt x="687" y="1"/>
                  </a:moveTo>
                  <a:cubicBezTo>
                    <a:pt x="308" y="1"/>
                    <a:pt x="1" y="308"/>
                    <a:pt x="1" y="688"/>
                  </a:cubicBezTo>
                  <a:lnTo>
                    <a:pt x="1" y="14343"/>
                  </a:lnTo>
                  <a:cubicBezTo>
                    <a:pt x="1" y="14722"/>
                    <a:pt x="308" y="15029"/>
                    <a:pt x="687" y="15029"/>
                  </a:cubicBezTo>
                  <a:lnTo>
                    <a:pt x="22964" y="15029"/>
                  </a:lnTo>
                  <a:cubicBezTo>
                    <a:pt x="23343" y="15029"/>
                    <a:pt x="23651" y="14722"/>
                    <a:pt x="23651" y="14343"/>
                  </a:cubicBezTo>
                  <a:lnTo>
                    <a:pt x="23651" y="688"/>
                  </a:lnTo>
                  <a:cubicBezTo>
                    <a:pt x="23651" y="308"/>
                    <a:pt x="23343" y="1"/>
                    <a:pt x="229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1"/>
            <p:cNvSpPr/>
            <p:nvPr/>
          </p:nvSpPr>
          <p:spPr>
            <a:xfrm>
              <a:off x="4063200" y="3935300"/>
              <a:ext cx="544625" cy="335750"/>
            </a:xfrm>
            <a:custGeom>
              <a:rect b="b" l="l" r="r" t="t"/>
              <a:pathLst>
                <a:path extrusionOk="0" fill="none" h="13430" w="21785">
                  <a:moveTo>
                    <a:pt x="0" y="0"/>
                  </a:moveTo>
                  <a:lnTo>
                    <a:pt x="21785" y="0"/>
                  </a:lnTo>
                  <a:lnTo>
                    <a:pt x="21785" y="13430"/>
                  </a:lnTo>
                  <a:lnTo>
                    <a:pt x="0" y="13430"/>
                  </a:lnTo>
                  <a:close/>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1"/>
            <p:cNvSpPr/>
            <p:nvPr/>
          </p:nvSpPr>
          <p:spPr>
            <a:xfrm>
              <a:off x="4063200" y="3935300"/>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1"/>
            <p:cNvSpPr/>
            <p:nvPr/>
          </p:nvSpPr>
          <p:spPr>
            <a:xfrm>
              <a:off x="4063200" y="3955025"/>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1"/>
            <p:cNvSpPr/>
            <p:nvPr/>
          </p:nvSpPr>
          <p:spPr>
            <a:xfrm>
              <a:off x="4063200" y="3974775"/>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1"/>
            <p:cNvSpPr/>
            <p:nvPr/>
          </p:nvSpPr>
          <p:spPr>
            <a:xfrm>
              <a:off x="4063200" y="3994500"/>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1"/>
            <p:cNvSpPr/>
            <p:nvPr/>
          </p:nvSpPr>
          <p:spPr>
            <a:xfrm>
              <a:off x="4063200" y="4014225"/>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1"/>
            <p:cNvSpPr/>
            <p:nvPr/>
          </p:nvSpPr>
          <p:spPr>
            <a:xfrm>
              <a:off x="4063200" y="4033975"/>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1"/>
            <p:cNvSpPr/>
            <p:nvPr/>
          </p:nvSpPr>
          <p:spPr>
            <a:xfrm>
              <a:off x="4063200" y="4053700"/>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1"/>
            <p:cNvSpPr/>
            <p:nvPr/>
          </p:nvSpPr>
          <p:spPr>
            <a:xfrm>
              <a:off x="4063200" y="4073175"/>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1"/>
            <p:cNvSpPr/>
            <p:nvPr/>
          </p:nvSpPr>
          <p:spPr>
            <a:xfrm>
              <a:off x="4063200" y="4092925"/>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1"/>
            <p:cNvSpPr/>
            <p:nvPr/>
          </p:nvSpPr>
          <p:spPr>
            <a:xfrm>
              <a:off x="4063200" y="4112650"/>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1"/>
            <p:cNvSpPr/>
            <p:nvPr/>
          </p:nvSpPr>
          <p:spPr>
            <a:xfrm>
              <a:off x="4063200" y="4132375"/>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1"/>
            <p:cNvSpPr/>
            <p:nvPr/>
          </p:nvSpPr>
          <p:spPr>
            <a:xfrm>
              <a:off x="4063200" y="4152125"/>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1"/>
            <p:cNvSpPr/>
            <p:nvPr/>
          </p:nvSpPr>
          <p:spPr>
            <a:xfrm>
              <a:off x="4063200" y="4171850"/>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1"/>
            <p:cNvSpPr/>
            <p:nvPr/>
          </p:nvSpPr>
          <p:spPr>
            <a:xfrm>
              <a:off x="4063200" y="4191575"/>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1"/>
            <p:cNvSpPr/>
            <p:nvPr/>
          </p:nvSpPr>
          <p:spPr>
            <a:xfrm>
              <a:off x="4063200" y="4211325"/>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1"/>
            <p:cNvSpPr/>
            <p:nvPr/>
          </p:nvSpPr>
          <p:spPr>
            <a:xfrm>
              <a:off x="4063200" y="4231050"/>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1"/>
            <p:cNvSpPr/>
            <p:nvPr/>
          </p:nvSpPr>
          <p:spPr>
            <a:xfrm>
              <a:off x="4063200" y="4250525"/>
              <a:ext cx="544625" cy="25"/>
            </a:xfrm>
            <a:custGeom>
              <a:rect b="b" l="l" r="r" t="t"/>
              <a:pathLst>
                <a:path extrusionOk="0" fill="none" h="1" w="21785">
                  <a:moveTo>
                    <a:pt x="0" y="1"/>
                  </a:moveTo>
                  <a:lnTo>
                    <a:pt x="21785" y="1"/>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1"/>
            <p:cNvSpPr/>
            <p:nvPr/>
          </p:nvSpPr>
          <p:spPr>
            <a:xfrm>
              <a:off x="4063200" y="4270275"/>
              <a:ext cx="544625" cy="25"/>
            </a:xfrm>
            <a:custGeom>
              <a:rect b="b" l="l" r="r" t="t"/>
              <a:pathLst>
                <a:path extrusionOk="0" fill="none" h="1" w="21785">
                  <a:moveTo>
                    <a:pt x="0" y="0"/>
                  </a:moveTo>
                  <a:lnTo>
                    <a:pt x="21785" y="0"/>
                  </a:lnTo>
                </a:path>
              </a:pathLst>
            </a:custGeom>
            <a:noFill/>
            <a:ln cap="flat" cmpd="sng" w="775">
              <a:solidFill>
                <a:srgbClr val="80CFE8"/>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1"/>
            <p:cNvSpPr/>
            <p:nvPr/>
          </p:nvSpPr>
          <p:spPr>
            <a:xfrm>
              <a:off x="4082675" y="3984500"/>
              <a:ext cx="17700" cy="271700"/>
            </a:xfrm>
            <a:custGeom>
              <a:rect b="b" l="l" r="r" t="t"/>
              <a:pathLst>
                <a:path extrusionOk="0" h="10868" w="708">
                  <a:moveTo>
                    <a:pt x="1" y="1"/>
                  </a:moveTo>
                  <a:lnTo>
                    <a:pt x="1" y="10867"/>
                  </a:lnTo>
                  <a:lnTo>
                    <a:pt x="708" y="10867"/>
                  </a:lnTo>
                  <a:lnTo>
                    <a:pt x="708"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1"/>
            <p:cNvSpPr/>
            <p:nvPr/>
          </p:nvSpPr>
          <p:spPr>
            <a:xfrm>
              <a:off x="4115475" y="3984500"/>
              <a:ext cx="17725" cy="271700"/>
            </a:xfrm>
            <a:custGeom>
              <a:rect b="b" l="l" r="r" t="t"/>
              <a:pathLst>
                <a:path extrusionOk="0" h="10868" w="709">
                  <a:moveTo>
                    <a:pt x="1" y="1"/>
                  </a:moveTo>
                  <a:lnTo>
                    <a:pt x="1"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1"/>
            <p:cNvSpPr/>
            <p:nvPr/>
          </p:nvSpPr>
          <p:spPr>
            <a:xfrm>
              <a:off x="4148275" y="3984500"/>
              <a:ext cx="17725" cy="271700"/>
            </a:xfrm>
            <a:custGeom>
              <a:rect b="b" l="l" r="r" t="t"/>
              <a:pathLst>
                <a:path extrusionOk="0" h="10868" w="709">
                  <a:moveTo>
                    <a:pt x="1" y="1"/>
                  </a:moveTo>
                  <a:lnTo>
                    <a:pt x="1"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1"/>
            <p:cNvSpPr/>
            <p:nvPr/>
          </p:nvSpPr>
          <p:spPr>
            <a:xfrm>
              <a:off x="4181100" y="3984500"/>
              <a:ext cx="17950" cy="271700"/>
            </a:xfrm>
            <a:custGeom>
              <a:rect b="b" l="l" r="r" t="t"/>
              <a:pathLst>
                <a:path extrusionOk="0" h="10868" w="718">
                  <a:moveTo>
                    <a:pt x="0" y="1"/>
                  </a:moveTo>
                  <a:lnTo>
                    <a:pt x="0" y="10867"/>
                  </a:lnTo>
                  <a:lnTo>
                    <a:pt x="718" y="10867"/>
                  </a:lnTo>
                  <a:lnTo>
                    <a:pt x="7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1"/>
            <p:cNvSpPr/>
            <p:nvPr/>
          </p:nvSpPr>
          <p:spPr>
            <a:xfrm>
              <a:off x="4213900" y="3984500"/>
              <a:ext cx="17950" cy="271700"/>
            </a:xfrm>
            <a:custGeom>
              <a:rect b="b" l="l" r="r" t="t"/>
              <a:pathLst>
                <a:path extrusionOk="0" h="10868" w="718">
                  <a:moveTo>
                    <a:pt x="0" y="1"/>
                  </a:moveTo>
                  <a:lnTo>
                    <a:pt x="0" y="10867"/>
                  </a:lnTo>
                  <a:lnTo>
                    <a:pt x="718" y="10867"/>
                  </a:lnTo>
                  <a:lnTo>
                    <a:pt x="7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1"/>
            <p:cNvSpPr/>
            <p:nvPr/>
          </p:nvSpPr>
          <p:spPr>
            <a:xfrm>
              <a:off x="4246950" y="3984500"/>
              <a:ext cx="17725" cy="271700"/>
            </a:xfrm>
            <a:custGeom>
              <a:rect b="b" l="l" r="r" t="t"/>
              <a:pathLst>
                <a:path extrusionOk="0" h="10868" w="709">
                  <a:moveTo>
                    <a:pt x="1" y="1"/>
                  </a:moveTo>
                  <a:lnTo>
                    <a:pt x="1" y="10867"/>
                  </a:lnTo>
                  <a:lnTo>
                    <a:pt x="708" y="10867"/>
                  </a:lnTo>
                  <a:lnTo>
                    <a:pt x="708"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1"/>
            <p:cNvSpPr/>
            <p:nvPr/>
          </p:nvSpPr>
          <p:spPr>
            <a:xfrm>
              <a:off x="4279750" y="3984500"/>
              <a:ext cx="17725" cy="271700"/>
            </a:xfrm>
            <a:custGeom>
              <a:rect b="b" l="l" r="r" t="t"/>
              <a:pathLst>
                <a:path extrusionOk="0" h="10868" w="709">
                  <a:moveTo>
                    <a:pt x="1" y="1"/>
                  </a:moveTo>
                  <a:lnTo>
                    <a:pt x="1"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1"/>
            <p:cNvSpPr/>
            <p:nvPr/>
          </p:nvSpPr>
          <p:spPr>
            <a:xfrm>
              <a:off x="4312575" y="3984500"/>
              <a:ext cx="17700" cy="271700"/>
            </a:xfrm>
            <a:custGeom>
              <a:rect b="b" l="l" r="r" t="t"/>
              <a:pathLst>
                <a:path extrusionOk="0" h="10868" w="708">
                  <a:moveTo>
                    <a:pt x="0" y="1"/>
                  </a:moveTo>
                  <a:lnTo>
                    <a:pt x="0"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1"/>
            <p:cNvSpPr/>
            <p:nvPr/>
          </p:nvSpPr>
          <p:spPr>
            <a:xfrm>
              <a:off x="4345375" y="3984500"/>
              <a:ext cx="17700" cy="271700"/>
            </a:xfrm>
            <a:custGeom>
              <a:rect b="b" l="l" r="r" t="t"/>
              <a:pathLst>
                <a:path extrusionOk="0" h="10868" w="708">
                  <a:moveTo>
                    <a:pt x="0" y="1"/>
                  </a:moveTo>
                  <a:lnTo>
                    <a:pt x="0"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1"/>
            <p:cNvSpPr/>
            <p:nvPr/>
          </p:nvSpPr>
          <p:spPr>
            <a:xfrm>
              <a:off x="4378175" y="3984500"/>
              <a:ext cx="17700" cy="271700"/>
            </a:xfrm>
            <a:custGeom>
              <a:rect b="b" l="l" r="r" t="t"/>
              <a:pathLst>
                <a:path extrusionOk="0" h="10868" w="708">
                  <a:moveTo>
                    <a:pt x="1" y="1"/>
                  </a:moveTo>
                  <a:lnTo>
                    <a:pt x="1"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1"/>
            <p:cNvSpPr/>
            <p:nvPr/>
          </p:nvSpPr>
          <p:spPr>
            <a:xfrm>
              <a:off x="4410975" y="3984500"/>
              <a:ext cx="17975" cy="271700"/>
            </a:xfrm>
            <a:custGeom>
              <a:rect b="b" l="l" r="r" t="t"/>
              <a:pathLst>
                <a:path extrusionOk="0" h="10868" w="719">
                  <a:moveTo>
                    <a:pt x="1" y="1"/>
                  </a:moveTo>
                  <a:lnTo>
                    <a:pt x="1" y="10867"/>
                  </a:lnTo>
                  <a:lnTo>
                    <a:pt x="718" y="10867"/>
                  </a:lnTo>
                  <a:lnTo>
                    <a:pt x="7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1"/>
            <p:cNvSpPr/>
            <p:nvPr/>
          </p:nvSpPr>
          <p:spPr>
            <a:xfrm>
              <a:off x="4444050" y="3984500"/>
              <a:ext cx="17700" cy="271700"/>
            </a:xfrm>
            <a:custGeom>
              <a:rect b="b" l="l" r="r" t="t"/>
              <a:pathLst>
                <a:path extrusionOk="0" h="10868" w="708">
                  <a:moveTo>
                    <a:pt x="0" y="1"/>
                  </a:moveTo>
                  <a:lnTo>
                    <a:pt x="0"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1"/>
            <p:cNvSpPr/>
            <p:nvPr/>
          </p:nvSpPr>
          <p:spPr>
            <a:xfrm>
              <a:off x="4476850" y="3984500"/>
              <a:ext cx="17700" cy="271700"/>
            </a:xfrm>
            <a:custGeom>
              <a:rect b="b" l="l" r="r" t="t"/>
              <a:pathLst>
                <a:path extrusionOk="0" h="10868" w="708">
                  <a:moveTo>
                    <a:pt x="0" y="1"/>
                  </a:moveTo>
                  <a:lnTo>
                    <a:pt x="0"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1"/>
            <p:cNvSpPr/>
            <p:nvPr/>
          </p:nvSpPr>
          <p:spPr>
            <a:xfrm>
              <a:off x="4509650" y="3984500"/>
              <a:ext cx="17700" cy="271700"/>
            </a:xfrm>
            <a:custGeom>
              <a:rect b="b" l="l" r="r" t="t"/>
              <a:pathLst>
                <a:path extrusionOk="0" h="10868" w="708">
                  <a:moveTo>
                    <a:pt x="1" y="1"/>
                  </a:moveTo>
                  <a:lnTo>
                    <a:pt x="1"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1"/>
            <p:cNvSpPr/>
            <p:nvPr/>
          </p:nvSpPr>
          <p:spPr>
            <a:xfrm>
              <a:off x="4542450" y="3984500"/>
              <a:ext cx="17725" cy="271700"/>
            </a:xfrm>
            <a:custGeom>
              <a:rect b="b" l="l" r="r" t="t"/>
              <a:pathLst>
                <a:path extrusionOk="0" h="10868" w="709">
                  <a:moveTo>
                    <a:pt x="1" y="1"/>
                  </a:moveTo>
                  <a:lnTo>
                    <a:pt x="1" y="10867"/>
                  </a:lnTo>
                  <a:lnTo>
                    <a:pt x="708" y="10867"/>
                  </a:lnTo>
                  <a:lnTo>
                    <a:pt x="7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1"/>
            <p:cNvSpPr/>
            <p:nvPr/>
          </p:nvSpPr>
          <p:spPr>
            <a:xfrm>
              <a:off x="4082675" y="3984500"/>
              <a:ext cx="17700" cy="271700"/>
            </a:xfrm>
            <a:custGeom>
              <a:rect b="b" l="l" r="r" t="t"/>
              <a:pathLst>
                <a:path extrusionOk="0" h="10868" w="708">
                  <a:moveTo>
                    <a:pt x="1" y="1"/>
                  </a:moveTo>
                  <a:lnTo>
                    <a:pt x="1" y="10867"/>
                  </a:lnTo>
                  <a:lnTo>
                    <a:pt x="708" y="10867"/>
                  </a:lnTo>
                  <a:lnTo>
                    <a:pt x="7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1"/>
            <p:cNvSpPr/>
            <p:nvPr/>
          </p:nvSpPr>
          <p:spPr>
            <a:xfrm>
              <a:off x="4115475" y="4043200"/>
              <a:ext cx="17725" cy="213000"/>
            </a:xfrm>
            <a:custGeom>
              <a:rect b="b" l="l" r="r" t="t"/>
              <a:pathLst>
                <a:path extrusionOk="0" h="8520" w="709">
                  <a:moveTo>
                    <a:pt x="1" y="0"/>
                  </a:moveTo>
                  <a:lnTo>
                    <a:pt x="1" y="8519"/>
                  </a:lnTo>
                  <a:lnTo>
                    <a:pt x="708" y="8519"/>
                  </a:lnTo>
                  <a:lnTo>
                    <a:pt x="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1"/>
            <p:cNvSpPr/>
            <p:nvPr/>
          </p:nvSpPr>
          <p:spPr>
            <a:xfrm>
              <a:off x="4148275" y="4113150"/>
              <a:ext cx="17725" cy="143050"/>
            </a:xfrm>
            <a:custGeom>
              <a:rect b="b" l="l" r="r" t="t"/>
              <a:pathLst>
                <a:path extrusionOk="0" h="5722" w="709">
                  <a:moveTo>
                    <a:pt x="1" y="1"/>
                  </a:moveTo>
                  <a:lnTo>
                    <a:pt x="1" y="5721"/>
                  </a:lnTo>
                  <a:lnTo>
                    <a:pt x="708" y="5721"/>
                  </a:lnTo>
                  <a:lnTo>
                    <a:pt x="7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1"/>
            <p:cNvSpPr/>
            <p:nvPr/>
          </p:nvSpPr>
          <p:spPr>
            <a:xfrm>
              <a:off x="4181100" y="4088050"/>
              <a:ext cx="17950" cy="168150"/>
            </a:xfrm>
            <a:custGeom>
              <a:rect b="b" l="l" r="r" t="t"/>
              <a:pathLst>
                <a:path extrusionOk="0" h="6726" w="718">
                  <a:moveTo>
                    <a:pt x="0" y="0"/>
                  </a:moveTo>
                  <a:lnTo>
                    <a:pt x="0" y="6725"/>
                  </a:lnTo>
                  <a:lnTo>
                    <a:pt x="718" y="6725"/>
                  </a:lnTo>
                  <a:lnTo>
                    <a:pt x="7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1"/>
            <p:cNvSpPr/>
            <p:nvPr/>
          </p:nvSpPr>
          <p:spPr>
            <a:xfrm>
              <a:off x="4213900" y="4030375"/>
              <a:ext cx="17950" cy="225825"/>
            </a:xfrm>
            <a:custGeom>
              <a:rect b="b" l="l" r="r" t="t"/>
              <a:pathLst>
                <a:path extrusionOk="0" h="9033" w="718">
                  <a:moveTo>
                    <a:pt x="0" y="1"/>
                  </a:moveTo>
                  <a:lnTo>
                    <a:pt x="0" y="9032"/>
                  </a:lnTo>
                  <a:lnTo>
                    <a:pt x="718" y="9032"/>
                  </a:lnTo>
                  <a:lnTo>
                    <a:pt x="71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1"/>
            <p:cNvSpPr/>
            <p:nvPr/>
          </p:nvSpPr>
          <p:spPr>
            <a:xfrm>
              <a:off x="4246950" y="3984500"/>
              <a:ext cx="17725" cy="271700"/>
            </a:xfrm>
            <a:custGeom>
              <a:rect b="b" l="l" r="r" t="t"/>
              <a:pathLst>
                <a:path extrusionOk="0" h="10868" w="709">
                  <a:moveTo>
                    <a:pt x="1" y="1"/>
                  </a:moveTo>
                  <a:lnTo>
                    <a:pt x="1" y="10867"/>
                  </a:lnTo>
                  <a:lnTo>
                    <a:pt x="708" y="10867"/>
                  </a:lnTo>
                  <a:lnTo>
                    <a:pt x="7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1"/>
            <p:cNvSpPr/>
            <p:nvPr/>
          </p:nvSpPr>
          <p:spPr>
            <a:xfrm>
              <a:off x="4279750" y="4015000"/>
              <a:ext cx="17725" cy="241200"/>
            </a:xfrm>
            <a:custGeom>
              <a:rect b="b" l="l" r="r" t="t"/>
              <a:pathLst>
                <a:path extrusionOk="0" h="9648" w="709">
                  <a:moveTo>
                    <a:pt x="1" y="1"/>
                  </a:moveTo>
                  <a:lnTo>
                    <a:pt x="1" y="9647"/>
                  </a:lnTo>
                  <a:lnTo>
                    <a:pt x="708" y="9647"/>
                  </a:lnTo>
                  <a:lnTo>
                    <a:pt x="7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1"/>
            <p:cNvSpPr/>
            <p:nvPr/>
          </p:nvSpPr>
          <p:spPr>
            <a:xfrm>
              <a:off x="4312575" y="4008350"/>
              <a:ext cx="17700" cy="247850"/>
            </a:xfrm>
            <a:custGeom>
              <a:rect b="b" l="l" r="r" t="t"/>
              <a:pathLst>
                <a:path extrusionOk="0" h="9914" w="708">
                  <a:moveTo>
                    <a:pt x="0" y="0"/>
                  </a:moveTo>
                  <a:lnTo>
                    <a:pt x="0" y="9913"/>
                  </a:lnTo>
                  <a:lnTo>
                    <a:pt x="708" y="9913"/>
                  </a:lnTo>
                  <a:lnTo>
                    <a:pt x="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1"/>
            <p:cNvSpPr/>
            <p:nvPr/>
          </p:nvSpPr>
          <p:spPr>
            <a:xfrm>
              <a:off x="4345375" y="4070350"/>
              <a:ext cx="17700" cy="185850"/>
            </a:xfrm>
            <a:custGeom>
              <a:rect b="b" l="l" r="r" t="t"/>
              <a:pathLst>
                <a:path extrusionOk="0" h="7434" w="708">
                  <a:moveTo>
                    <a:pt x="0" y="1"/>
                  </a:moveTo>
                  <a:lnTo>
                    <a:pt x="0" y="7433"/>
                  </a:lnTo>
                  <a:lnTo>
                    <a:pt x="708" y="7433"/>
                  </a:lnTo>
                  <a:lnTo>
                    <a:pt x="70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1"/>
            <p:cNvSpPr/>
            <p:nvPr/>
          </p:nvSpPr>
          <p:spPr>
            <a:xfrm>
              <a:off x="4378175" y="4124700"/>
              <a:ext cx="17700" cy="131500"/>
            </a:xfrm>
            <a:custGeom>
              <a:rect b="b" l="l" r="r" t="t"/>
              <a:pathLst>
                <a:path extrusionOk="0" h="5260" w="708">
                  <a:moveTo>
                    <a:pt x="1" y="0"/>
                  </a:moveTo>
                  <a:lnTo>
                    <a:pt x="1" y="5259"/>
                  </a:lnTo>
                  <a:lnTo>
                    <a:pt x="708" y="5259"/>
                  </a:lnTo>
                  <a:lnTo>
                    <a:pt x="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1"/>
            <p:cNvSpPr/>
            <p:nvPr/>
          </p:nvSpPr>
          <p:spPr>
            <a:xfrm>
              <a:off x="4410975" y="4116750"/>
              <a:ext cx="17975" cy="139450"/>
            </a:xfrm>
            <a:custGeom>
              <a:rect b="b" l="l" r="r" t="t"/>
              <a:pathLst>
                <a:path extrusionOk="0" h="5578" w="719">
                  <a:moveTo>
                    <a:pt x="1" y="0"/>
                  </a:moveTo>
                  <a:lnTo>
                    <a:pt x="1" y="5577"/>
                  </a:lnTo>
                  <a:lnTo>
                    <a:pt x="718" y="5577"/>
                  </a:lnTo>
                  <a:lnTo>
                    <a:pt x="7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1"/>
            <p:cNvSpPr/>
            <p:nvPr/>
          </p:nvSpPr>
          <p:spPr>
            <a:xfrm>
              <a:off x="4444050" y="4124700"/>
              <a:ext cx="17700" cy="131500"/>
            </a:xfrm>
            <a:custGeom>
              <a:rect b="b" l="l" r="r" t="t"/>
              <a:pathLst>
                <a:path extrusionOk="0" h="5260" w="708">
                  <a:moveTo>
                    <a:pt x="0" y="0"/>
                  </a:moveTo>
                  <a:lnTo>
                    <a:pt x="0" y="5259"/>
                  </a:lnTo>
                  <a:lnTo>
                    <a:pt x="708" y="5259"/>
                  </a:lnTo>
                  <a:lnTo>
                    <a:pt x="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1"/>
            <p:cNvSpPr/>
            <p:nvPr/>
          </p:nvSpPr>
          <p:spPr>
            <a:xfrm>
              <a:off x="4476850" y="4090875"/>
              <a:ext cx="17700" cy="165325"/>
            </a:xfrm>
            <a:custGeom>
              <a:rect b="b" l="l" r="r" t="t"/>
              <a:pathLst>
                <a:path extrusionOk="0" h="6613" w="708">
                  <a:moveTo>
                    <a:pt x="0" y="0"/>
                  </a:moveTo>
                  <a:lnTo>
                    <a:pt x="0" y="6612"/>
                  </a:lnTo>
                  <a:lnTo>
                    <a:pt x="708" y="6612"/>
                  </a:lnTo>
                  <a:lnTo>
                    <a:pt x="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1"/>
            <p:cNvSpPr/>
            <p:nvPr/>
          </p:nvSpPr>
          <p:spPr>
            <a:xfrm>
              <a:off x="4509650" y="4079600"/>
              <a:ext cx="17700" cy="176600"/>
            </a:xfrm>
            <a:custGeom>
              <a:rect b="b" l="l" r="r" t="t"/>
              <a:pathLst>
                <a:path extrusionOk="0" h="7064" w="708">
                  <a:moveTo>
                    <a:pt x="1" y="0"/>
                  </a:moveTo>
                  <a:lnTo>
                    <a:pt x="1" y="7063"/>
                  </a:lnTo>
                  <a:lnTo>
                    <a:pt x="708" y="7063"/>
                  </a:lnTo>
                  <a:lnTo>
                    <a:pt x="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1"/>
            <p:cNvSpPr/>
            <p:nvPr/>
          </p:nvSpPr>
          <p:spPr>
            <a:xfrm>
              <a:off x="4542450" y="4109575"/>
              <a:ext cx="17725" cy="146625"/>
            </a:xfrm>
            <a:custGeom>
              <a:rect b="b" l="l" r="r" t="t"/>
              <a:pathLst>
                <a:path extrusionOk="0" h="5865" w="709">
                  <a:moveTo>
                    <a:pt x="1" y="0"/>
                  </a:moveTo>
                  <a:lnTo>
                    <a:pt x="1" y="5864"/>
                  </a:lnTo>
                  <a:lnTo>
                    <a:pt x="708" y="5864"/>
                  </a:lnTo>
                  <a:lnTo>
                    <a:pt x="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1"/>
            <p:cNvSpPr/>
            <p:nvPr/>
          </p:nvSpPr>
          <p:spPr>
            <a:xfrm>
              <a:off x="3623925" y="4036275"/>
              <a:ext cx="399325" cy="150725"/>
            </a:xfrm>
            <a:custGeom>
              <a:rect b="b" l="l" r="r" t="t"/>
              <a:pathLst>
                <a:path extrusionOk="0" h="6029" w="15973">
                  <a:moveTo>
                    <a:pt x="0" y="1"/>
                  </a:moveTo>
                  <a:lnTo>
                    <a:pt x="0" y="5557"/>
                  </a:lnTo>
                  <a:cubicBezTo>
                    <a:pt x="0" y="5813"/>
                    <a:pt x="205" y="6028"/>
                    <a:pt x="462" y="6028"/>
                  </a:cubicBezTo>
                  <a:lnTo>
                    <a:pt x="15511" y="6028"/>
                  </a:lnTo>
                  <a:cubicBezTo>
                    <a:pt x="15767" y="6028"/>
                    <a:pt x="15972" y="5813"/>
                    <a:pt x="15972" y="5557"/>
                  </a:cubicBezTo>
                  <a:lnTo>
                    <a:pt x="15972" y="1"/>
                  </a:lnTo>
                  <a:close/>
                </a:path>
              </a:pathLst>
            </a:custGeom>
            <a:solidFill>
              <a:srgbClr val="7DBC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1"/>
            <p:cNvSpPr/>
            <p:nvPr/>
          </p:nvSpPr>
          <p:spPr>
            <a:xfrm>
              <a:off x="3270000" y="4060100"/>
              <a:ext cx="314225" cy="170725"/>
            </a:xfrm>
            <a:custGeom>
              <a:rect b="b" l="l" r="r" t="t"/>
              <a:pathLst>
                <a:path extrusionOk="0" h="6829" w="12569">
                  <a:moveTo>
                    <a:pt x="0" y="1"/>
                  </a:moveTo>
                  <a:lnTo>
                    <a:pt x="0" y="6418"/>
                  </a:lnTo>
                  <a:cubicBezTo>
                    <a:pt x="0" y="6644"/>
                    <a:pt x="185" y="6828"/>
                    <a:pt x="420" y="6828"/>
                  </a:cubicBezTo>
                  <a:lnTo>
                    <a:pt x="12158" y="6828"/>
                  </a:lnTo>
                  <a:cubicBezTo>
                    <a:pt x="12384" y="6828"/>
                    <a:pt x="12568" y="6644"/>
                    <a:pt x="12568" y="6418"/>
                  </a:cubicBezTo>
                  <a:lnTo>
                    <a:pt x="125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1"/>
            <p:cNvSpPr/>
            <p:nvPr/>
          </p:nvSpPr>
          <p:spPr>
            <a:xfrm>
              <a:off x="3601125" y="3906600"/>
              <a:ext cx="399575" cy="253750"/>
            </a:xfrm>
            <a:custGeom>
              <a:rect b="b" l="l" r="r" t="t"/>
              <a:pathLst>
                <a:path extrusionOk="0" h="10150" w="15983">
                  <a:moveTo>
                    <a:pt x="472" y="0"/>
                  </a:moveTo>
                  <a:cubicBezTo>
                    <a:pt x="205" y="0"/>
                    <a:pt x="0" y="205"/>
                    <a:pt x="0" y="462"/>
                  </a:cubicBezTo>
                  <a:lnTo>
                    <a:pt x="0" y="9688"/>
                  </a:lnTo>
                  <a:cubicBezTo>
                    <a:pt x="0" y="9944"/>
                    <a:pt x="205" y="10149"/>
                    <a:pt x="472" y="10149"/>
                  </a:cubicBezTo>
                  <a:lnTo>
                    <a:pt x="15511" y="10149"/>
                  </a:lnTo>
                  <a:cubicBezTo>
                    <a:pt x="15767" y="10149"/>
                    <a:pt x="15982" y="9944"/>
                    <a:pt x="15982" y="9688"/>
                  </a:cubicBezTo>
                  <a:lnTo>
                    <a:pt x="15982" y="462"/>
                  </a:lnTo>
                  <a:cubicBezTo>
                    <a:pt x="15982" y="205"/>
                    <a:pt x="15767" y="0"/>
                    <a:pt x="15511" y="0"/>
                  </a:cubicBezTo>
                  <a:close/>
                </a:path>
              </a:pathLst>
            </a:custGeom>
            <a:solidFill>
              <a:srgbClr val="A5E2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1"/>
            <p:cNvSpPr/>
            <p:nvPr/>
          </p:nvSpPr>
          <p:spPr>
            <a:xfrm>
              <a:off x="3631875" y="3977850"/>
              <a:ext cx="53575" cy="6675"/>
            </a:xfrm>
            <a:custGeom>
              <a:rect b="b" l="l" r="r" t="t"/>
              <a:pathLst>
                <a:path extrusionOk="0" h="267" w="2143">
                  <a:moveTo>
                    <a:pt x="0" y="0"/>
                  </a:moveTo>
                  <a:lnTo>
                    <a:pt x="0" y="267"/>
                  </a:lnTo>
                  <a:lnTo>
                    <a:pt x="2143" y="267"/>
                  </a:lnTo>
                  <a:lnTo>
                    <a:pt x="2143"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1"/>
            <p:cNvSpPr/>
            <p:nvPr/>
          </p:nvSpPr>
          <p:spPr>
            <a:xfrm>
              <a:off x="3698750" y="3977850"/>
              <a:ext cx="53850" cy="6675"/>
            </a:xfrm>
            <a:custGeom>
              <a:rect b="b" l="l" r="r" t="t"/>
              <a:pathLst>
                <a:path extrusionOk="0" h="267" w="2154">
                  <a:moveTo>
                    <a:pt x="1" y="0"/>
                  </a:moveTo>
                  <a:lnTo>
                    <a:pt x="1" y="267"/>
                  </a:lnTo>
                  <a:lnTo>
                    <a:pt x="2154" y="267"/>
                  </a:lnTo>
                  <a:lnTo>
                    <a:pt x="21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1"/>
            <p:cNvSpPr/>
            <p:nvPr/>
          </p:nvSpPr>
          <p:spPr>
            <a:xfrm>
              <a:off x="3903275" y="3977850"/>
              <a:ext cx="77175" cy="6675"/>
            </a:xfrm>
            <a:custGeom>
              <a:rect b="b" l="l" r="r" t="t"/>
              <a:pathLst>
                <a:path extrusionOk="0" h="267" w="3087">
                  <a:moveTo>
                    <a:pt x="1" y="0"/>
                  </a:moveTo>
                  <a:lnTo>
                    <a:pt x="1" y="267"/>
                  </a:lnTo>
                  <a:lnTo>
                    <a:pt x="3086" y="267"/>
                  </a:lnTo>
                  <a:lnTo>
                    <a:pt x="30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1"/>
            <p:cNvSpPr/>
            <p:nvPr/>
          </p:nvSpPr>
          <p:spPr>
            <a:xfrm>
              <a:off x="3768225" y="3977850"/>
              <a:ext cx="26150" cy="6675"/>
            </a:xfrm>
            <a:custGeom>
              <a:rect b="b" l="l" r="r" t="t"/>
              <a:pathLst>
                <a:path extrusionOk="0" h="267" w="1046">
                  <a:moveTo>
                    <a:pt x="0" y="0"/>
                  </a:moveTo>
                  <a:lnTo>
                    <a:pt x="0" y="267"/>
                  </a:lnTo>
                  <a:lnTo>
                    <a:pt x="1046" y="267"/>
                  </a:lnTo>
                  <a:lnTo>
                    <a:pt x="1046"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1"/>
            <p:cNvSpPr/>
            <p:nvPr/>
          </p:nvSpPr>
          <p:spPr>
            <a:xfrm>
              <a:off x="3803075" y="3977850"/>
              <a:ext cx="38725" cy="6675"/>
            </a:xfrm>
            <a:custGeom>
              <a:rect b="b" l="l" r="r" t="t"/>
              <a:pathLst>
                <a:path extrusionOk="0" h="267" w="1549">
                  <a:moveTo>
                    <a:pt x="0" y="0"/>
                  </a:moveTo>
                  <a:lnTo>
                    <a:pt x="0" y="267"/>
                  </a:lnTo>
                  <a:lnTo>
                    <a:pt x="1548" y="267"/>
                  </a:lnTo>
                  <a:lnTo>
                    <a:pt x="1548" y="0"/>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1"/>
            <p:cNvSpPr/>
            <p:nvPr/>
          </p:nvSpPr>
          <p:spPr>
            <a:xfrm>
              <a:off x="3856375" y="3977850"/>
              <a:ext cx="38975" cy="6675"/>
            </a:xfrm>
            <a:custGeom>
              <a:rect b="b" l="l" r="r" t="t"/>
              <a:pathLst>
                <a:path extrusionOk="0" h="267" w="1559">
                  <a:moveTo>
                    <a:pt x="1" y="0"/>
                  </a:moveTo>
                  <a:lnTo>
                    <a:pt x="1" y="267"/>
                  </a:lnTo>
                  <a:lnTo>
                    <a:pt x="1559" y="267"/>
                  </a:lnTo>
                  <a:lnTo>
                    <a:pt x="15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1"/>
            <p:cNvSpPr/>
            <p:nvPr/>
          </p:nvSpPr>
          <p:spPr>
            <a:xfrm>
              <a:off x="3631875" y="3997825"/>
              <a:ext cx="53575" cy="6450"/>
            </a:xfrm>
            <a:custGeom>
              <a:rect b="b" l="l" r="r" t="t"/>
              <a:pathLst>
                <a:path extrusionOk="0" h="258" w="2143">
                  <a:moveTo>
                    <a:pt x="0" y="1"/>
                  </a:moveTo>
                  <a:lnTo>
                    <a:pt x="0" y="257"/>
                  </a:lnTo>
                  <a:lnTo>
                    <a:pt x="2143" y="257"/>
                  </a:lnTo>
                  <a:lnTo>
                    <a:pt x="2143"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1"/>
            <p:cNvSpPr/>
            <p:nvPr/>
          </p:nvSpPr>
          <p:spPr>
            <a:xfrm>
              <a:off x="3698750" y="3997825"/>
              <a:ext cx="53850" cy="6450"/>
            </a:xfrm>
            <a:custGeom>
              <a:rect b="b" l="l" r="r" t="t"/>
              <a:pathLst>
                <a:path extrusionOk="0" h="258" w="2154">
                  <a:moveTo>
                    <a:pt x="1" y="1"/>
                  </a:moveTo>
                  <a:lnTo>
                    <a:pt x="1" y="257"/>
                  </a:lnTo>
                  <a:lnTo>
                    <a:pt x="2154" y="257"/>
                  </a:lnTo>
                  <a:lnTo>
                    <a:pt x="2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1"/>
            <p:cNvSpPr/>
            <p:nvPr/>
          </p:nvSpPr>
          <p:spPr>
            <a:xfrm>
              <a:off x="3903275" y="3997825"/>
              <a:ext cx="77175" cy="6450"/>
            </a:xfrm>
            <a:custGeom>
              <a:rect b="b" l="l" r="r" t="t"/>
              <a:pathLst>
                <a:path extrusionOk="0" h="258" w="3087">
                  <a:moveTo>
                    <a:pt x="1" y="1"/>
                  </a:moveTo>
                  <a:lnTo>
                    <a:pt x="1" y="257"/>
                  </a:lnTo>
                  <a:lnTo>
                    <a:pt x="3086" y="257"/>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1"/>
            <p:cNvSpPr/>
            <p:nvPr/>
          </p:nvSpPr>
          <p:spPr>
            <a:xfrm>
              <a:off x="3768225" y="3997825"/>
              <a:ext cx="26150" cy="6450"/>
            </a:xfrm>
            <a:custGeom>
              <a:rect b="b" l="l" r="r" t="t"/>
              <a:pathLst>
                <a:path extrusionOk="0" h="258" w="1046">
                  <a:moveTo>
                    <a:pt x="0" y="1"/>
                  </a:moveTo>
                  <a:lnTo>
                    <a:pt x="0" y="257"/>
                  </a:lnTo>
                  <a:lnTo>
                    <a:pt x="1046" y="257"/>
                  </a:lnTo>
                  <a:lnTo>
                    <a:pt x="1046"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1"/>
            <p:cNvSpPr/>
            <p:nvPr/>
          </p:nvSpPr>
          <p:spPr>
            <a:xfrm>
              <a:off x="3803075" y="3997825"/>
              <a:ext cx="38725" cy="6450"/>
            </a:xfrm>
            <a:custGeom>
              <a:rect b="b" l="l" r="r" t="t"/>
              <a:pathLst>
                <a:path extrusionOk="0" h="258" w="1549">
                  <a:moveTo>
                    <a:pt x="0" y="1"/>
                  </a:moveTo>
                  <a:lnTo>
                    <a:pt x="0" y="257"/>
                  </a:lnTo>
                  <a:lnTo>
                    <a:pt x="1548" y="257"/>
                  </a:lnTo>
                  <a:lnTo>
                    <a:pt x="1548" y="1"/>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1"/>
            <p:cNvSpPr/>
            <p:nvPr/>
          </p:nvSpPr>
          <p:spPr>
            <a:xfrm>
              <a:off x="3856375" y="3997825"/>
              <a:ext cx="38975" cy="6450"/>
            </a:xfrm>
            <a:custGeom>
              <a:rect b="b" l="l" r="r" t="t"/>
              <a:pathLst>
                <a:path extrusionOk="0" h="258" w="1559">
                  <a:moveTo>
                    <a:pt x="1" y="1"/>
                  </a:moveTo>
                  <a:lnTo>
                    <a:pt x="1" y="257"/>
                  </a:lnTo>
                  <a:lnTo>
                    <a:pt x="1559" y="257"/>
                  </a:lnTo>
                  <a:lnTo>
                    <a:pt x="15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1"/>
            <p:cNvSpPr/>
            <p:nvPr/>
          </p:nvSpPr>
          <p:spPr>
            <a:xfrm>
              <a:off x="3631875" y="4017575"/>
              <a:ext cx="53575" cy="6675"/>
            </a:xfrm>
            <a:custGeom>
              <a:rect b="b" l="l" r="r" t="t"/>
              <a:pathLst>
                <a:path extrusionOk="0" h="267" w="2143">
                  <a:moveTo>
                    <a:pt x="0" y="0"/>
                  </a:moveTo>
                  <a:lnTo>
                    <a:pt x="0" y="267"/>
                  </a:lnTo>
                  <a:lnTo>
                    <a:pt x="2143" y="267"/>
                  </a:lnTo>
                  <a:lnTo>
                    <a:pt x="2143"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1"/>
            <p:cNvSpPr/>
            <p:nvPr/>
          </p:nvSpPr>
          <p:spPr>
            <a:xfrm>
              <a:off x="3698750" y="4017575"/>
              <a:ext cx="53850" cy="6675"/>
            </a:xfrm>
            <a:custGeom>
              <a:rect b="b" l="l" r="r" t="t"/>
              <a:pathLst>
                <a:path extrusionOk="0" h="267" w="2154">
                  <a:moveTo>
                    <a:pt x="1" y="0"/>
                  </a:moveTo>
                  <a:lnTo>
                    <a:pt x="1" y="267"/>
                  </a:lnTo>
                  <a:lnTo>
                    <a:pt x="2154" y="267"/>
                  </a:lnTo>
                  <a:lnTo>
                    <a:pt x="21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1"/>
            <p:cNvSpPr/>
            <p:nvPr/>
          </p:nvSpPr>
          <p:spPr>
            <a:xfrm>
              <a:off x="3903275" y="4017575"/>
              <a:ext cx="77175" cy="6675"/>
            </a:xfrm>
            <a:custGeom>
              <a:rect b="b" l="l" r="r" t="t"/>
              <a:pathLst>
                <a:path extrusionOk="0" h="267" w="3087">
                  <a:moveTo>
                    <a:pt x="1" y="0"/>
                  </a:moveTo>
                  <a:lnTo>
                    <a:pt x="1" y="267"/>
                  </a:lnTo>
                  <a:lnTo>
                    <a:pt x="3086" y="267"/>
                  </a:lnTo>
                  <a:lnTo>
                    <a:pt x="30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1"/>
            <p:cNvSpPr/>
            <p:nvPr/>
          </p:nvSpPr>
          <p:spPr>
            <a:xfrm>
              <a:off x="3768225" y="4017575"/>
              <a:ext cx="26150" cy="6675"/>
            </a:xfrm>
            <a:custGeom>
              <a:rect b="b" l="l" r="r" t="t"/>
              <a:pathLst>
                <a:path extrusionOk="0" h="267" w="1046">
                  <a:moveTo>
                    <a:pt x="0" y="0"/>
                  </a:moveTo>
                  <a:lnTo>
                    <a:pt x="0" y="267"/>
                  </a:lnTo>
                  <a:lnTo>
                    <a:pt x="1046" y="267"/>
                  </a:lnTo>
                  <a:lnTo>
                    <a:pt x="1046"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1"/>
            <p:cNvSpPr/>
            <p:nvPr/>
          </p:nvSpPr>
          <p:spPr>
            <a:xfrm>
              <a:off x="3803075" y="4017575"/>
              <a:ext cx="38725" cy="6675"/>
            </a:xfrm>
            <a:custGeom>
              <a:rect b="b" l="l" r="r" t="t"/>
              <a:pathLst>
                <a:path extrusionOk="0" h="267" w="1549">
                  <a:moveTo>
                    <a:pt x="0" y="0"/>
                  </a:moveTo>
                  <a:lnTo>
                    <a:pt x="0" y="267"/>
                  </a:lnTo>
                  <a:lnTo>
                    <a:pt x="1548" y="267"/>
                  </a:lnTo>
                  <a:lnTo>
                    <a:pt x="1548" y="0"/>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1"/>
            <p:cNvSpPr/>
            <p:nvPr/>
          </p:nvSpPr>
          <p:spPr>
            <a:xfrm>
              <a:off x="3856375" y="4017575"/>
              <a:ext cx="38975" cy="6675"/>
            </a:xfrm>
            <a:custGeom>
              <a:rect b="b" l="l" r="r" t="t"/>
              <a:pathLst>
                <a:path extrusionOk="0" h="267" w="1559">
                  <a:moveTo>
                    <a:pt x="1" y="0"/>
                  </a:moveTo>
                  <a:lnTo>
                    <a:pt x="1" y="267"/>
                  </a:lnTo>
                  <a:lnTo>
                    <a:pt x="1559" y="267"/>
                  </a:lnTo>
                  <a:lnTo>
                    <a:pt x="15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1"/>
            <p:cNvSpPr/>
            <p:nvPr/>
          </p:nvSpPr>
          <p:spPr>
            <a:xfrm>
              <a:off x="3631875" y="4037300"/>
              <a:ext cx="53575" cy="6700"/>
            </a:xfrm>
            <a:custGeom>
              <a:rect b="b" l="l" r="r" t="t"/>
              <a:pathLst>
                <a:path extrusionOk="0" h="268" w="2143">
                  <a:moveTo>
                    <a:pt x="0" y="1"/>
                  </a:moveTo>
                  <a:lnTo>
                    <a:pt x="0" y="267"/>
                  </a:lnTo>
                  <a:lnTo>
                    <a:pt x="2143" y="267"/>
                  </a:lnTo>
                  <a:lnTo>
                    <a:pt x="2143"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1"/>
            <p:cNvSpPr/>
            <p:nvPr/>
          </p:nvSpPr>
          <p:spPr>
            <a:xfrm>
              <a:off x="3698750" y="4037300"/>
              <a:ext cx="53850" cy="6700"/>
            </a:xfrm>
            <a:custGeom>
              <a:rect b="b" l="l" r="r" t="t"/>
              <a:pathLst>
                <a:path extrusionOk="0" h="268" w="2154">
                  <a:moveTo>
                    <a:pt x="1" y="1"/>
                  </a:moveTo>
                  <a:lnTo>
                    <a:pt x="1" y="267"/>
                  </a:lnTo>
                  <a:lnTo>
                    <a:pt x="2154" y="267"/>
                  </a:lnTo>
                  <a:lnTo>
                    <a:pt x="2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1"/>
            <p:cNvSpPr/>
            <p:nvPr/>
          </p:nvSpPr>
          <p:spPr>
            <a:xfrm>
              <a:off x="3903275" y="4037300"/>
              <a:ext cx="77175" cy="6700"/>
            </a:xfrm>
            <a:custGeom>
              <a:rect b="b" l="l" r="r" t="t"/>
              <a:pathLst>
                <a:path extrusionOk="0" h="268" w="3087">
                  <a:moveTo>
                    <a:pt x="1" y="1"/>
                  </a:moveTo>
                  <a:lnTo>
                    <a:pt x="1" y="267"/>
                  </a:lnTo>
                  <a:lnTo>
                    <a:pt x="3086" y="267"/>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1"/>
            <p:cNvSpPr/>
            <p:nvPr/>
          </p:nvSpPr>
          <p:spPr>
            <a:xfrm>
              <a:off x="3768225" y="4037300"/>
              <a:ext cx="26150" cy="6700"/>
            </a:xfrm>
            <a:custGeom>
              <a:rect b="b" l="l" r="r" t="t"/>
              <a:pathLst>
                <a:path extrusionOk="0" h="268" w="1046">
                  <a:moveTo>
                    <a:pt x="0" y="1"/>
                  </a:moveTo>
                  <a:lnTo>
                    <a:pt x="0" y="267"/>
                  </a:lnTo>
                  <a:lnTo>
                    <a:pt x="1046" y="267"/>
                  </a:lnTo>
                  <a:lnTo>
                    <a:pt x="1046"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1"/>
            <p:cNvSpPr/>
            <p:nvPr/>
          </p:nvSpPr>
          <p:spPr>
            <a:xfrm>
              <a:off x="3803075" y="4037300"/>
              <a:ext cx="38725" cy="6700"/>
            </a:xfrm>
            <a:custGeom>
              <a:rect b="b" l="l" r="r" t="t"/>
              <a:pathLst>
                <a:path extrusionOk="0" h="268" w="1549">
                  <a:moveTo>
                    <a:pt x="0" y="1"/>
                  </a:moveTo>
                  <a:lnTo>
                    <a:pt x="0" y="267"/>
                  </a:lnTo>
                  <a:lnTo>
                    <a:pt x="1548" y="267"/>
                  </a:lnTo>
                  <a:lnTo>
                    <a:pt x="1548" y="1"/>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1"/>
            <p:cNvSpPr/>
            <p:nvPr/>
          </p:nvSpPr>
          <p:spPr>
            <a:xfrm>
              <a:off x="3856375" y="4037300"/>
              <a:ext cx="38975" cy="6700"/>
            </a:xfrm>
            <a:custGeom>
              <a:rect b="b" l="l" r="r" t="t"/>
              <a:pathLst>
                <a:path extrusionOk="0" h="268" w="1559">
                  <a:moveTo>
                    <a:pt x="1" y="1"/>
                  </a:moveTo>
                  <a:lnTo>
                    <a:pt x="1" y="267"/>
                  </a:lnTo>
                  <a:lnTo>
                    <a:pt x="1559" y="267"/>
                  </a:lnTo>
                  <a:lnTo>
                    <a:pt x="15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1"/>
            <p:cNvSpPr/>
            <p:nvPr/>
          </p:nvSpPr>
          <p:spPr>
            <a:xfrm>
              <a:off x="3631875" y="4057025"/>
              <a:ext cx="53575" cy="6700"/>
            </a:xfrm>
            <a:custGeom>
              <a:rect b="b" l="l" r="r" t="t"/>
              <a:pathLst>
                <a:path extrusionOk="0" h="268" w="2143">
                  <a:moveTo>
                    <a:pt x="0" y="1"/>
                  </a:moveTo>
                  <a:lnTo>
                    <a:pt x="0" y="267"/>
                  </a:lnTo>
                  <a:lnTo>
                    <a:pt x="2143" y="267"/>
                  </a:lnTo>
                  <a:lnTo>
                    <a:pt x="2143"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1"/>
            <p:cNvSpPr/>
            <p:nvPr/>
          </p:nvSpPr>
          <p:spPr>
            <a:xfrm>
              <a:off x="3698750" y="4057025"/>
              <a:ext cx="53850" cy="6700"/>
            </a:xfrm>
            <a:custGeom>
              <a:rect b="b" l="l" r="r" t="t"/>
              <a:pathLst>
                <a:path extrusionOk="0" h="268" w="2154">
                  <a:moveTo>
                    <a:pt x="1" y="1"/>
                  </a:moveTo>
                  <a:lnTo>
                    <a:pt x="1" y="267"/>
                  </a:lnTo>
                  <a:lnTo>
                    <a:pt x="2154" y="267"/>
                  </a:lnTo>
                  <a:lnTo>
                    <a:pt x="2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1"/>
            <p:cNvSpPr/>
            <p:nvPr/>
          </p:nvSpPr>
          <p:spPr>
            <a:xfrm>
              <a:off x="3903275" y="4057025"/>
              <a:ext cx="77175" cy="6700"/>
            </a:xfrm>
            <a:custGeom>
              <a:rect b="b" l="l" r="r" t="t"/>
              <a:pathLst>
                <a:path extrusionOk="0" h="268" w="3087">
                  <a:moveTo>
                    <a:pt x="1" y="1"/>
                  </a:moveTo>
                  <a:lnTo>
                    <a:pt x="1" y="267"/>
                  </a:lnTo>
                  <a:lnTo>
                    <a:pt x="3086" y="267"/>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1"/>
            <p:cNvSpPr/>
            <p:nvPr/>
          </p:nvSpPr>
          <p:spPr>
            <a:xfrm>
              <a:off x="3768225" y="4057025"/>
              <a:ext cx="26150" cy="6700"/>
            </a:xfrm>
            <a:custGeom>
              <a:rect b="b" l="l" r="r" t="t"/>
              <a:pathLst>
                <a:path extrusionOk="0" h="268" w="1046">
                  <a:moveTo>
                    <a:pt x="0" y="1"/>
                  </a:moveTo>
                  <a:lnTo>
                    <a:pt x="0" y="267"/>
                  </a:lnTo>
                  <a:lnTo>
                    <a:pt x="1046" y="267"/>
                  </a:lnTo>
                  <a:lnTo>
                    <a:pt x="1046"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1"/>
            <p:cNvSpPr/>
            <p:nvPr/>
          </p:nvSpPr>
          <p:spPr>
            <a:xfrm>
              <a:off x="3803075" y="4057025"/>
              <a:ext cx="38725" cy="6700"/>
            </a:xfrm>
            <a:custGeom>
              <a:rect b="b" l="l" r="r" t="t"/>
              <a:pathLst>
                <a:path extrusionOk="0" h="268" w="1549">
                  <a:moveTo>
                    <a:pt x="0" y="1"/>
                  </a:moveTo>
                  <a:lnTo>
                    <a:pt x="0" y="267"/>
                  </a:lnTo>
                  <a:lnTo>
                    <a:pt x="1548" y="267"/>
                  </a:lnTo>
                  <a:lnTo>
                    <a:pt x="1548" y="1"/>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1"/>
            <p:cNvSpPr/>
            <p:nvPr/>
          </p:nvSpPr>
          <p:spPr>
            <a:xfrm>
              <a:off x="3856375" y="4057025"/>
              <a:ext cx="38975" cy="6700"/>
            </a:xfrm>
            <a:custGeom>
              <a:rect b="b" l="l" r="r" t="t"/>
              <a:pathLst>
                <a:path extrusionOk="0" h="268" w="1559">
                  <a:moveTo>
                    <a:pt x="1" y="1"/>
                  </a:moveTo>
                  <a:lnTo>
                    <a:pt x="1" y="267"/>
                  </a:lnTo>
                  <a:lnTo>
                    <a:pt x="1559" y="267"/>
                  </a:lnTo>
                  <a:lnTo>
                    <a:pt x="15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1"/>
            <p:cNvSpPr/>
            <p:nvPr/>
          </p:nvSpPr>
          <p:spPr>
            <a:xfrm>
              <a:off x="3631875" y="4076775"/>
              <a:ext cx="53575" cy="6675"/>
            </a:xfrm>
            <a:custGeom>
              <a:rect b="b" l="l" r="r" t="t"/>
              <a:pathLst>
                <a:path extrusionOk="0" h="267" w="2143">
                  <a:moveTo>
                    <a:pt x="0" y="0"/>
                  </a:moveTo>
                  <a:lnTo>
                    <a:pt x="0" y="267"/>
                  </a:lnTo>
                  <a:lnTo>
                    <a:pt x="2143" y="267"/>
                  </a:lnTo>
                  <a:lnTo>
                    <a:pt x="2143"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1"/>
            <p:cNvSpPr/>
            <p:nvPr/>
          </p:nvSpPr>
          <p:spPr>
            <a:xfrm>
              <a:off x="3698750" y="4076775"/>
              <a:ext cx="53850" cy="6675"/>
            </a:xfrm>
            <a:custGeom>
              <a:rect b="b" l="l" r="r" t="t"/>
              <a:pathLst>
                <a:path extrusionOk="0" h="267" w="2154">
                  <a:moveTo>
                    <a:pt x="1" y="0"/>
                  </a:moveTo>
                  <a:lnTo>
                    <a:pt x="1" y="267"/>
                  </a:lnTo>
                  <a:lnTo>
                    <a:pt x="2154" y="267"/>
                  </a:lnTo>
                  <a:lnTo>
                    <a:pt x="21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1"/>
            <p:cNvSpPr/>
            <p:nvPr/>
          </p:nvSpPr>
          <p:spPr>
            <a:xfrm>
              <a:off x="3903275" y="4076775"/>
              <a:ext cx="77175" cy="6675"/>
            </a:xfrm>
            <a:custGeom>
              <a:rect b="b" l="l" r="r" t="t"/>
              <a:pathLst>
                <a:path extrusionOk="0" h="267" w="3087">
                  <a:moveTo>
                    <a:pt x="1" y="0"/>
                  </a:moveTo>
                  <a:lnTo>
                    <a:pt x="1" y="267"/>
                  </a:lnTo>
                  <a:lnTo>
                    <a:pt x="3086" y="267"/>
                  </a:lnTo>
                  <a:lnTo>
                    <a:pt x="30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1"/>
            <p:cNvSpPr/>
            <p:nvPr/>
          </p:nvSpPr>
          <p:spPr>
            <a:xfrm>
              <a:off x="3768225" y="4076775"/>
              <a:ext cx="26150" cy="6675"/>
            </a:xfrm>
            <a:custGeom>
              <a:rect b="b" l="l" r="r" t="t"/>
              <a:pathLst>
                <a:path extrusionOk="0" h="267" w="1046">
                  <a:moveTo>
                    <a:pt x="0" y="0"/>
                  </a:moveTo>
                  <a:lnTo>
                    <a:pt x="0" y="267"/>
                  </a:lnTo>
                  <a:lnTo>
                    <a:pt x="1046" y="267"/>
                  </a:lnTo>
                  <a:lnTo>
                    <a:pt x="1046"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1"/>
            <p:cNvSpPr/>
            <p:nvPr/>
          </p:nvSpPr>
          <p:spPr>
            <a:xfrm>
              <a:off x="3803075" y="4076775"/>
              <a:ext cx="38725" cy="6675"/>
            </a:xfrm>
            <a:custGeom>
              <a:rect b="b" l="l" r="r" t="t"/>
              <a:pathLst>
                <a:path extrusionOk="0" h="267" w="1549">
                  <a:moveTo>
                    <a:pt x="0" y="0"/>
                  </a:moveTo>
                  <a:lnTo>
                    <a:pt x="0" y="267"/>
                  </a:lnTo>
                  <a:lnTo>
                    <a:pt x="1548" y="267"/>
                  </a:lnTo>
                  <a:lnTo>
                    <a:pt x="1548" y="0"/>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1"/>
            <p:cNvSpPr/>
            <p:nvPr/>
          </p:nvSpPr>
          <p:spPr>
            <a:xfrm>
              <a:off x="3856375" y="4076775"/>
              <a:ext cx="38975" cy="6675"/>
            </a:xfrm>
            <a:custGeom>
              <a:rect b="b" l="l" r="r" t="t"/>
              <a:pathLst>
                <a:path extrusionOk="0" h="267" w="1559">
                  <a:moveTo>
                    <a:pt x="1" y="0"/>
                  </a:moveTo>
                  <a:lnTo>
                    <a:pt x="1" y="267"/>
                  </a:lnTo>
                  <a:lnTo>
                    <a:pt x="1559" y="267"/>
                  </a:lnTo>
                  <a:lnTo>
                    <a:pt x="15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1"/>
            <p:cNvSpPr/>
            <p:nvPr/>
          </p:nvSpPr>
          <p:spPr>
            <a:xfrm>
              <a:off x="3631875" y="4096500"/>
              <a:ext cx="53575" cy="6700"/>
            </a:xfrm>
            <a:custGeom>
              <a:rect b="b" l="l" r="r" t="t"/>
              <a:pathLst>
                <a:path extrusionOk="0" h="268" w="2143">
                  <a:moveTo>
                    <a:pt x="0" y="1"/>
                  </a:moveTo>
                  <a:lnTo>
                    <a:pt x="0" y="267"/>
                  </a:lnTo>
                  <a:lnTo>
                    <a:pt x="2143" y="267"/>
                  </a:lnTo>
                  <a:lnTo>
                    <a:pt x="2143"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1"/>
            <p:cNvSpPr/>
            <p:nvPr/>
          </p:nvSpPr>
          <p:spPr>
            <a:xfrm>
              <a:off x="3698750" y="4096500"/>
              <a:ext cx="53850" cy="6700"/>
            </a:xfrm>
            <a:custGeom>
              <a:rect b="b" l="l" r="r" t="t"/>
              <a:pathLst>
                <a:path extrusionOk="0" h="268" w="2154">
                  <a:moveTo>
                    <a:pt x="1" y="1"/>
                  </a:moveTo>
                  <a:lnTo>
                    <a:pt x="1" y="267"/>
                  </a:lnTo>
                  <a:lnTo>
                    <a:pt x="2154" y="267"/>
                  </a:lnTo>
                  <a:lnTo>
                    <a:pt x="2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1"/>
            <p:cNvSpPr/>
            <p:nvPr/>
          </p:nvSpPr>
          <p:spPr>
            <a:xfrm>
              <a:off x="3903275" y="4096500"/>
              <a:ext cx="77175" cy="6700"/>
            </a:xfrm>
            <a:custGeom>
              <a:rect b="b" l="l" r="r" t="t"/>
              <a:pathLst>
                <a:path extrusionOk="0" h="268" w="3087">
                  <a:moveTo>
                    <a:pt x="1" y="1"/>
                  </a:moveTo>
                  <a:lnTo>
                    <a:pt x="1" y="267"/>
                  </a:lnTo>
                  <a:lnTo>
                    <a:pt x="3086" y="267"/>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1"/>
            <p:cNvSpPr/>
            <p:nvPr/>
          </p:nvSpPr>
          <p:spPr>
            <a:xfrm>
              <a:off x="3768225" y="4096500"/>
              <a:ext cx="26150" cy="6700"/>
            </a:xfrm>
            <a:custGeom>
              <a:rect b="b" l="l" r="r" t="t"/>
              <a:pathLst>
                <a:path extrusionOk="0" h="268" w="1046">
                  <a:moveTo>
                    <a:pt x="0" y="1"/>
                  </a:moveTo>
                  <a:lnTo>
                    <a:pt x="0" y="267"/>
                  </a:lnTo>
                  <a:lnTo>
                    <a:pt x="1046" y="267"/>
                  </a:lnTo>
                  <a:lnTo>
                    <a:pt x="1046"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1"/>
            <p:cNvSpPr/>
            <p:nvPr/>
          </p:nvSpPr>
          <p:spPr>
            <a:xfrm>
              <a:off x="3803075" y="4096500"/>
              <a:ext cx="38725" cy="6700"/>
            </a:xfrm>
            <a:custGeom>
              <a:rect b="b" l="l" r="r" t="t"/>
              <a:pathLst>
                <a:path extrusionOk="0" h="268" w="1549">
                  <a:moveTo>
                    <a:pt x="0" y="1"/>
                  </a:moveTo>
                  <a:lnTo>
                    <a:pt x="0" y="267"/>
                  </a:lnTo>
                  <a:lnTo>
                    <a:pt x="1548" y="267"/>
                  </a:lnTo>
                  <a:lnTo>
                    <a:pt x="1548" y="1"/>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1"/>
            <p:cNvSpPr/>
            <p:nvPr/>
          </p:nvSpPr>
          <p:spPr>
            <a:xfrm>
              <a:off x="3856375" y="4096500"/>
              <a:ext cx="38975" cy="6700"/>
            </a:xfrm>
            <a:custGeom>
              <a:rect b="b" l="l" r="r" t="t"/>
              <a:pathLst>
                <a:path extrusionOk="0" h="268" w="1559">
                  <a:moveTo>
                    <a:pt x="1" y="1"/>
                  </a:moveTo>
                  <a:lnTo>
                    <a:pt x="1" y="267"/>
                  </a:lnTo>
                  <a:lnTo>
                    <a:pt x="1559" y="267"/>
                  </a:lnTo>
                  <a:lnTo>
                    <a:pt x="15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1"/>
            <p:cNvSpPr/>
            <p:nvPr/>
          </p:nvSpPr>
          <p:spPr>
            <a:xfrm>
              <a:off x="3631875" y="4116500"/>
              <a:ext cx="53575" cy="6425"/>
            </a:xfrm>
            <a:custGeom>
              <a:rect b="b" l="l" r="r" t="t"/>
              <a:pathLst>
                <a:path extrusionOk="0" h="257" w="2143">
                  <a:moveTo>
                    <a:pt x="0" y="0"/>
                  </a:moveTo>
                  <a:lnTo>
                    <a:pt x="0" y="257"/>
                  </a:lnTo>
                  <a:lnTo>
                    <a:pt x="2143" y="257"/>
                  </a:lnTo>
                  <a:lnTo>
                    <a:pt x="2143"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1"/>
            <p:cNvSpPr/>
            <p:nvPr/>
          </p:nvSpPr>
          <p:spPr>
            <a:xfrm>
              <a:off x="3698750" y="4116500"/>
              <a:ext cx="53850" cy="6425"/>
            </a:xfrm>
            <a:custGeom>
              <a:rect b="b" l="l" r="r" t="t"/>
              <a:pathLst>
                <a:path extrusionOk="0" h="257" w="2154">
                  <a:moveTo>
                    <a:pt x="1" y="0"/>
                  </a:moveTo>
                  <a:lnTo>
                    <a:pt x="1" y="257"/>
                  </a:lnTo>
                  <a:lnTo>
                    <a:pt x="2154" y="257"/>
                  </a:lnTo>
                  <a:lnTo>
                    <a:pt x="21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1"/>
            <p:cNvSpPr/>
            <p:nvPr/>
          </p:nvSpPr>
          <p:spPr>
            <a:xfrm>
              <a:off x="3903275" y="4116500"/>
              <a:ext cx="77175" cy="6425"/>
            </a:xfrm>
            <a:custGeom>
              <a:rect b="b" l="l" r="r" t="t"/>
              <a:pathLst>
                <a:path extrusionOk="0" h="257" w="3087">
                  <a:moveTo>
                    <a:pt x="1" y="0"/>
                  </a:moveTo>
                  <a:lnTo>
                    <a:pt x="1" y="257"/>
                  </a:lnTo>
                  <a:lnTo>
                    <a:pt x="3086" y="257"/>
                  </a:lnTo>
                  <a:lnTo>
                    <a:pt x="30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1"/>
            <p:cNvSpPr/>
            <p:nvPr/>
          </p:nvSpPr>
          <p:spPr>
            <a:xfrm>
              <a:off x="3768225" y="4116500"/>
              <a:ext cx="26150" cy="6425"/>
            </a:xfrm>
            <a:custGeom>
              <a:rect b="b" l="l" r="r" t="t"/>
              <a:pathLst>
                <a:path extrusionOk="0" h="257" w="1046">
                  <a:moveTo>
                    <a:pt x="0" y="0"/>
                  </a:moveTo>
                  <a:lnTo>
                    <a:pt x="0" y="257"/>
                  </a:lnTo>
                  <a:lnTo>
                    <a:pt x="1046" y="257"/>
                  </a:lnTo>
                  <a:lnTo>
                    <a:pt x="1046" y="0"/>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1"/>
            <p:cNvSpPr/>
            <p:nvPr/>
          </p:nvSpPr>
          <p:spPr>
            <a:xfrm>
              <a:off x="3803075" y="4116500"/>
              <a:ext cx="38725" cy="6425"/>
            </a:xfrm>
            <a:custGeom>
              <a:rect b="b" l="l" r="r" t="t"/>
              <a:pathLst>
                <a:path extrusionOk="0" h="257" w="1549">
                  <a:moveTo>
                    <a:pt x="0" y="0"/>
                  </a:moveTo>
                  <a:lnTo>
                    <a:pt x="0" y="257"/>
                  </a:lnTo>
                  <a:lnTo>
                    <a:pt x="1548" y="257"/>
                  </a:lnTo>
                  <a:lnTo>
                    <a:pt x="1548" y="0"/>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1"/>
            <p:cNvSpPr/>
            <p:nvPr/>
          </p:nvSpPr>
          <p:spPr>
            <a:xfrm>
              <a:off x="3856375" y="4116500"/>
              <a:ext cx="38975" cy="6425"/>
            </a:xfrm>
            <a:custGeom>
              <a:rect b="b" l="l" r="r" t="t"/>
              <a:pathLst>
                <a:path extrusionOk="0" h="257" w="1559">
                  <a:moveTo>
                    <a:pt x="1" y="0"/>
                  </a:moveTo>
                  <a:lnTo>
                    <a:pt x="1" y="257"/>
                  </a:lnTo>
                  <a:lnTo>
                    <a:pt x="1559" y="257"/>
                  </a:lnTo>
                  <a:lnTo>
                    <a:pt x="15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1"/>
            <p:cNvSpPr/>
            <p:nvPr/>
          </p:nvSpPr>
          <p:spPr>
            <a:xfrm>
              <a:off x="3631875" y="4136225"/>
              <a:ext cx="53575" cy="6425"/>
            </a:xfrm>
            <a:custGeom>
              <a:rect b="b" l="l" r="r" t="t"/>
              <a:pathLst>
                <a:path extrusionOk="0" h="257" w="2143">
                  <a:moveTo>
                    <a:pt x="0" y="1"/>
                  </a:moveTo>
                  <a:lnTo>
                    <a:pt x="0" y="257"/>
                  </a:lnTo>
                  <a:lnTo>
                    <a:pt x="2143" y="257"/>
                  </a:lnTo>
                  <a:lnTo>
                    <a:pt x="2143"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1"/>
            <p:cNvSpPr/>
            <p:nvPr/>
          </p:nvSpPr>
          <p:spPr>
            <a:xfrm>
              <a:off x="3698750" y="4136225"/>
              <a:ext cx="53850" cy="6425"/>
            </a:xfrm>
            <a:custGeom>
              <a:rect b="b" l="l" r="r" t="t"/>
              <a:pathLst>
                <a:path extrusionOk="0" h="257" w="2154">
                  <a:moveTo>
                    <a:pt x="1" y="1"/>
                  </a:moveTo>
                  <a:lnTo>
                    <a:pt x="1" y="257"/>
                  </a:lnTo>
                  <a:lnTo>
                    <a:pt x="2154" y="257"/>
                  </a:lnTo>
                  <a:lnTo>
                    <a:pt x="2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1"/>
            <p:cNvSpPr/>
            <p:nvPr/>
          </p:nvSpPr>
          <p:spPr>
            <a:xfrm>
              <a:off x="3903275" y="4136225"/>
              <a:ext cx="77175" cy="6425"/>
            </a:xfrm>
            <a:custGeom>
              <a:rect b="b" l="l" r="r" t="t"/>
              <a:pathLst>
                <a:path extrusionOk="0" h="257" w="3087">
                  <a:moveTo>
                    <a:pt x="1" y="1"/>
                  </a:moveTo>
                  <a:lnTo>
                    <a:pt x="1" y="257"/>
                  </a:lnTo>
                  <a:lnTo>
                    <a:pt x="3086" y="257"/>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1"/>
            <p:cNvSpPr/>
            <p:nvPr/>
          </p:nvSpPr>
          <p:spPr>
            <a:xfrm>
              <a:off x="3768225" y="4136225"/>
              <a:ext cx="26150" cy="6425"/>
            </a:xfrm>
            <a:custGeom>
              <a:rect b="b" l="l" r="r" t="t"/>
              <a:pathLst>
                <a:path extrusionOk="0" h="257" w="1046">
                  <a:moveTo>
                    <a:pt x="0" y="1"/>
                  </a:moveTo>
                  <a:lnTo>
                    <a:pt x="0" y="257"/>
                  </a:lnTo>
                  <a:lnTo>
                    <a:pt x="1046" y="257"/>
                  </a:lnTo>
                  <a:lnTo>
                    <a:pt x="1046"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1"/>
            <p:cNvSpPr/>
            <p:nvPr/>
          </p:nvSpPr>
          <p:spPr>
            <a:xfrm>
              <a:off x="3803075" y="4136225"/>
              <a:ext cx="38725" cy="6425"/>
            </a:xfrm>
            <a:custGeom>
              <a:rect b="b" l="l" r="r" t="t"/>
              <a:pathLst>
                <a:path extrusionOk="0" h="257" w="1549">
                  <a:moveTo>
                    <a:pt x="0" y="1"/>
                  </a:moveTo>
                  <a:lnTo>
                    <a:pt x="0" y="257"/>
                  </a:lnTo>
                  <a:lnTo>
                    <a:pt x="1548" y="257"/>
                  </a:lnTo>
                  <a:lnTo>
                    <a:pt x="1548" y="1"/>
                  </a:lnTo>
                  <a:close/>
                </a:path>
              </a:pathLst>
            </a:custGeom>
            <a:solidFill>
              <a:srgbClr val="60E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1"/>
            <p:cNvSpPr/>
            <p:nvPr/>
          </p:nvSpPr>
          <p:spPr>
            <a:xfrm>
              <a:off x="3856375" y="4136225"/>
              <a:ext cx="38975" cy="6425"/>
            </a:xfrm>
            <a:custGeom>
              <a:rect b="b" l="l" r="r" t="t"/>
              <a:pathLst>
                <a:path extrusionOk="0" h="257" w="1559">
                  <a:moveTo>
                    <a:pt x="1" y="1"/>
                  </a:moveTo>
                  <a:lnTo>
                    <a:pt x="1" y="257"/>
                  </a:lnTo>
                  <a:lnTo>
                    <a:pt x="1559" y="257"/>
                  </a:lnTo>
                  <a:lnTo>
                    <a:pt x="15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1"/>
            <p:cNvSpPr/>
            <p:nvPr/>
          </p:nvSpPr>
          <p:spPr>
            <a:xfrm>
              <a:off x="3631875" y="3935800"/>
              <a:ext cx="348300" cy="15675"/>
            </a:xfrm>
            <a:custGeom>
              <a:rect b="b" l="l" r="r" t="t"/>
              <a:pathLst>
                <a:path extrusionOk="0" h="627" w="13932">
                  <a:moveTo>
                    <a:pt x="0" y="1"/>
                  </a:moveTo>
                  <a:lnTo>
                    <a:pt x="0" y="626"/>
                  </a:lnTo>
                  <a:lnTo>
                    <a:pt x="13932" y="626"/>
                  </a:lnTo>
                  <a:lnTo>
                    <a:pt x="13932" y="1"/>
                  </a:lnTo>
                  <a:close/>
                </a:path>
              </a:pathLst>
            </a:custGeom>
            <a:solidFill>
              <a:srgbClr val="80CF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1"/>
            <p:cNvSpPr/>
            <p:nvPr/>
          </p:nvSpPr>
          <p:spPr>
            <a:xfrm>
              <a:off x="3246400" y="4029100"/>
              <a:ext cx="312200" cy="182250"/>
            </a:xfrm>
            <a:custGeom>
              <a:rect b="b" l="l" r="r" t="t"/>
              <a:pathLst>
                <a:path extrusionOk="0" h="7290" w="12488">
                  <a:moveTo>
                    <a:pt x="1006" y="1"/>
                  </a:moveTo>
                  <a:cubicBezTo>
                    <a:pt x="452" y="1"/>
                    <a:pt x="1" y="452"/>
                    <a:pt x="1" y="1005"/>
                  </a:cubicBezTo>
                  <a:lnTo>
                    <a:pt x="1" y="6285"/>
                  </a:lnTo>
                  <a:cubicBezTo>
                    <a:pt x="1" y="6848"/>
                    <a:pt x="452" y="7289"/>
                    <a:pt x="1006" y="7289"/>
                  </a:cubicBezTo>
                  <a:lnTo>
                    <a:pt x="11483" y="7289"/>
                  </a:lnTo>
                  <a:cubicBezTo>
                    <a:pt x="12036" y="7289"/>
                    <a:pt x="12487" y="6848"/>
                    <a:pt x="12487" y="6285"/>
                  </a:cubicBezTo>
                  <a:lnTo>
                    <a:pt x="12487" y="1005"/>
                  </a:lnTo>
                  <a:cubicBezTo>
                    <a:pt x="12487" y="452"/>
                    <a:pt x="12036" y="1"/>
                    <a:pt x="114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1"/>
            <p:cNvSpPr/>
            <p:nvPr/>
          </p:nvSpPr>
          <p:spPr>
            <a:xfrm>
              <a:off x="3253075" y="4033725"/>
              <a:ext cx="293725" cy="171475"/>
            </a:xfrm>
            <a:custGeom>
              <a:rect b="b" l="l" r="r" t="t"/>
              <a:pathLst>
                <a:path extrusionOk="0" h="6859" w="11749">
                  <a:moveTo>
                    <a:pt x="800" y="0"/>
                  </a:moveTo>
                  <a:cubicBezTo>
                    <a:pt x="349" y="0"/>
                    <a:pt x="1" y="359"/>
                    <a:pt x="1" y="800"/>
                  </a:cubicBezTo>
                  <a:lnTo>
                    <a:pt x="1" y="6059"/>
                  </a:lnTo>
                  <a:cubicBezTo>
                    <a:pt x="1" y="6499"/>
                    <a:pt x="349" y="6858"/>
                    <a:pt x="800" y="6858"/>
                  </a:cubicBezTo>
                  <a:lnTo>
                    <a:pt x="10949" y="6858"/>
                  </a:lnTo>
                  <a:cubicBezTo>
                    <a:pt x="11390" y="6858"/>
                    <a:pt x="11749" y="6499"/>
                    <a:pt x="11749" y="6059"/>
                  </a:cubicBezTo>
                  <a:lnTo>
                    <a:pt x="11749" y="800"/>
                  </a:lnTo>
                  <a:cubicBezTo>
                    <a:pt x="11749" y="359"/>
                    <a:pt x="11390" y="0"/>
                    <a:pt x="109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1"/>
            <p:cNvSpPr/>
            <p:nvPr/>
          </p:nvSpPr>
          <p:spPr>
            <a:xfrm>
              <a:off x="3281525" y="4080100"/>
              <a:ext cx="46675" cy="34100"/>
            </a:xfrm>
            <a:custGeom>
              <a:rect b="b" l="l" r="r" t="t"/>
              <a:pathLst>
                <a:path extrusionOk="0" h="1364" w="1867">
                  <a:moveTo>
                    <a:pt x="287" y="1"/>
                  </a:moveTo>
                  <a:cubicBezTo>
                    <a:pt x="134" y="1"/>
                    <a:pt x="0" y="134"/>
                    <a:pt x="0" y="298"/>
                  </a:cubicBezTo>
                  <a:lnTo>
                    <a:pt x="0" y="1067"/>
                  </a:lnTo>
                  <a:cubicBezTo>
                    <a:pt x="0" y="1231"/>
                    <a:pt x="134" y="1364"/>
                    <a:pt x="287" y="1364"/>
                  </a:cubicBezTo>
                  <a:lnTo>
                    <a:pt x="1569" y="1364"/>
                  </a:lnTo>
                  <a:cubicBezTo>
                    <a:pt x="1733" y="1364"/>
                    <a:pt x="1866" y="1231"/>
                    <a:pt x="1866" y="1067"/>
                  </a:cubicBezTo>
                  <a:lnTo>
                    <a:pt x="1866" y="298"/>
                  </a:lnTo>
                  <a:cubicBezTo>
                    <a:pt x="1866" y="134"/>
                    <a:pt x="1733" y="1"/>
                    <a:pt x="15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1"/>
            <p:cNvSpPr/>
            <p:nvPr/>
          </p:nvSpPr>
          <p:spPr>
            <a:xfrm>
              <a:off x="3510125" y="4167500"/>
              <a:ext cx="24625" cy="24375"/>
            </a:xfrm>
            <a:custGeom>
              <a:rect b="b" l="l" r="r" t="t"/>
              <a:pathLst>
                <a:path extrusionOk="0" h="975" w="985">
                  <a:moveTo>
                    <a:pt x="339" y="0"/>
                  </a:moveTo>
                  <a:cubicBezTo>
                    <a:pt x="216" y="0"/>
                    <a:pt x="93" y="52"/>
                    <a:pt x="1" y="144"/>
                  </a:cubicBezTo>
                  <a:cubicBezTo>
                    <a:pt x="206" y="328"/>
                    <a:pt x="206" y="646"/>
                    <a:pt x="1" y="831"/>
                  </a:cubicBezTo>
                  <a:cubicBezTo>
                    <a:pt x="93" y="923"/>
                    <a:pt x="216" y="974"/>
                    <a:pt x="339" y="974"/>
                  </a:cubicBezTo>
                  <a:cubicBezTo>
                    <a:pt x="985" y="964"/>
                    <a:pt x="985" y="0"/>
                    <a:pt x="339" y="0"/>
                  </a:cubicBezTo>
                  <a:close/>
                </a:path>
              </a:pathLst>
            </a:custGeom>
            <a:solidFill>
              <a:srgbClr val="78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1"/>
            <p:cNvSpPr/>
            <p:nvPr/>
          </p:nvSpPr>
          <p:spPr>
            <a:xfrm>
              <a:off x="3487325" y="4167575"/>
              <a:ext cx="22825" cy="24300"/>
            </a:xfrm>
            <a:custGeom>
              <a:rect b="b" l="l" r="r" t="t"/>
              <a:pathLst>
                <a:path extrusionOk="0" h="972" w="913">
                  <a:moveTo>
                    <a:pt x="577" y="1"/>
                  </a:moveTo>
                  <a:cubicBezTo>
                    <a:pt x="390" y="1"/>
                    <a:pt x="205" y="111"/>
                    <a:pt x="123" y="305"/>
                  </a:cubicBezTo>
                  <a:cubicBezTo>
                    <a:pt x="0" y="623"/>
                    <a:pt x="236" y="971"/>
                    <a:pt x="574" y="971"/>
                  </a:cubicBezTo>
                  <a:cubicBezTo>
                    <a:pt x="697" y="971"/>
                    <a:pt x="821" y="920"/>
                    <a:pt x="913" y="828"/>
                  </a:cubicBezTo>
                  <a:cubicBezTo>
                    <a:pt x="821" y="735"/>
                    <a:pt x="759" y="612"/>
                    <a:pt x="759" y="479"/>
                  </a:cubicBezTo>
                  <a:cubicBezTo>
                    <a:pt x="759" y="356"/>
                    <a:pt x="821" y="223"/>
                    <a:pt x="913" y="141"/>
                  </a:cubicBezTo>
                  <a:cubicBezTo>
                    <a:pt x="817" y="45"/>
                    <a:pt x="697" y="1"/>
                    <a:pt x="5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1"/>
            <p:cNvSpPr/>
            <p:nvPr/>
          </p:nvSpPr>
          <p:spPr>
            <a:xfrm>
              <a:off x="3503975" y="4178025"/>
              <a:ext cx="9775" cy="10250"/>
            </a:xfrm>
            <a:custGeom>
              <a:rect b="b" l="l" r="r" t="t"/>
              <a:pathLst>
                <a:path extrusionOk="0" h="410" w="391">
                  <a:moveTo>
                    <a:pt x="243" y="0"/>
                  </a:moveTo>
                  <a:cubicBezTo>
                    <a:pt x="166" y="0"/>
                    <a:pt x="89" y="43"/>
                    <a:pt x="52" y="123"/>
                  </a:cubicBezTo>
                  <a:cubicBezTo>
                    <a:pt x="1" y="266"/>
                    <a:pt x="103" y="410"/>
                    <a:pt x="247" y="410"/>
                  </a:cubicBezTo>
                  <a:cubicBezTo>
                    <a:pt x="339" y="317"/>
                    <a:pt x="390" y="194"/>
                    <a:pt x="390" y="61"/>
                  </a:cubicBezTo>
                  <a:cubicBezTo>
                    <a:pt x="349" y="20"/>
                    <a:pt x="296" y="0"/>
                    <a:pt x="243" y="0"/>
                  </a:cubicBezTo>
                  <a:close/>
                </a:path>
              </a:pathLst>
            </a:custGeom>
            <a:solidFill>
              <a:srgbClr val="49AD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1"/>
            <p:cNvSpPr/>
            <p:nvPr/>
          </p:nvSpPr>
          <p:spPr>
            <a:xfrm>
              <a:off x="3282800" y="4131350"/>
              <a:ext cx="8750" cy="16425"/>
            </a:xfrm>
            <a:custGeom>
              <a:rect b="b" l="l" r="r" t="t"/>
              <a:pathLst>
                <a:path extrusionOk="0" h="657" w="350">
                  <a:moveTo>
                    <a:pt x="144" y="1"/>
                  </a:moveTo>
                  <a:cubicBezTo>
                    <a:pt x="144" y="21"/>
                    <a:pt x="144" y="32"/>
                    <a:pt x="134" y="52"/>
                  </a:cubicBezTo>
                  <a:cubicBezTo>
                    <a:pt x="124" y="62"/>
                    <a:pt x="113" y="73"/>
                    <a:pt x="103" y="83"/>
                  </a:cubicBezTo>
                  <a:cubicBezTo>
                    <a:pt x="83" y="83"/>
                    <a:pt x="72" y="93"/>
                    <a:pt x="52" y="93"/>
                  </a:cubicBezTo>
                  <a:lnTo>
                    <a:pt x="1" y="93"/>
                  </a:lnTo>
                  <a:lnTo>
                    <a:pt x="1" y="155"/>
                  </a:lnTo>
                  <a:lnTo>
                    <a:pt x="134" y="155"/>
                  </a:lnTo>
                  <a:lnTo>
                    <a:pt x="134" y="595"/>
                  </a:lnTo>
                  <a:lnTo>
                    <a:pt x="1" y="595"/>
                  </a:lnTo>
                  <a:lnTo>
                    <a:pt x="1" y="657"/>
                  </a:lnTo>
                  <a:lnTo>
                    <a:pt x="349" y="657"/>
                  </a:lnTo>
                  <a:lnTo>
                    <a:pt x="349" y="595"/>
                  </a:lnTo>
                  <a:lnTo>
                    <a:pt x="216" y="595"/>
                  </a:lnTo>
                  <a:lnTo>
                    <a:pt x="216"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1"/>
            <p:cNvSpPr/>
            <p:nvPr/>
          </p:nvSpPr>
          <p:spPr>
            <a:xfrm>
              <a:off x="3295625" y="4131100"/>
              <a:ext cx="11300" cy="16675"/>
            </a:xfrm>
            <a:custGeom>
              <a:rect b="b" l="l" r="r" t="t"/>
              <a:pathLst>
                <a:path extrusionOk="0" h="667" w="452">
                  <a:moveTo>
                    <a:pt x="205" y="1"/>
                  </a:moveTo>
                  <a:cubicBezTo>
                    <a:pt x="175" y="1"/>
                    <a:pt x="144" y="1"/>
                    <a:pt x="103" y="11"/>
                  </a:cubicBezTo>
                  <a:cubicBezTo>
                    <a:pt x="82" y="21"/>
                    <a:pt x="52" y="31"/>
                    <a:pt x="21" y="42"/>
                  </a:cubicBezTo>
                  <a:lnTo>
                    <a:pt x="21" y="134"/>
                  </a:lnTo>
                  <a:cubicBezTo>
                    <a:pt x="52" y="113"/>
                    <a:pt x="82" y="103"/>
                    <a:pt x="113" y="93"/>
                  </a:cubicBezTo>
                  <a:cubicBezTo>
                    <a:pt x="144" y="83"/>
                    <a:pt x="175" y="72"/>
                    <a:pt x="205" y="72"/>
                  </a:cubicBezTo>
                  <a:cubicBezTo>
                    <a:pt x="236" y="72"/>
                    <a:pt x="267" y="83"/>
                    <a:pt x="298" y="103"/>
                  </a:cubicBezTo>
                  <a:cubicBezTo>
                    <a:pt x="318" y="124"/>
                    <a:pt x="328" y="154"/>
                    <a:pt x="328" y="185"/>
                  </a:cubicBezTo>
                  <a:cubicBezTo>
                    <a:pt x="328" y="226"/>
                    <a:pt x="318" y="257"/>
                    <a:pt x="298" y="288"/>
                  </a:cubicBezTo>
                  <a:cubicBezTo>
                    <a:pt x="267" y="339"/>
                    <a:pt x="226" y="380"/>
                    <a:pt x="185" y="421"/>
                  </a:cubicBezTo>
                  <a:cubicBezTo>
                    <a:pt x="154" y="441"/>
                    <a:pt x="134" y="472"/>
                    <a:pt x="103" y="493"/>
                  </a:cubicBezTo>
                  <a:lnTo>
                    <a:pt x="0" y="575"/>
                  </a:lnTo>
                  <a:lnTo>
                    <a:pt x="0" y="667"/>
                  </a:lnTo>
                  <a:lnTo>
                    <a:pt x="451" y="667"/>
                  </a:lnTo>
                  <a:lnTo>
                    <a:pt x="451" y="595"/>
                  </a:lnTo>
                  <a:lnTo>
                    <a:pt x="103" y="595"/>
                  </a:lnTo>
                  <a:lnTo>
                    <a:pt x="195" y="513"/>
                  </a:lnTo>
                  <a:cubicBezTo>
                    <a:pt x="226" y="482"/>
                    <a:pt x="267" y="441"/>
                    <a:pt x="287" y="421"/>
                  </a:cubicBezTo>
                  <a:cubicBezTo>
                    <a:pt x="308" y="400"/>
                    <a:pt x="328" y="380"/>
                    <a:pt x="349" y="359"/>
                  </a:cubicBezTo>
                  <a:cubicBezTo>
                    <a:pt x="359" y="349"/>
                    <a:pt x="380" y="329"/>
                    <a:pt x="390" y="308"/>
                  </a:cubicBezTo>
                  <a:cubicBezTo>
                    <a:pt x="400" y="288"/>
                    <a:pt x="410" y="267"/>
                    <a:pt x="410" y="247"/>
                  </a:cubicBezTo>
                  <a:cubicBezTo>
                    <a:pt x="421" y="226"/>
                    <a:pt x="421" y="195"/>
                    <a:pt x="421" y="175"/>
                  </a:cubicBezTo>
                  <a:cubicBezTo>
                    <a:pt x="421" y="124"/>
                    <a:pt x="400" y="83"/>
                    <a:pt x="369" y="52"/>
                  </a:cubicBezTo>
                  <a:cubicBezTo>
                    <a:pt x="318" y="11"/>
                    <a:pt x="267" y="1"/>
                    <a:pt x="205" y="1"/>
                  </a:cubicBez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1"/>
            <p:cNvSpPr/>
            <p:nvPr/>
          </p:nvSpPr>
          <p:spPr>
            <a:xfrm>
              <a:off x="3310225" y="4131100"/>
              <a:ext cx="10800" cy="16950"/>
            </a:xfrm>
            <a:custGeom>
              <a:rect b="b" l="l" r="r" t="t"/>
              <a:pathLst>
                <a:path extrusionOk="0" h="678" w="432">
                  <a:moveTo>
                    <a:pt x="206" y="1"/>
                  </a:moveTo>
                  <a:cubicBezTo>
                    <a:pt x="175" y="1"/>
                    <a:pt x="134" y="11"/>
                    <a:pt x="103" y="11"/>
                  </a:cubicBezTo>
                  <a:cubicBezTo>
                    <a:pt x="72" y="21"/>
                    <a:pt x="52" y="31"/>
                    <a:pt x="21" y="42"/>
                  </a:cubicBezTo>
                  <a:lnTo>
                    <a:pt x="21" y="134"/>
                  </a:lnTo>
                  <a:cubicBezTo>
                    <a:pt x="52" y="113"/>
                    <a:pt x="83" y="103"/>
                    <a:pt x="113" y="93"/>
                  </a:cubicBezTo>
                  <a:cubicBezTo>
                    <a:pt x="142" y="86"/>
                    <a:pt x="176" y="78"/>
                    <a:pt x="208" y="78"/>
                  </a:cubicBezTo>
                  <a:cubicBezTo>
                    <a:pt x="222" y="78"/>
                    <a:pt x="235" y="80"/>
                    <a:pt x="247" y="83"/>
                  </a:cubicBezTo>
                  <a:cubicBezTo>
                    <a:pt x="267" y="83"/>
                    <a:pt x="277" y="93"/>
                    <a:pt x="288" y="103"/>
                  </a:cubicBezTo>
                  <a:cubicBezTo>
                    <a:pt x="298" y="103"/>
                    <a:pt x="308" y="113"/>
                    <a:pt x="318" y="134"/>
                  </a:cubicBezTo>
                  <a:cubicBezTo>
                    <a:pt x="329" y="144"/>
                    <a:pt x="329" y="154"/>
                    <a:pt x="329" y="175"/>
                  </a:cubicBezTo>
                  <a:cubicBezTo>
                    <a:pt x="329" y="206"/>
                    <a:pt x="318" y="236"/>
                    <a:pt x="288" y="257"/>
                  </a:cubicBezTo>
                  <a:cubicBezTo>
                    <a:pt x="257" y="267"/>
                    <a:pt x="216" y="277"/>
                    <a:pt x="185" y="277"/>
                  </a:cubicBezTo>
                  <a:lnTo>
                    <a:pt x="154" y="277"/>
                  </a:lnTo>
                  <a:lnTo>
                    <a:pt x="154" y="349"/>
                  </a:lnTo>
                  <a:lnTo>
                    <a:pt x="257" y="349"/>
                  </a:lnTo>
                  <a:cubicBezTo>
                    <a:pt x="267" y="359"/>
                    <a:pt x="288" y="359"/>
                    <a:pt x="298" y="370"/>
                  </a:cubicBezTo>
                  <a:cubicBezTo>
                    <a:pt x="308" y="380"/>
                    <a:pt x="318" y="390"/>
                    <a:pt x="329" y="411"/>
                  </a:cubicBezTo>
                  <a:cubicBezTo>
                    <a:pt x="339" y="431"/>
                    <a:pt x="339" y="441"/>
                    <a:pt x="339" y="462"/>
                  </a:cubicBezTo>
                  <a:cubicBezTo>
                    <a:pt x="339" y="482"/>
                    <a:pt x="339" y="503"/>
                    <a:pt x="329" y="523"/>
                  </a:cubicBezTo>
                  <a:cubicBezTo>
                    <a:pt x="329" y="544"/>
                    <a:pt x="318" y="554"/>
                    <a:pt x="298" y="564"/>
                  </a:cubicBezTo>
                  <a:cubicBezTo>
                    <a:pt x="288" y="585"/>
                    <a:pt x="267" y="595"/>
                    <a:pt x="247" y="595"/>
                  </a:cubicBezTo>
                  <a:cubicBezTo>
                    <a:pt x="236" y="605"/>
                    <a:pt x="216" y="605"/>
                    <a:pt x="195" y="605"/>
                  </a:cubicBezTo>
                  <a:cubicBezTo>
                    <a:pt x="154" y="605"/>
                    <a:pt x="124" y="595"/>
                    <a:pt x="93" y="585"/>
                  </a:cubicBezTo>
                  <a:cubicBezTo>
                    <a:pt x="62" y="575"/>
                    <a:pt x="31" y="564"/>
                    <a:pt x="11" y="544"/>
                  </a:cubicBezTo>
                  <a:lnTo>
                    <a:pt x="1" y="544"/>
                  </a:lnTo>
                  <a:lnTo>
                    <a:pt x="1" y="636"/>
                  </a:lnTo>
                  <a:cubicBezTo>
                    <a:pt x="21" y="646"/>
                    <a:pt x="52" y="657"/>
                    <a:pt x="83" y="667"/>
                  </a:cubicBezTo>
                  <a:cubicBezTo>
                    <a:pt x="124" y="677"/>
                    <a:pt x="154" y="677"/>
                    <a:pt x="195" y="677"/>
                  </a:cubicBezTo>
                  <a:cubicBezTo>
                    <a:pt x="226" y="677"/>
                    <a:pt x="257" y="677"/>
                    <a:pt x="288" y="667"/>
                  </a:cubicBezTo>
                  <a:cubicBezTo>
                    <a:pt x="318" y="657"/>
                    <a:pt x="349" y="636"/>
                    <a:pt x="370" y="626"/>
                  </a:cubicBezTo>
                  <a:cubicBezTo>
                    <a:pt x="390" y="605"/>
                    <a:pt x="400" y="575"/>
                    <a:pt x="411" y="554"/>
                  </a:cubicBezTo>
                  <a:cubicBezTo>
                    <a:pt x="421" y="534"/>
                    <a:pt x="431" y="503"/>
                    <a:pt x="431" y="472"/>
                  </a:cubicBezTo>
                  <a:cubicBezTo>
                    <a:pt x="431" y="452"/>
                    <a:pt x="421" y="421"/>
                    <a:pt x="421" y="400"/>
                  </a:cubicBezTo>
                  <a:cubicBezTo>
                    <a:pt x="411" y="380"/>
                    <a:pt x="390" y="359"/>
                    <a:pt x="380" y="349"/>
                  </a:cubicBezTo>
                  <a:cubicBezTo>
                    <a:pt x="370" y="339"/>
                    <a:pt x="349" y="339"/>
                    <a:pt x="339" y="339"/>
                  </a:cubicBezTo>
                  <a:cubicBezTo>
                    <a:pt x="329" y="329"/>
                    <a:pt x="308" y="318"/>
                    <a:pt x="288" y="318"/>
                  </a:cubicBezTo>
                  <a:lnTo>
                    <a:pt x="288" y="308"/>
                  </a:lnTo>
                  <a:cubicBezTo>
                    <a:pt x="329" y="308"/>
                    <a:pt x="359" y="288"/>
                    <a:pt x="380" y="257"/>
                  </a:cubicBezTo>
                  <a:cubicBezTo>
                    <a:pt x="411" y="236"/>
                    <a:pt x="421" y="206"/>
                    <a:pt x="421" y="165"/>
                  </a:cubicBezTo>
                  <a:cubicBezTo>
                    <a:pt x="431" y="113"/>
                    <a:pt x="400" y="62"/>
                    <a:pt x="359" y="42"/>
                  </a:cubicBezTo>
                  <a:cubicBezTo>
                    <a:pt x="339" y="21"/>
                    <a:pt x="318" y="21"/>
                    <a:pt x="288" y="11"/>
                  </a:cubicBezTo>
                  <a:cubicBezTo>
                    <a:pt x="267" y="1"/>
                    <a:pt x="236" y="1"/>
                    <a:pt x="206" y="1"/>
                  </a:cubicBez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1"/>
            <p:cNvSpPr/>
            <p:nvPr/>
          </p:nvSpPr>
          <p:spPr>
            <a:xfrm>
              <a:off x="3323550" y="4131350"/>
              <a:ext cx="12575" cy="16425"/>
            </a:xfrm>
            <a:custGeom>
              <a:rect b="b" l="l" r="r" t="t"/>
              <a:pathLst>
                <a:path extrusionOk="0" h="657" w="503">
                  <a:moveTo>
                    <a:pt x="318" y="103"/>
                  </a:moveTo>
                  <a:lnTo>
                    <a:pt x="318" y="401"/>
                  </a:lnTo>
                  <a:lnTo>
                    <a:pt x="62" y="401"/>
                  </a:lnTo>
                  <a:lnTo>
                    <a:pt x="318" y="103"/>
                  </a:lnTo>
                  <a:close/>
                  <a:moveTo>
                    <a:pt x="318" y="1"/>
                  </a:moveTo>
                  <a:lnTo>
                    <a:pt x="1" y="380"/>
                  </a:lnTo>
                  <a:lnTo>
                    <a:pt x="1" y="472"/>
                  </a:lnTo>
                  <a:lnTo>
                    <a:pt x="318" y="472"/>
                  </a:lnTo>
                  <a:lnTo>
                    <a:pt x="318" y="657"/>
                  </a:lnTo>
                  <a:lnTo>
                    <a:pt x="400" y="657"/>
                  </a:lnTo>
                  <a:lnTo>
                    <a:pt x="400" y="472"/>
                  </a:lnTo>
                  <a:lnTo>
                    <a:pt x="503" y="472"/>
                  </a:lnTo>
                  <a:lnTo>
                    <a:pt x="503" y="411"/>
                  </a:lnTo>
                  <a:lnTo>
                    <a:pt x="400" y="411"/>
                  </a:lnTo>
                  <a:lnTo>
                    <a:pt x="400"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1"/>
            <p:cNvSpPr/>
            <p:nvPr/>
          </p:nvSpPr>
          <p:spPr>
            <a:xfrm>
              <a:off x="3346875" y="4131350"/>
              <a:ext cx="10800" cy="16700"/>
            </a:xfrm>
            <a:custGeom>
              <a:rect b="b" l="l" r="r" t="t"/>
              <a:pathLst>
                <a:path extrusionOk="0" h="668" w="432">
                  <a:moveTo>
                    <a:pt x="31" y="1"/>
                  </a:moveTo>
                  <a:lnTo>
                    <a:pt x="31" y="339"/>
                  </a:lnTo>
                  <a:cubicBezTo>
                    <a:pt x="52" y="339"/>
                    <a:pt x="72" y="329"/>
                    <a:pt x="93" y="329"/>
                  </a:cubicBezTo>
                  <a:cubicBezTo>
                    <a:pt x="124" y="329"/>
                    <a:pt x="144" y="319"/>
                    <a:pt x="165" y="319"/>
                  </a:cubicBezTo>
                  <a:cubicBezTo>
                    <a:pt x="195" y="319"/>
                    <a:pt x="216" y="329"/>
                    <a:pt x="247" y="329"/>
                  </a:cubicBezTo>
                  <a:cubicBezTo>
                    <a:pt x="267" y="329"/>
                    <a:pt x="277" y="339"/>
                    <a:pt x="298" y="349"/>
                  </a:cubicBezTo>
                  <a:cubicBezTo>
                    <a:pt x="308" y="360"/>
                    <a:pt x="318" y="380"/>
                    <a:pt x="329" y="390"/>
                  </a:cubicBezTo>
                  <a:cubicBezTo>
                    <a:pt x="339" y="411"/>
                    <a:pt x="339" y="431"/>
                    <a:pt x="339" y="452"/>
                  </a:cubicBezTo>
                  <a:cubicBezTo>
                    <a:pt x="339" y="472"/>
                    <a:pt x="339" y="493"/>
                    <a:pt x="329" y="513"/>
                  </a:cubicBezTo>
                  <a:cubicBezTo>
                    <a:pt x="329" y="524"/>
                    <a:pt x="318" y="544"/>
                    <a:pt x="308" y="554"/>
                  </a:cubicBezTo>
                  <a:cubicBezTo>
                    <a:pt x="288" y="565"/>
                    <a:pt x="267" y="575"/>
                    <a:pt x="247" y="585"/>
                  </a:cubicBezTo>
                  <a:cubicBezTo>
                    <a:pt x="226" y="595"/>
                    <a:pt x="206" y="595"/>
                    <a:pt x="195" y="595"/>
                  </a:cubicBezTo>
                  <a:cubicBezTo>
                    <a:pt x="154" y="595"/>
                    <a:pt x="124" y="585"/>
                    <a:pt x="93" y="575"/>
                  </a:cubicBezTo>
                  <a:cubicBezTo>
                    <a:pt x="62" y="565"/>
                    <a:pt x="42" y="554"/>
                    <a:pt x="11" y="544"/>
                  </a:cubicBezTo>
                  <a:lnTo>
                    <a:pt x="1" y="544"/>
                  </a:lnTo>
                  <a:lnTo>
                    <a:pt x="1" y="636"/>
                  </a:lnTo>
                  <a:cubicBezTo>
                    <a:pt x="31" y="647"/>
                    <a:pt x="62" y="657"/>
                    <a:pt x="93" y="657"/>
                  </a:cubicBezTo>
                  <a:cubicBezTo>
                    <a:pt x="124" y="667"/>
                    <a:pt x="154" y="667"/>
                    <a:pt x="195" y="667"/>
                  </a:cubicBezTo>
                  <a:cubicBezTo>
                    <a:pt x="226" y="667"/>
                    <a:pt x="257" y="667"/>
                    <a:pt x="298" y="657"/>
                  </a:cubicBezTo>
                  <a:cubicBezTo>
                    <a:pt x="318" y="647"/>
                    <a:pt x="349" y="626"/>
                    <a:pt x="370" y="606"/>
                  </a:cubicBezTo>
                  <a:cubicBezTo>
                    <a:pt x="390" y="585"/>
                    <a:pt x="400" y="565"/>
                    <a:pt x="411" y="534"/>
                  </a:cubicBezTo>
                  <a:cubicBezTo>
                    <a:pt x="421" y="513"/>
                    <a:pt x="431" y="483"/>
                    <a:pt x="431" y="452"/>
                  </a:cubicBezTo>
                  <a:cubicBezTo>
                    <a:pt x="431" y="411"/>
                    <a:pt x="431" y="380"/>
                    <a:pt x="411" y="349"/>
                  </a:cubicBezTo>
                  <a:cubicBezTo>
                    <a:pt x="400" y="329"/>
                    <a:pt x="380" y="298"/>
                    <a:pt x="359" y="288"/>
                  </a:cubicBezTo>
                  <a:cubicBezTo>
                    <a:pt x="339" y="267"/>
                    <a:pt x="308" y="257"/>
                    <a:pt x="288" y="257"/>
                  </a:cubicBezTo>
                  <a:cubicBezTo>
                    <a:pt x="257" y="247"/>
                    <a:pt x="226" y="247"/>
                    <a:pt x="195" y="247"/>
                  </a:cubicBezTo>
                  <a:lnTo>
                    <a:pt x="113" y="247"/>
                  </a:lnTo>
                  <a:lnTo>
                    <a:pt x="113" y="73"/>
                  </a:lnTo>
                  <a:lnTo>
                    <a:pt x="431" y="73"/>
                  </a:lnTo>
                  <a:lnTo>
                    <a:pt x="431"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1"/>
            <p:cNvSpPr/>
            <p:nvPr/>
          </p:nvSpPr>
          <p:spPr>
            <a:xfrm>
              <a:off x="3360725" y="4131100"/>
              <a:ext cx="11800" cy="17000"/>
            </a:xfrm>
            <a:custGeom>
              <a:rect b="b" l="l" r="r" t="t"/>
              <a:pathLst>
                <a:path extrusionOk="0" h="680" w="472">
                  <a:moveTo>
                    <a:pt x="277" y="318"/>
                  </a:moveTo>
                  <a:cubicBezTo>
                    <a:pt x="297" y="318"/>
                    <a:pt x="308" y="329"/>
                    <a:pt x="328" y="339"/>
                  </a:cubicBezTo>
                  <a:cubicBezTo>
                    <a:pt x="338" y="349"/>
                    <a:pt x="359" y="370"/>
                    <a:pt x="369" y="390"/>
                  </a:cubicBezTo>
                  <a:cubicBezTo>
                    <a:pt x="369" y="411"/>
                    <a:pt x="379" y="431"/>
                    <a:pt x="379" y="452"/>
                  </a:cubicBezTo>
                  <a:lnTo>
                    <a:pt x="379" y="462"/>
                  </a:lnTo>
                  <a:cubicBezTo>
                    <a:pt x="379" y="503"/>
                    <a:pt x="369" y="544"/>
                    <a:pt x="338" y="575"/>
                  </a:cubicBezTo>
                  <a:cubicBezTo>
                    <a:pt x="318" y="595"/>
                    <a:pt x="277" y="616"/>
                    <a:pt x="246" y="616"/>
                  </a:cubicBezTo>
                  <a:cubicBezTo>
                    <a:pt x="226" y="605"/>
                    <a:pt x="205" y="605"/>
                    <a:pt x="195" y="605"/>
                  </a:cubicBezTo>
                  <a:cubicBezTo>
                    <a:pt x="174" y="595"/>
                    <a:pt x="154" y="585"/>
                    <a:pt x="144" y="575"/>
                  </a:cubicBezTo>
                  <a:cubicBezTo>
                    <a:pt x="123" y="554"/>
                    <a:pt x="113" y="534"/>
                    <a:pt x="103" y="513"/>
                  </a:cubicBezTo>
                  <a:cubicBezTo>
                    <a:pt x="92" y="472"/>
                    <a:pt x="92" y="441"/>
                    <a:pt x="92" y="400"/>
                  </a:cubicBezTo>
                  <a:lnTo>
                    <a:pt x="92" y="380"/>
                  </a:lnTo>
                  <a:lnTo>
                    <a:pt x="92" y="359"/>
                  </a:lnTo>
                  <a:cubicBezTo>
                    <a:pt x="113" y="349"/>
                    <a:pt x="133" y="339"/>
                    <a:pt x="164" y="329"/>
                  </a:cubicBezTo>
                  <a:cubicBezTo>
                    <a:pt x="185" y="329"/>
                    <a:pt x="205" y="318"/>
                    <a:pt x="226" y="318"/>
                  </a:cubicBezTo>
                  <a:close/>
                  <a:moveTo>
                    <a:pt x="328" y="1"/>
                  </a:moveTo>
                  <a:cubicBezTo>
                    <a:pt x="277" y="1"/>
                    <a:pt x="226" y="11"/>
                    <a:pt x="185" y="31"/>
                  </a:cubicBezTo>
                  <a:cubicBezTo>
                    <a:pt x="144" y="42"/>
                    <a:pt x="103" y="72"/>
                    <a:pt x="82" y="103"/>
                  </a:cubicBezTo>
                  <a:cubicBezTo>
                    <a:pt x="51" y="144"/>
                    <a:pt x="31" y="185"/>
                    <a:pt x="21" y="226"/>
                  </a:cubicBezTo>
                  <a:cubicBezTo>
                    <a:pt x="10" y="277"/>
                    <a:pt x="0" y="329"/>
                    <a:pt x="0" y="380"/>
                  </a:cubicBezTo>
                  <a:cubicBezTo>
                    <a:pt x="0" y="431"/>
                    <a:pt x="10" y="482"/>
                    <a:pt x="21" y="523"/>
                  </a:cubicBezTo>
                  <a:cubicBezTo>
                    <a:pt x="31" y="564"/>
                    <a:pt x="51" y="595"/>
                    <a:pt x="82" y="626"/>
                  </a:cubicBezTo>
                  <a:cubicBezTo>
                    <a:pt x="103" y="636"/>
                    <a:pt x="123" y="657"/>
                    <a:pt x="154" y="667"/>
                  </a:cubicBezTo>
                  <a:cubicBezTo>
                    <a:pt x="174" y="677"/>
                    <a:pt x="205" y="677"/>
                    <a:pt x="236" y="677"/>
                  </a:cubicBezTo>
                  <a:cubicBezTo>
                    <a:pt x="244" y="679"/>
                    <a:pt x="252" y="679"/>
                    <a:pt x="260" y="679"/>
                  </a:cubicBezTo>
                  <a:cubicBezTo>
                    <a:pt x="313" y="679"/>
                    <a:pt x="364" y="651"/>
                    <a:pt x="400" y="616"/>
                  </a:cubicBezTo>
                  <a:cubicBezTo>
                    <a:pt x="441" y="575"/>
                    <a:pt x="472" y="513"/>
                    <a:pt x="472" y="452"/>
                  </a:cubicBezTo>
                  <a:cubicBezTo>
                    <a:pt x="472" y="421"/>
                    <a:pt x="461" y="390"/>
                    <a:pt x="451" y="359"/>
                  </a:cubicBezTo>
                  <a:cubicBezTo>
                    <a:pt x="441" y="329"/>
                    <a:pt x="420" y="308"/>
                    <a:pt x="390" y="288"/>
                  </a:cubicBezTo>
                  <a:cubicBezTo>
                    <a:pt x="369" y="277"/>
                    <a:pt x="349" y="267"/>
                    <a:pt x="328" y="257"/>
                  </a:cubicBezTo>
                  <a:cubicBezTo>
                    <a:pt x="308" y="257"/>
                    <a:pt x="277" y="247"/>
                    <a:pt x="256" y="247"/>
                  </a:cubicBezTo>
                  <a:cubicBezTo>
                    <a:pt x="226" y="247"/>
                    <a:pt x="195" y="257"/>
                    <a:pt x="174" y="267"/>
                  </a:cubicBezTo>
                  <a:cubicBezTo>
                    <a:pt x="144" y="267"/>
                    <a:pt x="123" y="277"/>
                    <a:pt x="103" y="298"/>
                  </a:cubicBezTo>
                  <a:cubicBezTo>
                    <a:pt x="103" y="236"/>
                    <a:pt x="123" y="185"/>
                    <a:pt x="164" y="134"/>
                  </a:cubicBezTo>
                  <a:cubicBezTo>
                    <a:pt x="198" y="100"/>
                    <a:pt x="239" y="80"/>
                    <a:pt x="287" y="80"/>
                  </a:cubicBezTo>
                  <a:cubicBezTo>
                    <a:pt x="297" y="80"/>
                    <a:pt x="307" y="81"/>
                    <a:pt x="318" y="83"/>
                  </a:cubicBezTo>
                  <a:cubicBezTo>
                    <a:pt x="323" y="77"/>
                    <a:pt x="331" y="75"/>
                    <a:pt x="340" y="75"/>
                  </a:cubicBezTo>
                  <a:cubicBezTo>
                    <a:pt x="349" y="75"/>
                    <a:pt x="359" y="77"/>
                    <a:pt x="369" y="83"/>
                  </a:cubicBezTo>
                  <a:cubicBezTo>
                    <a:pt x="379" y="83"/>
                    <a:pt x="390" y="83"/>
                    <a:pt x="400" y="93"/>
                  </a:cubicBezTo>
                  <a:lnTo>
                    <a:pt x="400" y="11"/>
                  </a:lnTo>
                  <a:lnTo>
                    <a:pt x="369"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1"/>
            <p:cNvSpPr/>
            <p:nvPr/>
          </p:nvSpPr>
          <p:spPr>
            <a:xfrm>
              <a:off x="3375325" y="4131350"/>
              <a:ext cx="11300" cy="16425"/>
            </a:xfrm>
            <a:custGeom>
              <a:rect b="b" l="l" r="r" t="t"/>
              <a:pathLst>
                <a:path extrusionOk="0" h="657" w="452">
                  <a:moveTo>
                    <a:pt x="0" y="1"/>
                  </a:moveTo>
                  <a:lnTo>
                    <a:pt x="0" y="73"/>
                  </a:lnTo>
                  <a:lnTo>
                    <a:pt x="370" y="73"/>
                  </a:lnTo>
                  <a:lnTo>
                    <a:pt x="52" y="657"/>
                  </a:lnTo>
                  <a:lnTo>
                    <a:pt x="154" y="657"/>
                  </a:lnTo>
                  <a:lnTo>
                    <a:pt x="452" y="103"/>
                  </a:lnTo>
                  <a:lnTo>
                    <a:pt x="452"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1"/>
            <p:cNvSpPr/>
            <p:nvPr/>
          </p:nvSpPr>
          <p:spPr>
            <a:xfrm>
              <a:off x="3389175" y="4130850"/>
              <a:ext cx="11800" cy="17250"/>
            </a:xfrm>
            <a:custGeom>
              <a:rect b="b" l="l" r="r" t="t"/>
              <a:pathLst>
                <a:path extrusionOk="0" h="690" w="472">
                  <a:moveTo>
                    <a:pt x="236" y="72"/>
                  </a:moveTo>
                  <a:cubicBezTo>
                    <a:pt x="267" y="72"/>
                    <a:pt x="308" y="82"/>
                    <a:pt x="328" y="103"/>
                  </a:cubicBezTo>
                  <a:cubicBezTo>
                    <a:pt x="349" y="113"/>
                    <a:pt x="369" y="144"/>
                    <a:pt x="369" y="175"/>
                  </a:cubicBezTo>
                  <a:cubicBezTo>
                    <a:pt x="369" y="195"/>
                    <a:pt x="359" y="226"/>
                    <a:pt x="349" y="246"/>
                  </a:cubicBezTo>
                  <a:cubicBezTo>
                    <a:pt x="338" y="267"/>
                    <a:pt x="318" y="287"/>
                    <a:pt x="287" y="308"/>
                  </a:cubicBezTo>
                  <a:cubicBezTo>
                    <a:pt x="267" y="298"/>
                    <a:pt x="246" y="298"/>
                    <a:pt x="226" y="287"/>
                  </a:cubicBezTo>
                  <a:lnTo>
                    <a:pt x="185" y="267"/>
                  </a:lnTo>
                  <a:cubicBezTo>
                    <a:pt x="164" y="257"/>
                    <a:pt x="144" y="236"/>
                    <a:pt x="123" y="226"/>
                  </a:cubicBezTo>
                  <a:cubicBezTo>
                    <a:pt x="113" y="205"/>
                    <a:pt x="113" y="185"/>
                    <a:pt x="113" y="164"/>
                  </a:cubicBezTo>
                  <a:cubicBezTo>
                    <a:pt x="113" y="144"/>
                    <a:pt x="123" y="113"/>
                    <a:pt x="144" y="103"/>
                  </a:cubicBezTo>
                  <a:cubicBezTo>
                    <a:pt x="174" y="82"/>
                    <a:pt x="205" y="72"/>
                    <a:pt x="236" y="72"/>
                  </a:cubicBezTo>
                  <a:close/>
                  <a:moveTo>
                    <a:pt x="185" y="349"/>
                  </a:moveTo>
                  <a:lnTo>
                    <a:pt x="246" y="369"/>
                  </a:lnTo>
                  <a:cubicBezTo>
                    <a:pt x="267" y="380"/>
                    <a:pt x="277" y="380"/>
                    <a:pt x="297" y="390"/>
                  </a:cubicBezTo>
                  <a:cubicBezTo>
                    <a:pt x="318" y="400"/>
                    <a:pt x="338" y="421"/>
                    <a:pt x="359" y="441"/>
                  </a:cubicBezTo>
                  <a:cubicBezTo>
                    <a:pt x="379" y="462"/>
                    <a:pt x="379" y="482"/>
                    <a:pt x="379" y="503"/>
                  </a:cubicBezTo>
                  <a:cubicBezTo>
                    <a:pt x="379" y="533"/>
                    <a:pt x="369" y="574"/>
                    <a:pt x="338" y="595"/>
                  </a:cubicBezTo>
                  <a:cubicBezTo>
                    <a:pt x="308" y="615"/>
                    <a:pt x="277" y="626"/>
                    <a:pt x="236" y="626"/>
                  </a:cubicBezTo>
                  <a:cubicBezTo>
                    <a:pt x="205" y="626"/>
                    <a:pt x="164" y="615"/>
                    <a:pt x="133" y="585"/>
                  </a:cubicBezTo>
                  <a:cubicBezTo>
                    <a:pt x="103" y="564"/>
                    <a:pt x="92" y="523"/>
                    <a:pt x="92" y="492"/>
                  </a:cubicBezTo>
                  <a:cubicBezTo>
                    <a:pt x="92" y="462"/>
                    <a:pt x="103" y="431"/>
                    <a:pt x="123" y="400"/>
                  </a:cubicBezTo>
                  <a:cubicBezTo>
                    <a:pt x="133" y="380"/>
                    <a:pt x="154" y="359"/>
                    <a:pt x="185" y="349"/>
                  </a:cubicBezTo>
                  <a:close/>
                  <a:moveTo>
                    <a:pt x="236" y="0"/>
                  </a:moveTo>
                  <a:cubicBezTo>
                    <a:pt x="185" y="0"/>
                    <a:pt x="123" y="21"/>
                    <a:pt x="82" y="52"/>
                  </a:cubicBezTo>
                  <a:cubicBezTo>
                    <a:pt x="41" y="82"/>
                    <a:pt x="21" y="134"/>
                    <a:pt x="21" y="185"/>
                  </a:cubicBezTo>
                  <a:cubicBezTo>
                    <a:pt x="21" y="205"/>
                    <a:pt x="31" y="236"/>
                    <a:pt x="51" y="267"/>
                  </a:cubicBezTo>
                  <a:cubicBezTo>
                    <a:pt x="72" y="287"/>
                    <a:pt x="92" y="308"/>
                    <a:pt x="123" y="328"/>
                  </a:cubicBezTo>
                  <a:cubicBezTo>
                    <a:pt x="92" y="339"/>
                    <a:pt x="62" y="369"/>
                    <a:pt x="41" y="400"/>
                  </a:cubicBezTo>
                  <a:cubicBezTo>
                    <a:pt x="21" y="421"/>
                    <a:pt x="0" y="462"/>
                    <a:pt x="10" y="492"/>
                  </a:cubicBezTo>
                  <a:cubicBezTo>
                    <a:pt x="0" y="554"/>
                    <a:pt x="31" y="605"/>
                    <a:pt x="72" y="636"/>
                  </a:cubicBezTo>
                  <a:cubicBezTo>
                    <a:pt x="118" y="672"/>
                    <a:pt x="177" y="690"/>
                    <a:pt x="237" y="690"/>
                  </a:cubicBezTo>
                  <a:cubicBezTo>
                    <a:pt x="297" y="690"/>
                    <a:pt x="359" y="672"/>
                    <a:pt x="410" y="636"/>
                  </a:cubicBezTo>
                  <a:cubicBezTo>
                    <a:pt x="451" y="605"/>
                    <a:pt x="472" y="544"/>
                    <a:pt x="472" y="492"/>
                  </a:cubicBezTo>
                  <a:cubicBezTo>
                    <a:pt x="472" y="451"/>
                    <a:pt x="461" y="421"/>
                    <a:pt x="441" y="390"/>
                  </a:cubicBezTo>
                  <a:cubicBezTo>
                    <a:pt x="410" y="359"/>
                    <a:pt x="379" y="339"/>
                    <a:pt x="349" y="318"/>
                  </a:cubicBezTo>
                  <a:cubicBezTo>
                    <a:pt x="379" y="308"/>
                    <a:pt x="410" y="287"/>
                    <a:pt x="431" y="257"/>
                  </a:cubicBezTo>
                  <a:cubicBezTo>
                    <a:pt x="441" y="226"/>
                    <a:pt x="451" y="205"/>
                    <a:pt x="451" y="164"/>
                  </a:cubicBezTo>
                  <a:cubicBezTo>
                    <a:pt x="451" y="123"/>
                    <a:pt x="431" y="82"/>
                    <a:pt x="400" y="52"/>
                  </a:cubicBezTo>
                  <a:cubicBezTo>
                    <a:pt x="349" y="21"/>
                    <a:pt x="297" y="0"/>
                    <a:pt x="236" y="0"/>
                  </a:cubicBez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1"/>
            <p:cNvSpPr/>
            <p:nvPr/>
          </p:nvSpPr>
          <p:spPr>
            <a:xfrm>
              <a:off x="3411200" y="4130850"/>
              <a:ext cx="11825" cy="17200"/>
            </a:xfrm>
            <a:custGeom>
              <a:rect b="b" l="l" r="r" t="t"/>
              <a:pathLst>
                <a:path extrusionOk="0" h="688" w="473">
                  <a:moveTo>
                    <a:pt x="288" y="82"/>
                  </a:moveTo>
                  <a:cubicBezTo>
                    <a:pt x="308" y="93"/>
                    <a:pt x="318" y="103"/>
                    <a:pt x="329" y="113"/>
                  </a:cubicBezTo>
                  <a:cubicBezTo>
                    <a:pt x="349" y="134"/>
                    <a:pt x="359" y="154"/>
                    <a:pt x="370" y="185"/>
                  </a:cubicBezTo>
                  <a:cubicBezTo>
                    <a:pt x="380" y="216"/>
                    <a:pt x="390" y="257"/>
                    <a:pt x="390" y="287"/>
                  </a:cubicBezTo>
                  <a:cubicBezTo>
                    <a:pt x="390" y="298"/>
                    <a:pt x="390" y="308"/>
                    <a:pt x="380" y="308"/>
                  </a:cubicBezTo>
                  <a:cubicBezTo>
                    <a:pt x="380" y="318"/>
                    <a:pt x="380" y="318"/>
                    <a:pt x="380" y="328"/>
                  </a:cubicBezTo>
                  <a:cubicBezTo>
                    <a:pt x="359" y="339"/>
                    <a:pt x="339" y="349"/>
                    <a:pt x="318" y="349"/>
                  </a:cubicBezTo>
                  <a:cubicBezTo>
                    <a:pt x="298" y="359"/>
                    <a:pt x="267" y="359"/>
                    <a:pt x="247" y="359"/>
                  </a:cubicBezTo>
                  <a:cubicBezTo>
                    <a:pt x="236" y="364"/>
                    <a:pt x="229" y="367"/>
                    <a:pt x="221" y="367"/>
                  </a:cubicBezTo>
                  <a:cubicBezTo>
                    <a:pt x="213" y="367"/>
                    <a:pt x="206" y="364"/>
                    <a:pt x="195" y="359"/>
                  </a:cubicBezTo>
                  <a:cubicBezTo>
                    <a:pt x="175" y="359"/>
                    <a:pt x="165" y="359"/>
                    <a:pt x="154" y="349"/>
                  </a:cubicBezTo>
                  <a:cubicBezTo>
                    <a:pt x="134" y="339"/>
                    <a:pt x="124" y="318"/>
                    <a:pt x="113" y="298"/>
                  </a:cubicBezTo>
                  <a:cubicBezTo>
                    <a:pt x="103" y="277"/>
                    <a:pt x="103" y="257"/>
                    <a:pt x="103" y="226"/>
                  </a:cubicBezTo>
                  <a:cubicBezTo>
                    <a:pt x="93" y="195"/>
                    <a:pt x="113" y="154"/>
                    <a:pt x="134" y="123"/>
                  </a:cubicBezTo>
                  <a:cubicBezTo>
                    <a:pt x="165" y="93"/>
                    <a:pt x="195" y="82"/>
                    <a:pt x="236" y="82"/>
                  </a:cubicBezTo>
                  <a:close/>
                  <a:moveTo>
                    <a:pt x="236" y="0"/>
                  </a:moveTo>
                  <a:cubicBezTo>
                    <a:pt x="175" y="0"/>
                    <a:pt x="113" y="21"/>
                    <a:pt x="72" y="62"/>
                  </a:cubicBezTo>
                  <a:cubicBezTo>
                    <a:pt x="31" y="113"/>
                    <a:pt x="1" y="164"/>
                    <a:pt x="11" y="226"/>
                  </a:cubicBezTo>
                  <a:cubicBezTo>
                    <a:pt x="11" y="267"/>
                    <a:pt x="11" y="298"/>
                    <a:pt x="21" y="328"/>
                  </a:cubicBezTo>
                  <a:cubicBezTo>
                    <a:pt x="42" y="359"/>
                    <a:pt x="62" y="380"/>
                    <a:pt x="83" y="400"/>
                  </a:cubicBezTo>
                  <a:cubicBezTo>
                    <a:pt x="103" y="410"/>
                    <a:pt x="124" y="421"/>
                    <a:pt x="154" y="431"/>
                  </a:cubicBezTo>
                  <a:cubicBezTo>
                    <a:pt x="168" y="431"/>
                    <a:pt x="182" y="435"/>
                    <a:pt x="199" y="435"/>
                  </a:cubicBezTo>
                  <a:cubicBezTo>
                    <a:pt x="207" y="435"/>
                    <a:pt x="216" y="434"/>
                    <a:pt x="226" y="431"/>
                  </a:cubicBezTo>
                  <a:cubicBezTo>
                    <a:pt x="232" y="434"/>
                    <a:pt x="239" y="435"/>
                    <a:pt x="246" y="435"/>
                  </a:cubicBezTo>
                  <a:cubicBezTo>
                    <a:pt x="264" y="435"/>
                    <a:pt x="283" y="428"/>
                    <a:pt x="298" y="421"/>
                  </a:cubicBezTo>
                  <a:cubicBezTo>
                    <a:pt x="329" y="421"/>
                    <a:pt x="359" y="410"/>
                    <a:pt x="380" y="390"/>
                  </a:cubicBezTo>
                  <a:lnTo>
                    <a:pt x="380" y="390"/>
                  </a:lnTo>
                  <a:cubicBezTo>
                    <a:pt x="380" y="451"/>
                    <a:pt x="359" y="503"/>
                    <a:pt x="318" y="554"/>
                  </a:cubicBezTo>
                  <a:cubicBezTo>
                    <a:pt x="285" y="588"/>
                    <a:pt x="236" y="608"/>
                    <a:pt x="192" y="608"/>
                  </a:cubicBezTo>
                  <a:cubicBezTo>
                    <a:pt x="183" y="608"/>
                    <a:pt x="174" y="607"/>
                    <a:pt x="165" y="605"/>
                  </a:cubicBezTo>
                  <a:cubicBezTo>
                    <a:pt x="154" y="610"/>
                    <a:pt x="144" y="613"/>
                    <a:pt x="135" y="613"/>
                  </a:cubicBezTo>
                  <a:cubicBezTo>
                    <a:pt x="126" y="613"/>
                    <a:pt x="119" y="610"/>
                    <a:pt x="113" y="605"/>
                  </a:cubicBezTo>
                  <a:cubicBezTo>
                    <a:pt x="103" y="605"/>
                    <a:pt x="83" y="605"/>
                    <a:pt x="72" y="595"/>
                  </a:cubicBezTo>
                  <a:lnTo>
                    <a:pt x="72" y="687"/>
                  </a:lnTo>
                  <a:lnTo>
                    <a:pt x="154" y="687"/>
                  </a:lnTo>
                  <a:cubicBezTo>
                    <a:pt x="206" y="687"/>
                    <a:pt x="247" y="677"/>
                    <a:pt x="298" y="667"/>
                  </a:cubicBezTo>
                  <a:cubicBezTo>
                    <a:pt x="339" y="646"/>
                    <a:pt x="370" y="615"/>
                    <a:pt x="400" y="585"/>
                  </a:cubicBezTo>
                  <a:cubicBezTo>
                    <a:pt x="421" y="554"/>
                    <a:pt x="442" y="513"/>
                    <a:pt x="452" y="462"/>
                  </a:cubicBezTo>
                  <a:cubicBezTo>
                    <a:pt x="472" y="410"/>
                    <a:pt x="472" y="359"/>
                    <a:pt x="472" y="308"/>
                  </a:cubicBezTo>
                  <a:cubicBezTo>
                    <a:pt x="472" y="257"/>
                    <a:pt x="472" y="205"/>
                    <a:pt x="452" y="154"/>
                  </a:cubicBezTo>
                  <a:cubicBezTo>
                    <a:pt x="442" y="123"/>
                    <a:pt x="421" y="93"/>
                    <a:pt x="390" y="62"/>
                  </a:cubicBezTo>
                  <a:cubicBezTo>
                    <a:pt x="370" y="41"/>
                    <a:pt x="349" y="31"/>
                    <a:pt x="318" y="21"/>
                  </a:cubicBezTo>
                  <a:cubicBezTo>
                    <a:pt x="298" y="11"/>
                    <a:pt x="267" y="0"/>
                    <a:pt x="236" y="0"/>
                  </a:cubicBez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1"/>
            <p:cNvSpPr/>
            <p:nvPr/>
          </p:nvSpPr>
          <p:spPr>
            <a:xfrm>
              <a:off x="3427600" y="4131350"/>
              <a:ext cx="9000" cy="16425"/>
            </a:xfrm>
            <a:custGeom>
              <a:rect b="b" l="l" r="r" t="t"/>
              <a:pathLst>
                <a:path extrusionOk="0" h="657" w="360">
                  <a:moveTo>
                    <a:pt x="155" y="1"/>
                  </a:moveTo>
                  <a:cubicBezTo>
                    <a:pt x="155" y="21"/>
                    <a:pt x="144" y="32"/>
                    <a:pt x="144" y="52"/>
                  </a:cubicBezTo>
                  <a:cubicBezTo>
                    <a:pt x="134" y="62"/>
                    <a:pt x="124" y="73"/>
                    <a:pt x="114" y="83"/>
                  </a:cubicBezTo>
                  <a:cubicBezTo>
                    <a:pt x="93" y="83"/>
                    <a:pt x="73" y="93"/>
                    <a:pt x="62" y="93"/>
                  </a:cubicBezTo>
                  <a:lnTo>
                    <a:pt x="1" y="93"/>
                  </a:lnTo>
                  <a:lnTo>
                    <a:pt x="1" y="155"/>
                  </a:lnTo>
                  <a:lnTo>
                    <a:pt x="134" y="155"/>
                  </a:lnTo>
                  <a:lnTo>
                    <a:pt x="134" y="595"/>
                  </a:lnTo>
                  <a:lnTo>
                    <a:pt x="1" y="595"/>
                  </a:lnTo>
                  <a:lnTo>
                    <a:pt x="1" y="657"/>
                  </a:lnTo>
                  <a:lnTo>
                    <a:pt x="360" y="657"/>
                  </a:lnTo>
                  <a:lnTo>
                    <a:pt x="349" y="595"/>
                  </a:lnTo>
                  <a:lnTo>
                    <a:pt x="226" y="595"/>
                  </a:lnTo>
                  <a:lnTo>
                    <a:pt x="226"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1"/>
            <p:cNvSpPr/>
            <p:nvPr/>
          </p:nvSpPr>
          <p:spPr>
            <a:xfrm>
              <a:off x="3440175" y="4131050"/>
              <a:ext cx="11800" cy="17050"/>
            </a:xfrm>
            <a:custGeom>
              <a:rect b="b" l="l" r="r" t="t"/>
              <a:pathLst>
                <a:path extrusionOk="0" h="682" w="472">
                  <a:moveTo>
                    <a:pt x="236" y="74"/>
                  </a:moveTo>
                  <a:cubicBezTo>
                    <a:pt x="256" y="74"/>
                    <a:pt x="287" y="74"/>
                    <a:pt x="308" y="85"/>
                  </a:cubicBezTo>
                  <a:cubicBezTo>
                    <a:pt x="328" y="105"/>
                    <a:pt x="338" y="115"/>
                    <a:pt x="349" y="136"/>
                  </a:cubicBezTo>
                  <a:cubicBezTo>
                    <a:pt x="359" y="167"/>
                    <a:pt x="369" y="197"/>
                    <a:pt x="369" y="228"/>
                  </a:cubicBezTo>
                  <a:cubicBezTo>
                    <a:pt x="369" y="259"/>
                    <a:pt x="379" y="300"/>
                    <a:pt x="379" y="341"/>
                  </a:cubicBezTo>
                  <a:cubicBezTo>
                    <a:pt x="379" y="382"/>
                    <a:pt x="369" y="423"/>
                    <a:pt x="369" y="454"/>
                  </a:cubicBezTo>
                  <a:cubicBezTo>
                    <a:pt x="369" y="484"/>
                    <a:pt x="359" y="515"/>
                    <a:pt x="349" y="546"/>
                  </a:cubicBezTo>
                  <a:cubicBezTo>
                    <a:pt x="338" y="566"/>
                    <a:pt x="328" y="577"/>
                    <a:pt x="308" y="597"/>
                  </a:cubicBezTo>
                  <a:cubicBezTo>
                    <a:pt x="287" y="607"/>
                    <a:pt x="256" y="607"/>
                    <a:pt x="236" y="607"/>
                  </a:cubicBezTo>
                  <a:cubicBezTo>
                    <a:pt x="215" y="607"/>
                    <a:pt x="185" y="607"/>
                    <a:pt x="164" y="587"/>
                  </a:cubicBezTo>
                  <a:cubicBezTo>
                    <a:pt x="144" y="577"/>
                    <a:pt x="133" y="556"/>
                    <a:pt x="123" y="536"/>
                  </a:cubicBezTo>
                  <a:cubicBezTo>
                    <a:pt x="113" y="515"/>
                    <a:pt x="103" y="484"/>
                    <a:pt x="103" y="454"/>
                  </a:cubicBezTo>
                  <a:cubicBezTo>
                    <a:pt x="103" y="423"/>
                    <a:pt x="103" y="382"/>
                    <a:pt x="103" y="341"/>
                  </a:cubicBezTo>
                  <a:lnTo>
                    <a:pt x="103" y="228"/>
                  </a:lnTo>
                  <a:cubicBezTo>
                    <a:pt x="103" y="197"/>
                    <a:pt x="113" y="167"/>
                    <a:pt x="123" y="136"/>
                  </a:cubicBezTo>
                  <a:cubicBezTo>
                    <a:pt x="144" y="95"/>
                    <a:pt x="185" y="74"/>
                    <a:pt x="236" y="74"/>
                  </a:cubicBezTo>
                  <a:close/>
                  <a:moveTo>
                    <a:pt x="236" y="0"/>
                  </a:moveTo>
                  <a:cubicBezTo>
                    <a:pt x="172" y="0"/>
                    <a:pt x="108" y="28"/>
                    <a:pt x="62" y="85"/>
                  </a:cubicBezTo>
                  <a:cubicBezTo>
                    <a:pt x="21" y="167"/>
                    <a:pt x="0" y="249"/>
                    <a:pt x="10" y="341"/>
                  </a:cubicBezTo>
                  <a:cubicBezTo>
                    <a:pt x="0" y="433"/>
                    <a:pt x="21" y="515"/>
                    <a:pt x="62" y="597"/>
                  </a:cubicBezTo>
                  <a:cubicBezTo>
                    <a:pt x="108" y="654"/>
                    <a:pt x="172" y="682"/>
                    <a:pt x="236" y="682"/>
                  </a:cubicBezTo>
                  <a:cubicBezTo>
                    <a:pt x="300" y="682"/>
                    <a:pt x="364" y="654"/>
                    <a:pt x="410" y="597"/>
                  </a:cubicBezTo>
                  <a:cubicBezTo>
                    <a:pt x="451" y="515"/>
                    <a:pt x="472" y="433"/>
                    <a:pt x="461" y="341"/>
                  </a:cubicBezTo>
                  <a:cubicBezTo>
                    <a:pt x="472" y="249"/>
                    <a:pt x="451" y="167"/>
                    <a:pt x="410" y="85"/>
                  </a:cubicBezTo>
                  <a:cubicBezTo>
                    <a:pt x="364" y="28"/>
                    <a:pt x="300" y="0"/>
                    <a:pt x="236" y="0"/>
                  </a:cubicBez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1"/>
            <p:cNvSpPr/>
            <p:nvPr/>
          </p:nvSpPr>
          <p:spPr>
            <a:xfrm>
              <a:off x="3456300" y="4131350"/>
              <a:ext cx="9000" cy="16425"/>
            </a:xfrm>
            <a:custGeom>
              <a:rect b="b" l="l" r="r" t="t"/>
              <a:pathLst>
                <a:path extrusionOk="0" h="657" w="360">
                  <a:moveTo>
                    <a:pt x="155" y="1"/>
                  </a:moveTo>
                  <a:cubicBezTo>
                    <a:pt x="155" y="21"/>
                    <a:pt x="144" y="32"/>
                    <a:pt x="144" y="52"/>
                  </a:cubicBezTo>
                  <a:cubicBezTo>
                    <a:pt x="134" y="62"/>
                    <a:pt x="124" y="73"/>
                    <a:pt x="103" y="83"/>
                  </a:cubicBezTo>
                  <a:cubicBezTo>
                    <a:pt x="93" y="83"/>
                    <a:pt x="73" y="93"/>
                    <a:pt x="62" y="93"/>
                  </a:cubicBezTo>
                  <a:lnTo>
                    <a:pt x="1" y="93"/>
                  </a:lnTo>
                  <a:lnTo>
                    <a:pt x="1" y="155"/>
                  </a:lnTo>
                  <a:lnTo>
                    <a:pt x="134" y="155"/>
                  </a:lnTo>
                  <a:lnTo>
                    <a:pt x="134" y="595"/>
                  </a:lnTo>
                  <a:lnTo>
                    <a:pt x="1" y="595"/>
                  </a:lnTo>
                  <a:lnTo>
                    <a:pt x="1" y="657"/>
                  </a:lnTo>
                  <a:lnTo>
                    <a:pt x="360" y="657"/>
                  </a:lnTo>
                  <a:lnTo>
                    <a:pt x="360" y="595"/>
                  </a:lnTo>
                  <a:lnTo>
                    <a:pt x="226" y="595"/>
                  </a:lnTo>
                  <a:lnTo>
                    <a:pt x="226"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1"/>
            <p:cNvSpPr/>
            <p:nvPr/>
          </p:nvSpPr>
          <p:spPr>
            <a:xfrm>
              <a:off x="3478600" y="4131350"/>
              <a:ext cx="9000" cy="16425"/>
            </a:xfrm>
            <a:custGeom>
              <a:rect b="b" l="l" r="r" t="t"/>
              <a:pathLst>
                <a:path extrusionOk="0" h="657" w="360">
                  <a:moveTo>
                    <a:pt x="155" y="1"/>
                  </a:moveTo>
                  <a:cubicBezTo>
                    <a:pt x="155" y="21"/>
                    <a:pt x="144" y="32"/>
                    <a:pt x="144" y="52"/>
                  </a:cubicBezTo>
                  <a:cubicBezTo>
                    <a:pt x="134" y="62"/>
                    <a:pt x="124" y="73"/>
                    <a:pt x="103" y="83"/>
                  </a:cubicBezTo>
                  <a:cubicBezTo>
                    <a:pt x="93" y="83"/>
                    <a:pt x="73" y="93"/>
                    <a:pt x="62" y="93"/>
                  </a:cubicBezTo>
                  <a:lnTo>
                    <a:pt x="1" y="93"/>
                  </a:lnTo>
                  <a:lnTo>
                    <a:pt x="1" y="155"/>
                  </a:lnTo>
                  <a:lnTo>
                    <a:pt x="134" y="155"/>
                  </a:lnTo>
                  <a:lnTo>
                    <a:pt x="134" y="595"/>
                  </a:lnTo>
                  <a:lnTo>
                    <a:pt x="1" y="595"/>
                  </a:lnTo>
                  <a:lnTo>
                    <a:pt x="1" y="657"/>
                  </a:lnTo>
                  <a:lnTo>
                    <a:pt x="360" y="657"/>
                  </a:lnTo>
                  <a:lnTo>
                    <a:pt x="349" y="595"/>
                  </a:lnTo>
                  <a:lnTo>
                    <a:pt x="216" y="595"/>
                  </a:lnTo>
                  <a:lnTo>
                    <a:pt x="216"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1"/>
            <p:cNvSpPr/>
            <p:nvPr/>
          </p:nvSpPr>
          <p:spPr>
            <a:xfrm>
              <a:off x="3491675" y="4131100"/>
              <a:ext cx="11050" cy="16675"/>
            </a:xfrm>
            <a:custGeom>
              <a:rect b="b" l="l" r="r" t="t"/>
              <a:pathLst>
                <a:path extrusionOk="0" h="667" w="442">
                  <a:moveTo>
                    <a:pt x="206" y="1"/>
                  </a:moveTo>
                  <a:cubicBezTo>
                    <a:pt x="165" y="1"/>
                    <a:pt x="134" y="1"/>
                    <a:pt x="103" y="11"/>
                  </a:cubicBezTo>
                  <a:cubicBezTo>
                    <a:pt x="72" y="21"/>
                    <a:pt x="42" y="31"/>
                    <a:pt x="21" y="42"/>
                  </a:cubicBezTo>
                  <a:lnTo>
                    <a:pt x="21" y="134"/>
                  </a:lnTo>
                  <a:cubicBezTo>
                    <a:pt x="72" y="103"/>
                    <a:pt x="134" y="83"/>
                    <a:pt x="195" y="72"/>
                  </a:cubicBezTo>
                  <a:cubicBezTo>
                    <a:pt x="226" y="72"/>
                    <a:pt x="267" y="83"/>
                    <a:pt x="288" y="103"/>
                  </a:cubicBezTo>
                  <a:cubicBezTo>
                    <a:pt x="318" y="124"/>
                    <a:pt x="329" y="154"/>
                    <a:pt x="329" y="185"/>
                  </a:cubicBezTo>
                  <a:cubicBezTo>
                    <a:pt x="329" y="226"/>
                    <a:pt x="318" y="257"/>
                    <a:pt x="298" y="288"/>
                  </a:cubicBezTo>
                  <a:cubicBezTo>
                    <a:pt x="257" y="339"/>
                    <a:pt x="216" y="380"/>
                    <a:pt x="175" y="421"/>
                  </a:cubicBezTo>
                  <a:cubicBezTo>
                    <a:pt x="154" y="441"/>
                    <a:pt x="124" y="472"/>
                    <a:pt x="93" y="493"/>
                  </a:cubicBezTo>
                  <a:lnTo>
                    <a:pt x="1" y="575"/>
                  </a:lnTo>
                  <a:lnTo>
                    <a:pt x="1" y="667"/>
                  </a:lnTo>
                  <a:lnTo>
                    <a:pt x="441" y="667"/>
                  </a:lnTo>
                  <a:lnTo>
                    <a:pt x="441" y="595"/>
                  </a:lnTo>
                  <a:lnTo>
                    <a:pt x="93" y="595"/>
                  </a:lnTo>
                  <a:lnTo>
                    <a:pt x="185" y="513"/>
                  </a:lnTo>
                  <a:cubicBezTo>
                    <a:pt x="216" y="482"/>
                    <a:pt x="267" y="441"/>
                    <a:pt x="288" y="421"/>
                  </a:cubicBezTo>
                  <a:cubicBezTo>
                    <a:pt x="308" y="400"/>
                    <a:pt x="329" y="380"/>
                    <a:pt x="339" y="359"/>
                  </a:cubicBezTo>
                  <a:cubicBezTo>
                    <a:pt x="359" y="349"/>
                    <a:pt x="370" y="329"/>
                    <a:pt x="380" y="308"/>
                  </a:cubicBezTo>
                  <a:cubicBezTo>
                    <a:pt x="390" y="288"/>
                    <a:pt x="400" y="267"/>
                    <a:pt x="411" y="247"/>
                  </a:cubicBezTo>
                  <a:cubicBezTo>
                    <a:pt x="411" y="226"/>
                    <a:pt x="421" y="195"/>
                    <a:pt x="421" y="175"/>
                  </a:cubicBezTo>
                  <a:cubicBezTo>
                    <a:pt x="421" y="124"/>
                    <a:pt x="400" y="83"/>
                    <a:pt x="359" y="52"/>
                  </a:cubicBezTo>
                  <a:cubicBezTo>
                    <a:pt x="318" y="11"/>
                    <a:pt x="257" y="1"/>
                    <a:pt x="206" y="1"/>
                  </a:cubicBez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1"/>
            <p:cNvSpPr/>
            <p:nvPr/>
          </p:nvSpPr>
          <p:spPr>
            <a:xfrm>
              <a:off x="3506025" y="4131100"/>
              <a:ext cx="10800" cy="16950"/>
            </a:xfrm>
            <a:custGeom>
              <a:rect b="b" l="l" r="r" t="t"/>
              <a:pathLst>
                <a:path extrusionOk="0" h="678" w="432">
                  <a:moveTo>
                    <a:pt x="206" y="1"/>
                  </a:moveTo>
                  <a:cubicBezTo>
                    <a:pt x="165" y="1"/>
                    <a:pt x="134" y="11"/>
                    <a:pt x="103" y="11"/>
                  </a:cubicBezTo>
                  <a:cubicBezTo>
                    <a:pt x="73" y="21"/>
                    <a:pt x="42" y="31"/>
                    <a:pt x="21" y="42"/>
                  </a:cubicBezTo>
                  <a:lnTo>
                    <a:pt x="21" y="134"/>
                  </a:lnTo>
                  <a:cubicBezTo>
                    <a:pt x="42" y="113"/>
                    <a:pt x="73" y="103"/>
                    <a:pt x="103" y="93"/>
                  </a:cubicBezTo>
                  <a:cubicBezTo>
                    <a:pt x="140" y="86"/>
                    <a:pt x="171" y="78"/>
                    <a:pt x="204" y="78"/>
                  </a:cubicBezTo>
                  <a:cubicBezTo>
                    <a:pt x="218" y="78"/>
                    <a:pt x="232" y="80"/>
                    <a:pt x="247" y="83"/>
                  </a:cubicBezTo>
                  <a:cubicBezTo>
                    <a:pt x="257" y="83"/>
                    <a:pt x="278" y="93"/>
                    <a:pt x="288" y="103"/>
                  </a:cubicBezTo>
                  <a:cubicBezTo>
                    <a:pt x="298" y="103"/>
                    <a:pt x="308" y="113"/>
                    <a:pt x="319" y="134"/>
                  </a:cubicBezTo>
                  <a:cubicBezTo>
                    <a:pt x="319" y="144"/>
                    <a:pt x="329" y="154"/>
                    <a:pt x="329" y="175"/>
                  </a:cubicBezTo>
                  <a:cubicBezTo>
                    <a:pt x="329" y="206"/>
                    <a:pt x="308" y="236"/>
                    <a:pt x="288" y="257"/>
                  </a:cubicBezTo>
                  <a:cubicBezTo>
                    <a:pt x="247" y="267"/>
                    <a:pt x="216" y="277"/>
                    <a:pt x="175" y="277"/>
                  </a:cubicBezTo>
                  <a:lnTo>
                    <a:pt x="144" y="277"/>
                  </a:lnTo>
                  <a:lnTo>
                    <a:pt x="144" y="349"/>
                  </a:lnTo>
                  <a:lnTo>
                    <a:pt x="247" y="349"/>
                  </a:lnTo>
                  <a:cubicBezTo>
                    <a:pt x="267" y="359"/>
                    <a:pt x="278" y="359"/>
                    <a:pt x="298" y="370"/>
                  </a:cubicBezTo>
                  <a:cubicBezTo>
                    <a:pt x="308" y="380"/>
                    <a:pt x="319" y="390"/>
                    <a:pt x="329" y="411"/>
                  </a:cubicBezTo>
                  <a:cubicBezTo>
                    <a:pt x="329" y="431"/>
                    <a:pt x="339" y="441"/>
                    <a:pt x="339" y="462"/>
                  </a:cubicBezTo>
                  <a:cubicBezTo>
                    <a:pt x="339" y="482"/>
                    <a:pt x="339" y="503"/>
                    <a:pt x="329" y="523"/>
                  </a:cubicBezTo>
                  <a:cubicBezTo>
                    <a:pt x="319" y="544"/>
                    <a:pt x="308" y="554"/>
                    <a:pt x="298" y="564"/>
                  </a:cubicBezTo>
                  <a:cubicBezTo>
                    <a:pt x="278" y="585"/>
                    <a:pt x="267" y="595"/>
                    <a:pt x="247" y="595"/>
                  </a:cubicBezTo>
                  <a:cubicBezTo>
                    <a:pt x="226" y="605"/>
                    <a:pt x="206" y="605"/>
                    <a:pt x="185" y="605"/>
                  </a:cubicBezTo>
                  <a:cubicBezTo>
                    <a:pt x="155" y="605"/>
                    <a:pt x="124" y="595"/>
                    <a:pt x="93" y="585"/>
                  </a:cubicBezTo>
                  <a:cubicBezTo>
                    <a:pt x="62" y="575"/>
                    <a:pt x="31" y="564"/>
                    <a:pt x="1" y="544"/>
                  </a:cubicBezTo>
                  <a:lnTo>
                    <a:pt x="1" y="636"/>
                  </a:lnTo>
                  <a:cubicBezTo>
                    <a:pt x="31" y="646"/>
                    <a:pt x="62" y="657"/>
                    <a:pt x="93" y="667"/>
                  </a:cubicBezTo>
                  <a:cubicBezTo>
                    <a:pt x="124" y="677"/>
                    <a:pt x="155" y="677"/>
                    <a:pt x="196" y="677"/>
                  </a:cubicBezTo>
                  <a:cubicBezTo>
                    <a:pt x="226" y="677"/>
                    <a:pt x="257" y="677"/>
                    <a:pt x="298" y="667"/>
                  </a:cubicBezTo>
                  <a:cubicBezTo>
                    <a:pt x="319" y="657"/>
                    <a:pt x="349" y="636"/>
                    <a:pt x="370" y="626"/>
                  </a:cubicBezTo>
                  <a:cubicBezTo>
                    <a:pt x="390" y="605"/>
                    <a:pt x="411" y="575"/>
                    <a:pt x="421" y="554"/>
                  </a:cubicBezTo>
                  <a:cubicBezTo>
                    <a:pt x="431" y="534"/>
                    <a:pt x="431" y="503"/>
                    <a:pt x="431" y="472"/>
                  </a:cubicBezTo>
                  <a:cubicBezTo>
                    <a:pt x="431" y="452"/>
                    <a:pt x="431" y="421"/>
                    <a:pt x="421" y="400"/>
                  </a:cubicBezTo>
                  <a:cubicBezTo>
                    <a:pt x="411" y="380"/>
                    <a:pt x="401" y="359"/>
                    <a:pt x="390" y="349"/>
                  </a:cubicBezTo>
                  <a:cubicBezTo>
                    <a:pt x="370" y="339"/>
                    <a:pt x="349" y="329"/>
                    <a:pt x="339" y="329"/>
                  </a:cubicBezTo>
                  <a:cubicBezTo>
                    <a:pt x="319" y="318"/>
                    <a:pt x="308" y="318"/>
                    <a:pt x="288" y="308"/>
                  </a:cubicBezTo>
                  <a:cubicBezTo>
                    <a:pt x="319" y="298"/>
                    <a:pt x="360" y="277"/>
                    <a:pt x="380" y="257"/>
                  </a:cubicBezTo>
                  <a:cubicBezTo>
                    <a:pt x="401" y="226"/>
                    <a:pt x="421" y="195"/>
                    <a:pt x="421" y="165"/>
                  </a:cubicBezTo>
                  <a:cubicBezTo>
                    <a:pt x="421" y="134"/>
                    <a:pt x="411" y="113"/>
                    <a:pt x="401" y="93"/>
                  </a:cubicBezTo>
                  <a:cubicBezTo>
                    <a:pt x="390" y="72"/>
                    <a:pt x="370" y="52"/>
                    <a:pt x="349" y="42"/>
                  </a:cubicBezTo>
                  <a:cubicBezTo>
                    <a:pt x="329" y="31"/>
                    <a:pt x="308" y="21"/>
                    <a:pt x="288" y="11"/>
                  </a:cubicBezTo>
                  <a:cubicBezTo>
                    <a:pt x="257" y="1"/>
                    <a:pt x="226" y="1"/>
                    <a:pt x="206" y="1"/>
                  </a:cubicBez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1"/>
            <p:cNvSpPr/>
            <p:nvPr/>
          </p:nvSpPr>
          <p:spPr>
            <a:xfrm>
              <a:off x="3519350" y="4131350"/>
              <a:ext cx="12325" cy="16425"/>
            </a:xfrm>
            <a:custGeom>
              <a:rect b="b" l="l" r="r" t="t"/>
              <a:pathLst>
                <a:path extrusionOk="0" h="657" w="493">
                  <a:moveTo>
                    <a:pt x="319" y="103"/>
                  </a:moveTo>
                  <a:lnTo>
                    <a:pt x="319" y="401"/>
                  </a:lnTo>
                  <a:lnTo>
                    <a:pt x="62" y="401"/>
                  </a:lnTo>
                  <a:lnTo>
                    <a:pt x="319" y="103"/>
                  </a:lnTo>
                  <a:close/>
                  <a:moveTo>
                    <a:pt x="319" y="1"/>
                  </a:moveTo>
                  <a:lnTo>
                    <a:pt x="1" y="380"/>
                  </a:lnTo>
                  <a:lnTo>
                    <a:pt x="1" y="472"/>
                  </a:lnTo>
                  <a:lnTo>
                    <a:pt x="319" y="472"/>
                  </a:lnTo>
                  <a:lnTo>
                    <a:pt x="319" y="657"/>
                  </a:lnTo>
                  <a:lnTo>
                    <a:pt x="401" y="657"/>
                  </a:lnTo>
                  <a:lnTo>
                    <a:pt x="401" y="472"/>
                  </a:lnTo>
                  <a:lnTo>
                    <a:pt x="493" y="472"/>
                  </a:lnTo>
                  <a:lnTo>
                    <a:pt x="493" y="411"/>
                  </a:lnTo>
                  <a:lnTo>
                    <a:pt x="401" y="411"/>
                  </a:lnTo>
                  <a:lnTo>
                    <a:pt x="401" y="1"/>
                  </a:lnTo>
                  <a:close/>
                </a:path>
              </a:pathLst>
            </a:custGeom>
            <a:solidFill>
              <a:srgbClr val="E9FF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1"/>
            <p:cNvSpPr/>
            <p:nvPr/>
          </p:nvSpPr>
          <p:spPr>
            <a:xfrm>
              <a:off x="3282550" y="4183650"/>
              <a:ext cx="45650" cy="9250"/>
            </a:xfrm>
            <a:custGeom>
              <a:rect b="b" l="l" r="r" t="t"/>
              <a:pathLst>
                <a:path extrusionOk="0" h="370" w="1826">
                  <a:moveTo>
                    <a:pt x="175" y="0"/>
                  </a:moveTo>
                  <a:cubicBezTo>
                    <a:pt x="82" y="0"/>
                    <a:pt x="0" y="82"/>
                    <a:pt x="0" y="174"/>
                  </a:cubicBezTo>
                  <a:lnTo>
                    <a:pt x="0" y="195"/>
                  </a:lnTo>
                  <a:cubicBezTo>
                    <a:pt x="0" y="297"/>
                    <a:pt x="82" y="369"/>
                    <a:pt x="175" y="369"/>
                  </a:cubicBezTo>
                  <a:lnTo>
                    <a:pt x="1651" y="369"/>
                  </a:lnTo>
                  <a:cubicBezTo>
                    <a:pt x="1743" y="369"/>
                    <a:pt x="1825" y="297"/>
                    <a:pt x="1825" y="195"/>
                  </a:cubicBezTo>
                  <a:lnTo>
                    <a:pt x="1825" y="174"/>
                  </a:lnTo>
                  <a:cubicBezTo>
                    <a:pt x="1825" y="82"/>
                    <a:pt x="1743" y="0"/>
                    <a:pt x="16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1"/>
            <p:cNvSpPr/>
            <p:nvPr/>
          </p:nvSpPr>
          <p:spPr>
            <a:xfrm>
              <a:off x="3282550" y="4049600"/>
              <a:ext cx="82550" cy="9250"/>
            </a:xfrm>
            <a:custGeom>
              <a:rect b="b" l="l" r="r" t="t"/>
              <a:pathLst>
                <a:path extrusionOk="0" h="370" w="3302">
                  <a:moveTo>
                    <a:pt x="195" y="1"/>
                  </a:moveTo>
                  <a:cubicBezTo>
                    <a:pt x="93" y="1"/>
                    <a:pt x="0" y="83"/>
                    <a:pt x="0" y="185"/>
                  </a:cubicBezTo>
                  <a:cubicBezTo>
                    <a:pt x="0" y="288"/>
                    <a:pt x="93" y="370"/>
                    <a:pt x="195" y="370"/>
                  </a:cubicBezTo>
                  <a:lnTo>
                    <a:pt x="3117" y="370"/>
                  </a:lnTo>
                  <a:cubicBezTo>
                    <a:pt x="3219" y="370"/>
                    <a:pt x="3301" y="288"/>
                    <a:pt x="3301" y="185"/>
                  </a:cubicBezTo>
                  <a:cubicBezTo>
                    <a:pt x="3301" y="83"/>
                    <a:pt x="3219" y="1"/>
                    <a:pt x="31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1"/>
            <p:cNvSpPr/>
            <p:nvPr/>
          </p:nvSpPr>
          <p:spPr>
            <a:xfrm>
              <a:off x="3343800" y="4183650"/>
              <a:ext cx="45650" cy="9250"/>
            </a:xfrm>
            <a:custGeom>
              <a:rect b="b" l="l" r="r" t="t"/>
              <a:pathLst>
                <a:path extrusionOk="0" h="370" w="1826">
                  <a:moveTo>
                    <a:pt x="175" y="0"/>
                  </a:moveTo>
                  <a:cubicBezTo>
                    <a:pt x="83" y="0"/>
                    <a:pt x="1" y="82"/>
                    <a:pt x="1" y="174"/>
                  </a:cubicBezTo>
                  <a:lnTo>
                    <a:pt x="1" y="195"/>
                  </a:lnTo>
                  <a:cubicBezTo>
                    <a:pt x="1" y="297"/>
                    <a:pt x="83" y="369"/>
                    <a:pt x="175" y="369"/>
                  </a:cubicBezTo>
                  <a:lnTo>
                    <a:pt x="1651" y="369"/>
                  </a:lnTo>
                  <a:cubicBezTo>
                    <a:pt x="1743" y="369"/>
                    <a:pt x="1825" y="297"/>
                    <a:pt x="1825" y="195"/>
                  </a:cubicBezTo>
                  <a:lnTo>
                    <a:pt x="1825" y="174"/>
                  </a:lnTo>
                  <a:cubicBezTo>
                    <a:pt x="1825" y="82"/>
                    <a:pt x="1743" y="0"/>
                    <a:pt x="16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1"/>
            <p:cNvSpPr/>
            <p:nvPr/>
          </p:nvSpPr>
          <p:spPr>
            <a:xfrm>
              <a:off x="4631125" y="4612150"/>
              <a:ext cx="25150" cy="166600"/>
            </a:xfrm>
            <a:custGeom>
              <a:rect b="b" l="l" r="r" t="t"/>
              <a:pathLst>
                <a:path extrusionOk="0" h="6664" w="1006">
                  <a:moveTo>
                    <a:pt x="1" y="1"/>
                  </a:moveTo>
                  <a:lnTo>
                    <a:pt x="1" y="6664"/>
                  </a:lnTo>
                  <a:lnTo>
                    <a:pt x="1005" y="6664"/>
                  </a:lnTo>
                  <a:lnTo>
                    <a:pt x="10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1"/>
            <p:cNvSpPr/>
            <p:nvPr/>
          </p:nvSpPr>
          <p:spPr>
            <a:xfrm>
              <a:off x="4643700" y="4594200"/>
              <a:ext cx="25" cy="25150"/>
            </a:xfrm>
            <a:custGeom>
              <a:rect b="b" l="l" r="r" t="t"/>
              <a:pathLst>
                <a:path extrusionOk="0" fill="none" h="1006" w="1">
                  <a:moveTo>
                    <a:pt x="0" y="1006"/>
                  </a:moveTo>
                  <a:lnTo>
                    <a:pt x="0" y="1"/>
                  </a:lnTo>
                </a:path>
              </a:pathLst>
            </a:custGeom>
            <a:noFill/>
            <a:ln cap="rnd" cmpd="sng" w="1025">
              <a:solidFill>
                <a:schemeClr val="l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1"/>
            <p:cNvSpPr/>
            <p:nvPr/>
          </p:nvSpPr>
          <p:spPr>
            <a:xfrm>
              <a:off x="4643700" y="4771550"/>
              <a:ext cx="25" cy="25150"/>
            </a:xfrm>
            <a:custGeom>
              <a:rect b="b" l="l" r="r" t="t"/>
              <a:pathLst>
                <a:path extrusionOk="0" fill="none" h="1006" w="1">
                  <a:moveTo>
                    <a:pt x="0" y="1"/>
                  </a:moveTo>
                  <a:lnTo>
                    <a:pt x="0" y="1006"/>
                  </a:lnTo>
                </a:path>
              </a:pathLst>
            </a:custGeom>
            <a:noFill/>
            <a:ln cap="rnd" cmpd="sng" w="1025">
              <a:solidFill>
                <a:schemeClr val="l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1"/>
            <p:cNvSpPr/>
            <p:nvPr/>
          </p:nvSpPr>
          <p:spPr>
            <a:xfrm>
              <a:off x="2787400" y="4826925"/>
              <a:ext cx="20525" cy="92800"/>
            </a:xfrm>
            <a:custGeom>
              <a:rect b="b" l="l" r="r" t="t"/>
              <a:pathLst>
                <a:path extrusionOk="0" h="3712" w="821">
                  <a:moveTo>
                    <a:pt x="1" y="0"/>
                  </a:moveTo>
                  <a:lnTo>
                    <a:pt x="1" y="3711"/>
                  </a:lnTo>
                  <a:lnTo>
                    <a:pt x="821" y="3711"/>
                  </a:lnTo>
                  <a:lnTo>
                    <a:pt x="8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1"/>
            <p:cNvSpPr/>
            <p:nvPr/>
          </p:nvSpPr>
          <p:spPr>
            <a:xfrm>
              <a:off x="2797650" y="4812300"/>
              <a:ext cx="25" cy="20550"/>
            </a:xfrm>
            <a:custGeom>
              <a:rect b="b" l="l" r="r" t="t"/>
              <a:pathLst>
                <a:path extrusionOk="0" fill="none" h="822" w="1">
                  <a:moveTo>
                    <a:pt x="1" y="821"/>
                  </a:moveTo>
                  <a:lnTo>
                    <a:pt x="1" y="1"/>
                  </a:lnTo>
                </a:path>
              </a:pathLst>
            </a:custGeom>
            <a:noFill/>
            <a:ln cap="rnd" cmpd="sng" w="775">
              <a:solidFill>
                <a:srgbClr val="48D3A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1"/>
            <p:cNvSpPr/>
            <p:nvPr/>
          </p:nvSpPr>
          <p:spPr>
            <a:xfrm>
              <a:off x="2797650" y="4906625"/>
              <a:ext cx="25" cy="71525"/>
            </a:xfrm>
            <a:custGeom>
              <a:rect b="b" l="l" r="r" t="t"/>
              <a:pathLst>
                <a:path extrusionOk="0" fill="none" h="2861" w="1">
                  <a:moveTo>
                    <a:pt x="1" y="0"/>
                  </a:moveTo>
                  <a:lnTo>
                    <a:pt x="1" y="2861"/>
                  </a:lnTo>
                </a:path>
              </a:pathLst>
            </a:custGeom>
            <a:noFill/>
            <a:ln cap="rnd" cmpd="sng" w="775">
              <a:solidFill>
                <a:srgbClr val="48D3A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1"/>
            <p:cNvSpPr/>
            <p:nvPr/>
          </p:nvSpPr>
          <p:spPr>
            <a:xfrm>
              <a:off x="2827125" y="4061650"/>
              <a:ext cx="25150" cy="114850"/>
            </a:xfrm>
            <a:custGeom>
              <a:rect b="b" l="l" r="r" t="t"/>
              <a:pathLst>
                <a:path extrusionOk="0" h="4594" w="1006">
                  <a:moveTo>
                    <a:pt x="1" y="0"/>
                  </a:moveTo>
                  <a:lnTo>
                    <a:pt x="1" y="4593"/>
                  </a:lnTo>
                  <a:lnTo>
                    <a:pt x="1005" y="4593"/>
                  </a:lnTo>
                  <a:lnTo>
                    <a:pt x="10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1"/>
            <p:cNvSpPr/>
            <p:nvPr/>
          </p:nvSpPr>
          <p:spPr>
            <a:xfrm>
              <a:off x="2839675" y="3991675"/>
              <a:ext cx="25" cy="81025"/>
            </a:xfrm>
            <a:custGeom>
              <a:rect b="b" l="l" r="r" t="t"/>
              <a:pathLst>
                <a:path extrusionOk="0" fill="none" h="3241" w="1">
                  <a:moveTo>
                    <a:pt x="1" y="3240"/>
                  </a:moveTo>
                  <a:lnTo>
                    <a:pt x="1" y="1"/>
                  </a:lnTo>
                </a:path>
              </a:pathLst>
            </a:custGeom>
            <a:noFill/>
            <a:ln cap="rnd" cmpd="sng" w="1025">
              <a:solidFill>
                <a:srgbClr val="48D3A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1"/>
            <p:cNvSpPr/>
            <p:nvPr/>
          </p:nvSpPr>
          <p:spPr>
            <a:xfrm>
              <a:off x="2839675" y="4169025"/>
              <a:ext cx="25" cy="25150"/>
            </a:xfrm>
            <a:custGeom>
              <a:rect b="b" l="l" r="r" t="t"/>
              <a:pathLst>
                <a:path extrusionOk="0" fill="none" h="1006" w="1">
                  <a:moveTo>
                    <a:pt x="1" y="1"/>
                  </a:moveTo>
                  <a:lnTo>
                    <a:pt x="1" y="1005"/>
                  </a:lnTo>
                </a:path>
              </a:pathLst>
            </a:custGeom>
            <a:noFill/>
            <a:ln cap="rnd" cmpd="sng" w="1025">
              <a:solidFill>
                <a:srgbClr val="48D3A1"/>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1"/>
            <p:cNvSpPr/>
            <p:nvPr/>
          </p:nvSpPr>
          <p:spPr>
            <a:xfrm>
              <a:off x="4698025" y="4516825"/>
              <a:ext cx="25150" cy="100725"/>
            </a:xfrm>
            <a:custGeom>
              <a:rect b="b" l="l" r="r" t="t"/>
              <a:pathLst>
                <a:path extrusionOk="0" h="4029" w="1006">
                  <a:moveTo>
                    <a:pt x="0" y="0"/>
                  </a:moveTo>
                  <a:lnTo>
                    <a:pt x="0" y="4029"/>
                  </a:lnTo>
                  <a:lnTo>
                    <a:pt x="1005" y="4029"/>
                  </a:lnTo>
                  <a:lnTo>
                    <a:pt x="10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1"/>
            <p:cNvSpPr/>
            <p:nvPr/>
          </p:nvSpPr>
          <p:spPr>
            <a:xfrm>
              <a:off x="4710575" y="4498875"/>
              <a:ext cx="25" cy="25150"/>
            </a:xfrm>
            <a:custGeom>
              <a:rect b="b" l="l" r="r" t="t"/>
              <a:pathLst>
                <a:path extrusionOk="0" fill="none" h="1006" w="1">
                  <a:moveTo>
                    <a:pt x="1" y="1005"/>
                  </a:moveTo>
                  <a:lnTo>
                    <a:pt x="1" y="0"/>
                  </a:lnTo>
                </a:path>
              </a:pathLst>
            </a:custGeom>
            <a:noFill/>
            <a:ln cap="rnd" cmpd="sng" w="1025">
              <a:solidFill>
                <a:schemeClr val="accent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1"/>
            <p:cNvSpPr/>
            <p:nvPr/>
          </p:nvSpPr>
          <p:spPr>
            <a:xfrm>
              <a:off x="4710575" y="4597550"/>
              <a:ext cx="25" cy="103825"/>
            </a:xfrm>
            <a:custGeom>
              <a:rect b="b" l="l" r="r" t="t"/>
              <a:pathLst>
                <a:path extrusionOk="0" fill="none" h="4153" w="1">
                  <a:moveTo>
                    <a:pt x="1" y="0"/>
                  </a:moveTo>
                  <a:lnTo>
                    <a:pt x="1" y="4152"/>
                  </a:lnTo>
                </a:path>
              </a:pathLst>
            </a:custGeom>
            <a:noFill/>
            <a:ln cap="rnd" cmpd="sng" w="1025">
              <a:solidFill>
                <a:schemeClr val="accent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1"/>
            <p:cNvSpPr/>
            <p:nvPr/>
          </p:nvSpPr>
          <p:spPr>
            <a:xfrm>
              <a:off x="4668800" y="4079850"/>
              <a:ext cx="25150" cy="101000"/>
            </a:xfrm>
            <a:custGeom>
              <a:rect b="b" l="l" r="r" t="t"/>
              <a:pathLst>
                <a:path extrusionOk="0" h="4040" w="1006">
                  <a:moveTo>
                    <a:pt x="1" y="0"/>
                  </a:moveTo>
                  <a:lnTo>
                    <a:pt x="1" y="4039"/>
                  </a:lnTo>
                  <a:lnTo>
                    <a:pt x="1005" y="4039"/>
                  </a:lnTo>
                  <a:lnTo>
                    <a:pt x="10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1"/>
            <p:cNvSpPr/>
            <p:nvPr/>
          </p:nvSpPr>
          <p:spPr>
            <a:xfrm>
              <a:off x="4681375" y="4061900"/>
              <a:ext cx="25" cy="25150"/>
            </a:xfrm>
            <a:custGeom>
              <a:rect b="b" l="l" r="r" t="t"/>
              <a:pathLst>
                <a:path extrusionOk="0" fill="none" h="1006" w="1">
                  <a:moveTo>
                    <a:pt x="0" y="1005"/>
                  </a:moveTo>
                  <a:lnTo>
                    <a:pt x="0" y="1"/>
                  </a:lnTo>
                </a:path>
              </a:pathLst>
            </a:custGeom>
            <a:noFill/>
            <a:ln cap="rnd" cmpd="sng" w="1025">
              <a:solidFill>
                <a:schemeClr val="accent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1"/>
            <p:cNvSpPr/>
            <p:nvPr/>
          </p:nvSpPr>
          <p:spPr>
            <a:xfrm>
              <a:off x="4681375" y="4160575"/>
              <a:ext cx="25" cy="103825"/>
            </a:xfrm>
            <a:custGeom>
              <a:rect b="b" l="l" r="r" t="t"/>
              <a:pathLst>
                <a:path extrusionOk="0" fill="none" h="4153" w="1">
                  <a:moveTo>
                    <a:pt x="0" y="0"/>
                  </a:moveTo>
                  <a:lnTo>
                    <a:pt x="0" y="4152"/>
                  </a:lnTo>
                </a:path>
              </a:pathLst>
            </a:custGeom>
            <a:solidFill>
              <a:schemeClr val="accent6"/>
            </a:solidFill>
            <a:ln cap="rnd" cmpd="sng" w="1025">
              <a:solidFill>
                <a:schemeClr val="accent6"/>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1"/>
            <p:cNvSpPr/>
            <p:nvPr/>
          </p:nvSpPr>
          <p:spPr>
            <a:xfrm>
              <a:off x="2927850" y="3948125"/>
              <a:ext cx="22825" cy="92025"/>
            </a:xfrm>
            <a:custGeom>
              <a:rect b="b" l="l" r="r" t="t"/>
              <a:pathLst>
                <a:path extrusionOk="0" h="3681" w="913">
                  <a:moveTo>
                    <a:pt x="0" y="0"/>
                  </a:moveTo>
                  <a:lnTo>
                    <a:pt x="0" y="3680"/>
                  </a:lnTo>
                  <a:lnTo>
                    <a:pt x="913" y="3680"/>
                  </a:lnTo>
                  <a:lnTo>
                    <a:pt x="9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1"/>
            <p:cNvSpPr/>
            <p:nvPr/>
          </p:nvSpPr>
          <p:spPr>
            <a:xfrm>
              <a:off x="2939375" y="3931700"/>
              <a:ext cx="25" cy="23100"/>
            </a:xfrm>
            <a:custGeom>
              <a:rect b="b" l="l" r="r" t="t"/>
              <a:pathLst>
                <a:path extrusionOk="0" fill="none" h="924" w="1">
                  <a:moveTo>
                    <a:pt x="1" y="924"/>
                  </a:moveTo>
                  <a:lnTo>
                    <a:pt x="1" y="1"/>
                  </a:lnTo>
                </a:path>
              </a:pathLst>
            </a:custGeom>
            <a:noFill/>
            <a:ln cap="rnd" cmpd="sng" w="775">
              <a:solidFill>
                <a:srgbClr val="FF8A8A"/>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1"/>
            <p:cNvSpPr/>
            <p:nvPr/>
          </p:nvSpPr>
          <p:spPr>
            <a:xfrm>
              <a:off x="2939375" y="4021675"/>
              <a:ext cx="25" cy="94850"/>
            </a:xfrm>
            <a:custGeom>
              <a:rect b="b" l="l" r="r" t="t"/>
              <a:pathLst>
                <a:path extrusionOk="0" fill="none" h="3794" w="1">
                  <a:moveTo>
                    <a:pt x="1" y="0"/>
                  </a:moveTo>
                  <a:lnTo>
                    <a:pt x="1" y="3793"/>
                  </a:lnTo>
                </a:path>
              </a:pathLst>
            </a:custGeom>
            <a:noFill/>
            <a:ln cap="rnd" cmpd="sng" w="775">
              <a:solidFill>
                <a:schemeClr val="lt2"/>
              </a:solidFill>
              <a:prstDash val="solid"/>
              <a:miter lim="1025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5" name="Google Shape;1875;p81"/>
          <p:cNvSpPr txBox="1"/>
          <p:nvPr>
            <p:ph idx="1" type="subTitle"/>
          </p:nvPr>
        </p:nvSpPr>
        <p:spPr>
          <a:xfrm>
            <a:off x="248050" y="1341325"/>
            <a:ext cx="5577000" cy="9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FFFFF"/>
                </a:highlight>
              </a:rPr>
              <a:t>Altering the composition of your portfolio by </a:t>
            </a:r>
            <a:r>
              <a:rPr lang="en" sz="1200">
                <a:highlight>
                  <a:srgbClr val="FFFFFF"/>
                </a:highlight>
              </a:rPr>
              <a:t>changing</a:t>
            </a:r>
            <a:r>
              <a:rPr lang="en" sz="1200">
                <a:highlight>
                  <a:srgbClr val="FFFFFF"/>
                </a:highlight>
              </a:rPr>
              <a:t> the proportion of stocks, bonds etc. according to market conditions.</a:t>
            </a:r>
            <a:endParaRPr sz="1200">
              <a:highlight>
                <a:srgbClr val="FFFFFF"/>
              </a:highlight>
            </a:endParaRPr>
          </a:p>
          <a:p>
            <a:pPr indent="0" lvl="0" marL="0" rtl="0" algn="l">
              <a:spcBef>
                <a:spcPts val="0"/>
              </a:spcBef>
              <a:spcAft>
                <a:spcPts val="0"/>
              </a:spcAft>
              <a:buNone/>
            </a:pPr>
            <a:r>
              <a:t/>
            </a:r>
            <a:endParaRPr sz="1200">
              <a:highlight>
                <a:srgbClr val="FFFFFF"/>
              </a:highlight>
            </a:endParaRPr>
          </a:p>
          <a:p>
            <a:pPr indent="0" lvl="0" marL="0" rtl="0" algn="l">
              <a:spcBef>
                <a:spcPts val="0"/>
              </a:spcBef>
              <a:spcAft>
                <a:spcPts val="0"/>
              </a:spcAft>
              <a:buNone/>
            </a:pPr>
            <a:r>
              <a:rPr lang="en" sz="1200">
                <a:highlight>
                  <a:srgbClr val="FFFFFF"/>
                </a:highlight>
              </a:rPr>
              <a:t>Factors to Consider:</a:t>
            </a:r>
            <a:endParaRPr sz="1200">
              <a:highlight>
                <a:srgbClr val="FFFFFF"/>
              </a:highlight>
            </a:endParaRPr>
          </a:p>
          <a:p>
            <a:pPr indent="-304800" lvl="0" marL="457200" rtl="0" algn="l">
              <a:spcBef>
                <a:spcPts val="0"/>
              </a:spcBef>
              <a:spcAft>
                <a:spcPts val="0"/>
              </a:spcAft>
              <a:buSzPts val="1200"/>
              <a:buChar char="●"/>
            </a:pPr>
            <a:r>
              <a:rPr lang="en" sz="1200">
                <a:highlight>
                  <a:srgbClr val="FFFFFF"/>
                </a:highlight>
              </a:rPr>
              <a:t>Income</a:t>
            </a:r>
            <a:endParaRPr sz="1200">
              <a:highlight>
                <a:srgbClr val="FFFFFF"/>
              </a:highlight>
            </a:endParaRPr>
          </a:p>
          <a:p>
            <a:pPr indent="-304800" lvl="0" marL="457200" rtl="0" algn="l">
              <a:spcBef>
                <a:spcPts val="0"/>
              </a:spcBef>
              <a:spcAft>
                <a:spcPts val="0"/>
              </a:spcAft>
              <a:buSzPts val="1200"/>
              <a:buChar char="●"/>
            </a:pPr>
            <a:r>
              <a:rPr lang="en" sz="1200">
                <a:highlight>
                  <a:srgbClr val="FFFFFF"/>
                </a:highlight>
              </a:rPr>
              <a:t>Target return</a:t>
            </a:r>
            <a:endParaRPr sz="1200">
              <a:highlight>
                <a:srgbClr val="FFFFFF"/>
              </a:highlight>
            </a:endParaRPr>
          </a:p>
          <a:p>
            <a:pPr indent="-304800" lvl="0" marL="457200" rtl="0" algn="l">
              <a:spcBef>
                <a:spcPts val="0"/>
              </a:spcBef>
              <a:spcAft>
                <a:spcPts val="0"/>
              </a:spcAft>
              <a:buSzPts val="1200"/>
              <a:buChar char="●"/>
            </a:pPr>
            <a:r>
              <a:rPr lang="en" sz="1200">
                <a:highlight>
                  <a:srgbClr val="FFFFFF"/>
                </a:highlight>
              </a:rPr>
              <a:t>Age</a:t>
            </a:r>
            <a:endParaRPr sz="1200">
              <a:highlight>
                <a:srgbClr val="FFFFFF"/>
              </a:highlight>
            </a:endParaRPr>
          </a:p>
          <a:p>
            <a:pPr indent="-304800" lvl="0" marL="457200" rtl="0" algn="l">
              <a:spcBef>
                <a:spcPts val="0"/>
              </a:spcBef>
              <a:spcAft>
                <a:spcPts val="0"/>
              </a:spcAft>
              <a:buSzPts val="1200"/>
              <a:buChar char="●"/>
            </a:pPr>
            <a:r>
              <a:rPr lang="en" sz="1200">
                <a:highlight>
                  <a:srgbClr val="FFFFFF"/>
                </a:highlight>
              </a:rPr>
              <a:t>Ability to undertake risks</a:t>
            </a:r>
            <a:endParaRPr sz="1200">
              <a:highlight>
                <a:srgbClr val="FFFFFF"/>
              </a:highlight>
            </a:endParaRPr>
          </a:p>
          <a:p>
            <a:pPr indent="0" lvl="0" marL="0" rtl="0" algn="l">
              <a:spcBef>
                <a:spcPts val="0"/>
              </a:spcBef>
              <a:spcAft>
                <a:spcPts val="0"/>
              </a:spcAft>
              <a:buNone/>
            </a:pPr>
            <a:r>
              <a:t/>
            </a:r>
            <a:endParaRPr sz="1600"/>
          </a:p>
          <a:p>
            <a:pPr indent="0" lvl="0" marL="457200" rtl="0" algn="l">
              <a:spcBef>
                <a:spcPts val="0"/>
              </a:spcBef>
              <a:spcAft>
                <a:spcPts val="0"/>
              </a:spcAft>
              <a:buNone/>
            </a:pPr>
            <a:r>
              <a:t/>
            </a:r>
            <a:endParaRPr sz="1600"/>
          </a:p>
        </p:txBody>
      </p:sp>
      <p:sp>
        <p:nvSpPr>
          <p:cNvPr id="1876" name="Google Shape;1876;p81"/>
          <p:cNvSpPr txBox="1"/>
          <p:nvPr>
            <p:ph type="title"/>
          </p:nvPr>
        </p:nvSpPr>
        <p:spPr>
          <a:xfrm>
            <a:off x="1138800" y="76375"/>
            <a:ext cx="686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t>What is Portfolio Management?</a:t>
            </a:r>
            <a:endParaRPr sz="2000"/>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p82"/>
          <p:cNvSpPr txBox="1"/>
          <p:nvPr>
            <p:ph idx="2" type="title"/>
          </p:nvPr>
        </p:nvSpPr>
        <p:spPr>
          <a:xfrm>
            <a:off x="641800" y="1076087"/>
            <a:ext cx="26898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Technical Indicators</a:t>
            </a:r>
            <a:endParaRPr sz="1200"/>
          </a:p>
        </p:txBody>
      </p:sp>
      <p:sp>
        <p:nvSpPr>
          <p:cNvPr id="1882" name="Google Shape;1882;p82"/>
          <p:cNvSpPr txBox="1"/>
          <p:nvPr>
            <p:ph idx="3" type="title"/>
          </p:nvPr>
        </p:nvSpPr>
        <p:spPr>
          <a:xfrm>
            <a:off x="5205475" y="1076075"/>
            <a:ext cx="34293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Fundamental Indicators</a:t>
            </a:r>
            <a:endParaRPr sz="1200"/>
          </a:p>
        </p:txBody>
      </p:sp>
      <p:sp>
        <p:nvSpPr>
          <p:cNvPr id="1883" name="Google Shape;1883;p82"/>
          <p:cNvSpPr txBox="1"/>
          <p:nvPr>
            <p:ph idx="4" type="subTitle"/>
          </p:nvPr>
        </p:nvSpPr>
        <p:spPr>
          <a:xfrm>
            <a:off x="5416475" y="1548775"/>
            <a:ext cx="3727500" cy="12948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Earnings Per Share (EPS)</a:t>
            </a:r>
            <a:endParaRPr sz="1200"/>
          </a:p>
          <a:p>
            <a:pPr indent="-304800" lvl="0" marL="457200" rtl="0" algn="l">
              <a:lnSpc>
                <a:spcPct val="150000"/>
              </a:lnSpc>
              <a:spcBef>
                <a:spcPts val="0"/>
              </a:spcBef>
              <a:spcAft>
                <a:spcPts val="0"/>
              </a:spcAft>
              <a:buSzPts val="1200"/>
              <a:buChar char="●"/>
            </a:pPr>
            <a:r>
              <a:rPr lang="en" sz="1200"/>
              <a:t>Price-to-Earnings Ratio (PE Ratio)</a:t>
            </a:r>
            <a:endParaRPr sz="1200"/>
          </a:p>
          <a:p>
            <a:pPr indent="-304800" lvl="0" marL="457200" rtl="0" algn="l">
              <a:lnSpc>
                <a:spcPct val="150000"/>
              </a:lnSpc>
              <a:spcBef>
                <a:spcPts val="0"/>
              </a:spcBef>
              <a:spcAft>
                <a:spcPts val="0"/>
              </a:spcAft>
              <a:buSzPts val="1200"/>
              <a:buChar char="●"/>
            </a:pPr>
            <a:r>
              <a:rPr lang="en" sz="1200"/>
              <a:t>Price-to-Book Ratio (PB Ratio)</a:t>
            </a:r>
            <a:endParaRPr sz="1200"/>
          </a:p>
          <a:p>
            <a:pPr indent="-304800" lvl="0" marL="457200" rtl="0" algn="l">
              <a:lnSpc>
                <a:spcPct val="150000"/>
              </a:lnSpc>
              <a:spcBef>
                <a:spcPts val="0"/>
              </a:spcBef>
              <a:spcAft>
                <a:spcPts val="0"/>
              </a:spcAft>
              <a:buSzPts val="1200"/>
              <a:buChar char="●"/>
            </a:pPr>
            <a:r>
              <a:rPr lang="en" sz="1200"/>
              <a:t>Return on Equity (ROE)</a:t>
            </a:r>
            <a:endParaRPr sz="1200"/>
          </a:p>
          <a:p>
            <a:pPr indent="-304800" lvl="0" marL="457200" rtl="0" algn="l">
              <a:lnSpc>
                <a:spcPct val="150000"/>
              </a:lnSpc>
              <a:spcBef>
                <a:spcPts val="0"/>
              </a:spcBef>
              <a:spcAft>
                <a:spcPts val="0"/>
              </a:spcAft>
              <a:buSzPts val="1200"/>
              <a:buChar char="●"/>
            </a:pPr>
            <a:r>
              <a:rPr lang="en" sz="1200"/>
              <a:t>…..</a:t>
            </a:r>
            <a:endParaRPr sz="1200"/>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p:txBody>
      </p:sp>
      <p:sp>
        <p:nvSpPr>
          <p:cNvPr id="1884" name="Google Shape;1884;p82"/>
          <p:cNvSpPr txBox="1"/>
          <p:nvPr>
            <p:ph idx="4" type="subTitle"/>
          </p:nvPr>
        </p:nvSpPr>
        <p:spPr>
          <a:xfrm>
            <a:off x="122950" y="1584575"/>
            <a:ext cx="3727500" cy="12948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Relative Strength Index (RSI)</a:t>
            </a:r>
            <a:endParaRPr sz="1200"/>
          </a:p>
          <a:p>
            <a:pPr indent="-304800" lvl="0" marL="457200" rtl="0" algn="l">
              <a:lnSpc>
                <a:spcPct val="150000"/>
              </a:lnSpc>
              <a:spcBef>
                <a:spcPts val="0"/>
              </a:spcBef>
              <a:spcAft>
                <a:spcPts val="0"/>
              </a:spcAft>
              <a:buSzPts val="1200"/>
              <a:buChar char="●"/>
            </a:pPr>
            <a:r>
              <a:rPr lang="en" sz="1200"/>
              <a:t>Moving Average Convergence/Divergence (MACD)</a:t>
            </a:r>
            <a:endParaRPr sz="1200"/>
          </a:p>
          <a:p>
            <a:pPr indent="-304800" lvl="0" marL="457200" rtl="0" algn="l">
              <a:lnSpc>
                <a:spcPct val="150000"/>
              </a:lnSpc>
              <a:spcBef>
                <a:spcPts val="0"/>
              </a:spcBef>
              <a:spcAft>
                <a:spcPts val="0"/>
              </a:spcAft>
              <a:buSzPts val="1200"/>
              <a:buChar char="●"/>
            </a:pPr>
            <a:r>
              <a:rPr lang="en" sz="1200"/>
              <a:t>On-Balance Volume (OBV)</a:t>
            </a:r>
            <a:endParaRPr sz="1200"/>
          </a:p>
          <a:p>
            <a:pPr indent="-304800" lvl="0" marL="457200" rtl="0" algn="l">
              <a:lnSpc>
                <a:spcPct val="150000"/>
              </a:lnSpc>
              <a:spcBef>
                <a:spcPts val="0"/>
              </a:spcBef>
              <a:spcAft>
                <a:spcPts val="0"/>
              </a:spcAft>
              <a:buSzPts val="1200"/>
              <a:buChar char="●"/>
            </a:pPr>
            <a:r>
              <a:rPr lang="en" sz="1200"/>
              <a:t>Accumulation/Distribution Line (A/D Line)</a:t>
            </a:r>
            <a:endParaRPr sz="1200"/>
          </a:p>
          <a:p>
            <a:pPr indent="-304800" lvl="0" marL="457200" rtl="0" algn="l">
              <a:lnSpc>
                <a:spcPct val="150000"/>
              </a:lnSpc>
              <a:spcBef>
                <a:spcPts val="0"/>
              </a:spcBef>
              <a:spcAft>
                <a:spcPts val="0"/>
              </a:spcAft>
              <a:buSzPts val="1200"/>
              <a:buChar char="●"/>
            </a:pPr>
            <a:r>
              <a:rPr lang="en" sz="1200"/>
              <a:t>…</a:t>
            </a:r>
            <a:r>
              <a:rPr lang="en" sz="1200"/>
              <a:t>..</a:t>
            </a:r>
            <a:endParaRPr sz="1200">
              <a:solidFill>
                <a:srgbClr val="202124"/>
              </a:solidFill>
              <a:highlight>
                <a:srgbClr val="FFFFFF"/>
              </a:highlight>
              <a:latin typeface="Arial"/>
              <a:ea typeface="Arial"/>
              <a:cs typeface="Arial"/>
              <a:sym typeface="Arial"/>
            </a:endParaRPr>
          </a:p>
          <a:p>
            <a:pPr indent="0" lvl="0" marL="457200" rtl="0" algn="l">
              <a:lnSpc>
                <a:spcPct val="150000"/>
              </a:lnSpc>
              <a:spcBef>
                <a:spcPts val="0"/>
              </a:spcBef>
              <a:spcAft>
                <a:spcPts val="0"/>
              </a:spcAft>
              <a:buNone/>
            </a:pPr>
            <a:r>
              <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p:txBody>
      </p:sp>
      <p:sp>
        <p:nvSpPr>
          <p:cNvPr id="1885" name="Google Shape;1885;p82"/>
          <p:cNvSpPr txBox="1"/>
          <p:nvPr>
            <p:ph type="title"/>
          </p:nvPr>
        </p:nvSpPr>
        <p:spPr>
          <a:xfrm>
            <a:off x="1138800" y="76375"/>
            <a:ext cx="686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t>Stock</a:t>
            </a:r>
            <a:r>
              <a:rPr lang="en" sz="2000"/>
              <a:t> Indicators</a:t>
            </a:r>
            <a:endParaRPr sz="2000"/>
          </a:p>
          <a:p>
            <a:pPr indent="0" lvl="0" marL="0" rtl="0" algn="ctr">
              <a:spcBef>
                <a:spcPts val="0"/>
              </a:spcBef>
              <a:spcAft>
                <a:spcPts val="0"/>
              </a:spcAft>
              <a:buNone/>
            </a:pPr>
            <a:r>
              <a:t/>
            </a:r>
            <a:endParaRPr/>
          </a:p>
        </p:txBody>
      </p:sp>
      <p:grpSp>
        <p:nvGrpSpPr>
          <p:cNvPr id="1886" name="Google Shape;1886;p82"/>
          <p:cNvGrpSpPr/>
          <p:nvPr/>
        </p:nvGrpSpPr>
        <p:grpSpPr>
          <a:xfrm>
            <a:off x="7820546" y="3210045"/>
            <a:ext cx="1289023" cy="1885094"/>
            <a:chOff x="3638600" y="1289076"/>
            <a:chExt cx="1875215" cy="3119984"/>
          </a:xfrm>
        </p:grpSpPr>
        <p:sp>
          <p:nvSpPr>
            <p:cNvPr id="1887" name="Google Shape;1887;p82"/>
            <p:cNvSpPr/>
            <p:nvPr/>
          </p:nvSpPr>
          <p:spPr>
            <a:xfrm>
              <a:off x="4289681" y="1795819"/>
              <a:ext cx="264787" cy="434291"/>
            </a:xfrm>
            <a:custGeom>
              <a:rect b="b" l="l" r="r" t="t"/>
              <a:pathLst>
                <a:path extrusionOk="0" h="8022" w="4891">
                  <a:moveTo>
                    <a:pt x="0" y="0"/>
                  </a:moveTo>
                  <a:lnTo>
                    <a:pt x="2445" y="8022"/>
                  </a:lnTo>
                  <a:lnTo>
                    <a:pt x="4890" y="5577"/>
                  </a:lnTo>
                  <a:lnTo>
                    <a:pt x="0" y="0"/>
                  </a:lnTo>
                  <a:close/>
                </a:path>
              </a:pathLst>
            </a:custGeom>
            <a:solidFill>
              <a:srgbClr val="08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2"/>
            <p:cNvSpPr/>
            <p:nvPr/>
          </p:nvSpPr>
          <p:spPr>
            <a:xfrm>
              <a:off x="4776612" y="1511750"/>
              <a:ext cx="191214" cy="228352"/>
            </a:xfrm>
            <a:custGeom>
              <a:rect b="b" l="l" r="r" t="t"/>
              <a:pathLst>
                <a:path extrusionOk="0" h="4218" w="3532">
                  <a:moveTo>
                    <a:pt x="1509" y="0"/>
                  </a:moveTo>
                  <a:cubicBezTo>
                    <a:pt x="862" y="0"/>
                    <a:pt x="687" y="843"/>
                    <a:pt x="687" y="843"/>
                  </a:cubicBezTo>
                  <a:cubicBezTo>
                    <a:pt x="0" y="1401"/>
                    <a:pt x="687" y="2173"/>
                    <a:pt x="687" y="2173"/>
                  </a:cubicBezTo>
                  <a:lnTo>
                    <a:pt x="672" y="2173"/>
                  </a:lnTo>
                  <a:cubicBezTo>
                    <a:pt x="701" y="2302"/>
                    <a:pt x="701" y="2416"/>
                    <a:pt x="658" y="2545"/>
                  </a:cubicBezTo>
                  <a:lnTo>
                    <a:pt x="215" y="3846"/>
                  </a:lnTo>
                  <a:lnTo>
                    <a:pt x="2159" y="4218"/>
                  </a:lnTo>
                  <a:lnTo>
                    <a:pt x="2274" y="3231"/>
                  </a:lnTo>
                  <a:cubicBezTo>
                    <a:pt x="2302" y="2974"/>
                    <a:pt x="2445" y="2745"/>
                    <a:pt x="2660" y="2602"/>
                  </a:cubicBezTo>
                  <a:cubicBezTo>
                    <a:pt x="3289" y="2173"/>
                    <a:pt x="3461" y="1487"/>
                    <a:pt x="3503" y="1058"/>
                  </a:cubicBezTo>
                  <a:cubicBezTo>
                    <a:pt x="3532" y="857"/>
                    <a:pt x="3403" y="657"/>
                    <a:pt x="3217" y="600"/>
                  </a:cubicBezTo>
                  <a:lnTo>
                    <a:pt x="2159" y="228"/>
                  </a:lnTo>
                  <a:cubicBezTo>
                    <a:pt x="1903" y="64"/>
                    <a:pt x="1688" y="0"/>
                    <a:pt x="1509" y="0"/>
                  </a:cubicBezTo>
                  <a:close/>
                </a:path>
              </a:pathLst>
            </a:custGeom>
            <a:solidFill>
              <a:srgbClr val="F79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2"/>
            <p:cNvSpPr/>
            <p:nvPr/>
          </p:nvSpPr>
          <p:spPr>
            <a:xfrm>
              <a:off x="3999385" y="1289076"/>
              <a:ext cx="418699" cy="353031"/>
            </a:xfrm>
            <a:custGeom>
              <a:rect b="b" l="l" r="r" t="t"/>
              <a:pathLst>
                <a:path extrusionOk="0" h="6521" w="7734">
                  <a:moveTo>
                    <a:pt x="6513" y="0"/>
                  </a:moveTo>
                  <a:cubicBezTo>
                    <a:pt x="6417" y="0"/>
                    <a:pt x="6323" y="13"/>
                    <a:pt x="6234" y="37"/>
                  </a:cubicBezTo>
                  <a:cubicBezTo>
                    <a:pt x="5934" y="166"/>
                    <a:pt x="5648" y="352"/>
                    <a:pt x="5405" y="581"/>
                  </a:cubicBezTo>
                  <a:cubicBezTo>
                    <a:pt x="5162" y="809"/>
                    <a:pt x="4876" y="967"/>
                    <a:pt x="4547" y="1053"/>
                  </a:cubicBezTo>
                  <a:cubicBezTo>
                    <a:pt x="4487" y="1062"/>
                    <a:pt x="4428" y="1066"/>
                    <a:pt x="4369" y="1066"/>
                  </a:cubicBezTo>
                  <a:cubicBezTo>
                    <a:pt x="3808" y="1066"/>
                    <a:pt x="3285" y="675"/>
                    <a:pt x="2703" y="624"/>
                  </a:cubicBezTo>
                  <a:cubicBezTo>
                    <a:pt x="2684" y="623"/>
                    <a:pt x="2666" y="623"/>
                    <a:pt x="2647" y="623"/>
                  </a:cubicBezTo>
                  <a:cubicBezTo>
                    <a:pt x="1955" y="623"/>
                    <a:pt x="1355" y="1143"/>
                    <a:pt x="1244" y="1839"/>
                  </a:cubicBezTo>
                  <a:cubicBezTo>
                    <a:pt x="1187" y="2196"/>
                    <a:pt x="1273" y="2654"/>
                    <a:pt x="1015" y="2911"/>
                  </a:cubicBezTo>
                  <a:cubicBezTo>
                    <a:pt x="915" y="2997"/>
                    <a:pt x="801" y="3069"/>
                    <a:pt x="686" y="3126"/>
                  </a:cubicBezTo>
                  <a:cubicBezTo>
                    <a:pt x="114" y="3555"/>
                    <a:pt x="0" y="4384"/>
                    <a:pt x="458" y="4942"/>
                  </a:cubicBezTo>
                  <a:cubicBezTo>
                    <a:pt x="615" y="5099"/>
                    <a:pt x="815" y="5228"/>
                    <a:pt x="901" y="5442"/>
                  </a:cubicBezTo>
                  <a:cubicBezTo>
                    <a:pt x="944" y="5571"/>
                    <a:pt x="972" y="5700"/>
                    <a:pt x="972" y="5843"/>
                  </a:cubicBezTo>
                  <a:cubicBezTo>
                    <a:pt x="1030" y="6114"/>
                    <a:pt x="1201" y="6343"/>
                    <a:pt x="1444" y="6458"/>
                  </a:cubicBezTo>
                  <a:cubicBezTo>
                    <a:pt x="1534" y="6500"/>
                    <a:pt x="1632" y="6521"/>
                    <a:pt x="1729" y="6521"/>
                  </a:cubicBezTo>
                  <a:cubicBezTo>
                    <a:pt x="1896" y="6521"/>
                    <a:pt x="2062" y="6460"/>
                    <a:pt x="2188" y="6343"/>
                  </a:cubicBezTo>
                  <a:lnTo>
                    <a:pt x="3332" y="4270"/>
                  </a:lnTo>
                  <a:lnTo>
                    <a:pt x="4061" y="4356"/>
                  </a:lnTo>
                  <a:cubicBezTo>
                    <a:pt x="4192" y="4371"/>
                    <a:pt x="4330" y="4385"/>
                    <a:pt x="4466" y="4385"/>
                  </a:cubicBezTo>
                  <a:cubicBezTo>
                    <a:pt x="4702" y="4385"/>
                    <a:pt x="4932" y="4344"/>
                    <a:pt x="5105" y="4198"/>
                  </a:cubicBezTo>
                  <a:cubicBezTo>
                    <a:pt x="5262" y="4070"/>
                    <a:pt x="5362" y="3869"/>
                    <a:pt x="5548" y="3798"/>
                  </a:cubicBezTo>
                  <a:cubicBezTo>
                    <a:pt x="5634" y="3777"/>
                    <a:pt x="5720" y="3766"/>
                    <a:pt x="5804" y="3766"/>
                  </a:cubicBezTo>
                  <a:cubicBezTo>
                    <a:pt x="5888" y="3766"/>
                    <a:pt x="5970" y="3777"/>
                    <a:pt x="6048" y="3798"/>
                  </a:cubicBezTo>
                  <a:cubicBezTo>
                    <a:pt x="6096" y="3803"/>
                    <a:pt x="6144" y="3805"/>
                    <a:pt x="6190" y="3805"/>
                  </a:cubicBezTo>
                  <a:cubicBezTo>
                    <a:pt x="7090" y="3805"/>
                    <a:pt x="7734" y="2910"/>
                    <a:pt x="7421" y="2053"/>
                  </a:cubicBezTo>
                  <a:cubicBezTo>
                    <a:pt x="7350" y="1896"/>
                    <a:pt x="7292" y="1739"/>
                    <a:pt x="7235" y="1582"/>
                  </a:cubicBezTo>
                  <a:cubicBezTo>
                    <a:pt x="7135" y="1153"/>
                    <a:pt x="7378" y="638"/>
                    <a:pt x="7135" y="280"/>
                  </a:cubicBezTo>
                  <a:cubicBezTo>
                    <a:pt x="7001" y="85"/>
                    <a:pt x="6757" y="0"/>
                    <a:pt x="6513" y="0"/>
                  </a:cubicBezTo>
                  <a:close/>
                </a:path>
              </a:pathLst>
            </a:custGeom>
            <a:solidFill>
              <a:srgbClr val="361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2"/>
            <p:cNvSpPr/>
            <p:nvPr/>
          </p:nvSpPr>
          <p:spPr>
            <a:xfrm>
              <a:off x="3638600" y="2546730"/>
              <a:ext cx="1019572" cy="1862330"/>
            </a:xfrm>
            <a:custGeom>
              <a:rect b="b" l="l" r="r" t="t"/>
              <a:pathLst>
                <a:path extrusionOk="0" h="34400" w="18833">
                  <a:moveTo>
                    <a:pt x="15515" y="0"/>
                  </a:moveTo>
                  <a:lnTo>
                    <a:pt x="5020" y="300"/>
                  </a:lnTo>
                  <a:lnTo>
                    <a:pt x="3661" y="15314"/>
                  </a:lnTo>
                  <a:lnTo>
                    <a:pt x="473" y="29685"/>
                  </a:lnTo>
                  <a:cubicBezTo>
                    <a:pt x="573" y="29742"/>
                    <a:pt x="687" y="29785"/>
                    <a:pt x="816" y="29842"/>
                  </a:cubicBezTo>
                  <a:cubicBezTo>
                    <a:pt x="630" y="30514"/>
                    <a:pt x="401" y="31186"/>
                    <a:pt x="115" y="31829"/>
                  </a:cubicBezTo>
                  <a:cubicBezTo>
                    <a:pt x="1" y="32087"/>
                    <a:pt x="115" y="32401"/>
                    <a:pt x="387" y="32501"/>
                  </a:cubicBezTo>
                  <a:cubicBezTo>
                    <a:pt x="577" y="32575"/>
                    <a:pt x="720" y="32672"/>
                    <a:pt x="902" y="32672"/>
                  </a:cubicBezTo>
                  <a:cubicBezTo>
                    <a:pt x="967" y="32672"/>
                    <a:pt x="1037" y="32660"/>
                    <a:pt x="1116" y="32630"/>
                  </a:cubicBezTo>
                  <a:cubicBezTo>
                    <a:pt x="1175" y="32609"/>
                    <a:pt x="1237" y="32599"/>
                    <a:pt x="1302" y="32599"/>
                  </a:cubicBezTo>
                  <a:cubicBezTo>
                    <a:pt x="2065" y="32599"/>
                    <a:pt x="3276" y="33948"/>
                    <a:pt x="4791" y="33974"/>
                  </a:cubicBezTo>
                  <a:cubicBezTo>
                    <a:pt x="4797" y="33975"/>
                    <a:pt x="4804" y="33975"/>
                    <a:pt x="4810" y="33975"/>
                  </a:cubicBezTo>
                  <a:cubicBezTo>
                    <a:pt x="5085" y="33975"/>
                    <a:pt x="5245" y="33683"/>
                    <a:pt x="5105" y="33445"/>
                  </a:cubicBezTo>
                  <a:lnTo>
                    <a:pt x="3390" y="31558"/>
                  </a:lnTo>
                  <a:cubicBezTo>
                    <a:pt x="3075" y="31257"/>
                    <a:pt x="2660" y="30728"/>
                    <a:pt x="2718" y="30428"/>
                  </a:cubicBezTo>
                  <a:lnTo>
                    <a:pt x="2732" y="30357"/>
                  </a:lnTo>
                  <a:cubicBezTo>
                    <a:pt x="2875" y="30385"/>
                    <a:pt x="2961" y="30400"/>
                    <a:pt x="2961" y="30400"/>
                  </a:cubicBezTo>
                  <a:lnTo>
                    <a:pt x="7980" y="16873"/>
                  </a:lnTo>
                  <a:cubicBezTo>
                    <a:pt x="8094" y="16587"/>
                    <a:pt x="8165" y="16301"/>
                    <a:pt x="8237" y="16001"/>
                  </a:cubicBezTo>
                  <a:lnTo>
                    <a:pt x="10196" y="6163"/>
                  </a:lnTo>
                  <a:lnTo>
                    <a:pt x="12241" y="16844"/>
                  </a:lnTo>
                  <a:lnTo>
                    <a:pt x="13113" y="31529"/>
                  </a:lnTo>
                  <a:cubicBezTo>
                    <a:pt x="13227" y="31558"/>
                    <a:pt x="13342" y="31572"/>
                    <a:pt x="13456" y="31586"/>
                  </a:cubicBezTo>
                  <a:cubicBezTo>
                    <a:pt x="13470" y="32258"/>
                    <a:pt x="13442" y="32930"/>
                    <a:pt x="13356" y="33588"/>
                  </a:cubicBezTo>
                  <a:cubicBezTo>
                    <a:pt x="13313" y="33874"/>
                    <a:pt x="13528" y="34146"/>
                    <a:pt x="13828" y="34160"/>
                  </a:cubicBezTo>
                  <a:cubicBezTo>
                    <a:pt x="13952" y="34174"/>
                    <a:pt x="14063" y="34198"/>
                    <a:pt x="14175" y="34198"/>
                  </a:cubicBezTo>
                  <a:cubicBezTo>
                    <a:pt x="14295" y="34198"/>
                    <a:pt x="14417" y="34170"/>
                    <a:pt x="14557" y="34074"/>
                  </a:cubicBezTo>
                  <a:cubicBezTo>
                    <a:pt x="14669" y="33991"/>
                    <a:pt x="14813" y="33958"/>
                    <a:pt x="14985" y="33958"/>
                  </a:cubicBezTo>
                  <a:cubicBezTo>
                    <a:pt x="15614" y="33958"/>
                    <a:pt x="16603" y="34399"/>
                    <a:pt x="17634" y="34399"/>
                  </a:cubicBezTo>
                  <a:cubicBezTo>
                    <a:pt x="17909" y="34399"/>
                    <a:pt x="18186" y="34368"/>
                    <a:pt x="18461" y="34289"/>
                  </a:cubicBezTo>
                  <a:cubicBezTo>
                    <a:pt x="18747" y="34232"/>
                    <a:pt x="18832" y="33874"/>
                    <a:pt x="18604" y="33688"/>
                  </a:cubicBezTo>
                  <a:lnTo>
                    <a:pt x="16416" y="32387"/>
                  </a:lnTo>
                  <a:cubicBezTo>
                    <a:pt x="16058" y="32187"/>
                    <a:pt x="15558" y="31844"/>
                    <a:pt x="15458" y="31558"/>
                  </a:cubicBezTo>
                  <a:cubicBezTo>
                    <a:pt x="15615" y="31543"/>
                    <a:pt x="15715" y="31529"/>
                    <a:pt x="15715" y="31529"/>
                  </a:cubicBezTo>
                  <a:lnTo>
                    <a:pt x="16816" y="17144"/>
                  </a:lnTo>
                  <a:cubicBezTo>
                    <a:pt x="16845" y="16844"/>
                    <a:pt x="16845" y="16544"/>
                    <a:pt x="16816" y="16229"/>
                  </a:cubicBezTo>
                  <a:lnTo>
                    <a:pt x="15515" y="0"/>
                  </a:ln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2"/>
            <p:cNvSpPr/>
            <p:nvPr/>
          </p:nvSpPr>
          <p:spPr>
            <a:xfrm>
              <a:off x="4133272" y="2318316"/>
              <a:ext cx="358499" cy="728528"/>
            </a:xfrm>
            <a:custGeom>
              <a:rect b="b" l="l" r="r" t="t"/>
              <a:pathLst>
                <a:path extrusionOk="0" h="13457" w="6622">
                  <a:moveTo>
                    <a:pt x="1617" y="1"/>
                  </a:moveTo>
                  <a:lnTo>
                    <a:pt x="1" y="4791"/>
                  </a:lnTo>
                  <a:lnTo>
                    <a:pt x="1659" y="13456"/>
                  </a:lnTo>
                  <a:cubicBezTo>
                    <a:pt x="2746" y="9624"/>
                    <a:pt x="5334" y="7865"/>
                    <a:pt x="6621" y="7208"/>
                  </a:cubicBezTo>
                  <a:lnTo>
                    <a:pt x="6378" y="4219"/>
                  </a:lnTo>
                  <a:lnTo>
                    <a:pt x="1617" y="1"/>
                  </a:lnTo>
                  <a:close/>
                </a:path>
              </a:pathLst>
            </a:custGeom>
            <a:solidFill>
              <a:srgbClr val="071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2"/>
            <p:cNvSpPr/>
            <p:nvPr/>
          </p:nvSpPr>
          <p:spPr>
            <a:xfrm>
              <a:off x="3723761" y="1713744"/>
              <a:ext cx="781908" cy="1010855"/>
            </a:xfrm>
            <a:custGeom>
              <a:rect b="b" l="l" r="r" t="t"/>
              <a:pathLst>
                <a:path extrusionOk="0" h="18672" w="14443">
                  <a:moveTo>
                    <a:pt x="8023" y="0"/>
                  </a:moveTo>
                  <a:cubicBezTo>
                    <a:pt x="7852" y="0"/>
                    <a:pt x="7679" y="10"/>
                    <a:pt x="7508" y="29"/>
                  </a:cubicBezTo>
                  <a:cubicBezTo>
                    <a:pt x="1" y="930"/>
                    <a:pt x="2460" y="17888"/>
                    <a:pt x="2460" y="17903"/>
                  </a:cubicBezTo>
                  <a:cubicBezTo>
                    <a:pt x="4612" y="18468"/>
                    <a:pt x="6488" y="18671"/>
                    <a:pt x="8074" y="18671"/>
                  </a:cubicBezTo>
                  <a:cubicBezTo>
                    <a:pt x="12144" y="18671"/>
                    <a:pt x="14300" y="17331"/>
                    <a:pt x="14300" y="17331"/>
                  </a:cubicBezTo>
                  <a:cubicBezTo>
                    <a:pt x="14385" y="16973"/>
                    <a:pt x="14428" y="16602"/>
                    <a:pt x="14414" y="16244"/>
                  </a:cubicBezTo>
                  <a:cubicBezTo>
                    <a:pt x="14443" y="14042"/>
                    <a:pt x="14056" y="11840"/>
                    <a:pt x="13942" y="9638"/>
                  </a:cubicBezTo>
                  <a:cubicBezTo>
                    <a:pt x="13856" y="8137"/>
                    <a:pt x="13728" y="6621"/>
                    <a:pt x="13356" y="5177"/>
                  </a:cubicBezTo>
                  <a:cubicBezTo>
                    <a:pt x="12970" y="3733"/>
                    <a:pt x="12312" y="2346"/>
                    <a:pt x="11297" y="1345"/>
                  </a:cubicBezTo>
                  <a:cubicBezTo>
                    <a:pt x="10420" y="480"/>
                    <a:pt x="9236" y="0"/>
                    <a:pt x="8023" y="0"/>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2"/>
            <p:cNvSpPr/>
            <p:nvPr/>
          </p:nvSpPr>
          <p:spPr>
            <a:xfrm>
              <a:off x="4199106" y="1723814"/>
              <a:ext cx="699078" cy="554639"/>
            </a:xfrm>
            <a:custGeom>
              <a:rect b="b" l="l" r="r" t="t"/>
              <a:pathLst>
                <a:path extrusionOk="0" h="10245" w="12913">
                  <a:moveTo>
                    <a:pt x="10724" y="0"/>
                  </a:moveTo>
                  <a:lnTo>
                    <a:pt x="8851" y="5763"/>
                  </a:lnTo>
                  <a:cubicBezTo>
                    <a:pt x="8732" y="6064"/>
                    <a:pt x="8450" y="6237"/>
                    <a:pt x="8158" y="6237"/>
                  </a:cubicBezTo>
                  <a:cubicBezTo>
                    <a:pt x="7992" y="6237"/>
                    <a:pt x="7823" y="6182"/>
                    <a:pt x="7679" y="6063"/>
                  </a:cubicBezTo>
                  <a:cubicBezTo>
                    <a:pt x="6049" y="4676"/>
                    <a:pt x="2374" y="744"/>
                    <a:pt x="1144" y="229"/>
                  </a:cubicBezTo>
                  <a:lnTo>
                    <a:pt x="0" y="4505"/>
                  </a:lnTo>
                  <a:cubicBezTo>
                    <a:pt x="0" y="4505"/>
                    <a:pt x="3117" y="6978"/>
                    <a:pt x="5091" y="9109"/>
                  </a:cubicBezTo>
                  <a:cubicBezTo>
                    <a:pt x="5829" y="9906"/>
                    <a:pt x="6657" y="10245"/>
                    <a:pt x="7468" y="10245"/>
                  </a:cubicBezTo>
                  <a:cubicBezTo>
                    <a:pt x="9202" y="10245"/>
                    <a:pt x="10856" y="8697"/>
                    <a:pt x="11382" y="6778"/>
                  </a:cubicBezTo>
                  <a:cubicBezTo>
                    <a:pt x="12140" y="3961"/>
                    <a:pt x="12912" y="358"/>
                    <a:pt x="12912" y="358"/>
                  </a:cubicBezTo>
                  <a:lnTo>
                    <a:pt x="10724" y="0"/>
                  </a:ln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2"/>
            <p:cNvSpPr/>
            <p:nvPr/>
          </p:nvSpPr>
          <p:spPr>
            <a:xfrm>
              <a:off x="4072149" y="1798905"/>
              <a:ext cx="356874" cy="927538"/>
            </a:xfrm>
            <a:custGeom>
              <a:rect b="b" l="l" r="r" t="t"/>
              <a:pathLst>
                <a:path extrusionOk="0" h="17133" w="6592">
                  <a:moveTo>
                    <a:pt x="615" y="0"/>
                  </a:moveTo>
                  <a:cubicBezTo>
                    <a:pt x="1573" y="2531"/>
                    <a:pt x="0" y="17002"/>
                    <a:pt x="0" y="17002"/>
                  </a:cubicBezTo>
                  <a:cubicBezTo>
                    <a:pt x="506" y="17096"/>
                    <a:pt x="1041" y="17133"/>
                    <a:pt x="1564" y="17133"/>
                  </a:cubicBezTo>
                  <a:cubicBezTo>
                    <a:pt x="3333" y="17133"/>
                    <a:pt x="4976" y="16716"/>
                    <a:pt x="4976" y="16716"/>
                  </a:cubicBezTo>
                  <a:cubicBezTo>
                    <a:pt x="6592" y="4261"/>
                    <a:pt x="2974" y="0"/>
                    <a:pt x="2974"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2"/>
            <p:cNvSpPr/>
            <p:nvPr/>
          </p:nvSpPr>
          <p:spPr>
            <a:xfrm>
              <a:off x="4068143" y="1438175"/>
              <a:ext cx="256395" cy="393634"/>
            </a:xfrm>
            <a:custGeom>
              <a:rect b="b" l="l" r="r" t="t"/>
              <a:pathLst>
                <a:path extrusionOk="0" h="7271" w="4736">
                  <a:moveTo>
                    <a:pt x="1347" y="0"/>
                  </a:moveTo>
                  <a:cubicBezTo>
                    <a:pt x="1175" y="329"/>
                    <a:pt x="1104" y="715"/>
                    <a:pt x="1161" y="1087"/>
                  </a:cubicBezTo>
                  <a:cubicBezTo>
                    <a:pt x="1204" y="1430"/>
                    <a:pt x="1161" y="1787"/>
                    <a:pt x="1061" y="2116"/>
                  </a:cubicBezTo>
                  <a:cubicBezTo>
                    <a:pt x="864" y="1897"/>
                    <a:pt x="680" y="1809"/>
                    <a:pt x="526" y="1809"/>
                  </a:cubicBezTo>
                  <a:cubicBezTo>
                    <a:pt x="198" y="1809"/>
                    <a:pt x="1" y="2205"/>
                    <a:pt x="88" y="2574"/>
                  </a:cubicBezTo>
                  <a:cubicBezTo>
                    <a:pt x="203" y="3117"/>
                    <a:pt x="818" y="3246"/>
                    <a:pt x="818" y="3246"/>
                  </a:cubicBezTo>
                  <a:lnTo>
                    <a:pt x="303" y="5262"/>
                  </a:lnTo>
                  <a:cubicBezTo>
                    <a:pt x="146" y="5848"/>
                    <a:pt x="374" y="6463"/>
                    <a:pt x="861" y="6806"/>
                  </a:cubicBezTo>
                  <a:lnTo>
                    <a:pt x="1089" y="6992"/>
                  </a:lnTo>
                  <a:cubicBezTo>
                    <a:pt x="1334" y="7180"/>
                    <a:pt x="1625" y="7271"/>
                    <a:pt x="1914" y="7271"/>
                  </a:cubicBezTo>
                  <a:cubicBezTo>
                    <a:pt x="2349" y="7271"/>
                    <a:pt x="2782" y="7065"/>
                    <a:pt x="3048" y="6678"/>
                  </a:cubicBezTo>
                  <a:cubicBezTo>
                    <a:pt x="3163" y="6492"/>
                    <a:pt x="3234" y="6292"/>
                    <a:pt x="3263" y="6091"/>
                  </a:cubicBezTo>
                  <a:lnTo>
                    <a:pt x="3449" y="4662"/>
                  </a:lnTo>
                  <a:cubicBezTo>
                    <a:pt x="3463" y="4647"/>
                    <a:pt x="3492" y="4647"/>
                    <a:pt x="3506" y="4633"/>
                  </a:cubicBezTo>
                  <a:cubicBezTo>
                    <a:pt x="4264" y="4376"/>
                    <a:pt x="4736" y="3618"/>
                    <a:pt x="4635" y="2817"/>
                  </a:cubicBezTo>
                  <a:lnTo>
                    <a:pt x="4521" y="601"/>
                  </a:lnTo>
                  <a:cubicBezTo>
                    <a:pt x="4521" y="601"/>
                    <a:pt x="4390" y="612"/>
                    <a:pt x="4169" y="612"/>
                  </a:cubicBezTo>
                  <a:cubicBezTo>
                    <a:pt x="3593" y="612"/>
                    <a:pt x="2410" y="537"/>
                    <a:pt x="1347" y="0"/>
                  </a:cubicBezTo>
                  <a:close/>
                </a:path>
              </a:pathLst>
            </a:custGeom>
            <a:solidFill>
              <a:srgbClr val="F79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2"/>
            <p:cNvSpPr/>
            <p:nvPr/>
          </p:nvSpPr>
          <p:spPr>
            <a:xfrm>
              <a:off x="4160396" y="1653379"/>
              <a:ext cx="94470" cy="57169"/>
            </a:xfrm>
            <a:custGeom>
              <a:rect b="b" l="l" r="r" t="t"/>
              <a:pathLst>
                <a:path extrusionOk="0" h="1056" w="1745">
                  <a:moveTo>
                    <a:pt x="0" y="0"/>
                  </a:moveTo>
                  <a:lnTo>
                    <a:pt x="0" y="0"/>
                  </a:lnTo>
                  <a:cubicBezTo>
                    <a:pt x="0" y="0"/>
                    <a:pt x="356" y="1056"/>
                    <a:pt x="1489" y="1056"/>
                  </a:cubicBezTo>
                  <a:cubicBezTo>
                    <a:pt x="1557" y="1056"/>
                    <a:pt x="1628" y="1052"/>
                    <a:pt x="1702" y="1044"/>
                  </a:cubicBezTo>
                  <a:lnTo>
                    <a:pt x="1745" y="672"/>
                  </a:lnTo>
                  <a:lnTo>
                    <a:pt x="1745" y="672"/>
                  </a:lnTo>
                  <a:cubicBezTo>
                    <a:pt x="1745" y="672"/>
                    <a:pt x="1655" y="687"/>
                    <a:pt x="1511" y="687"/>
                  </a:cubicBezTo>
                  <a:cubicBezTo>
                    <a:pt x="1158" y="687"/>
                    <a:pt x="478" y="600"/>
                    <a:pt x="0" y="0"/>
                  </a:cubicBezTo>
                  <a:close/>
                </a:path>
              </a:pathLst>
            </a:custGeom>
            <a:solidFill>
              <a:srgbClr val="E96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2"/>
            <p:cNvSpPr/>
            <p:nvPr/>
          </p:nvSpPr>
          <p:spPr>
            <a:xfrm>
              <a:off x="4768058" y="1673464"/>
              <a:ext cx="147146" cy="92196"/>
            </a:xfrm>
            <a:custGeom>
              <a:rect b="b" l="l" r="r" t="t"/>
              <a:pathLst>
                <a:path extrusionOk="0" h="1703" w="2718">
                  <a:moveTo>
                    <a:pt x="330" y="1"/>
                  </a:moveTo>
                  <a:lnTo>
                    <a:pt x="1" y="988"/>
                  </a:lnTo>
                  <a:lnTo>
                    <a:pt x="2546" y="1703"/>
                  </a:lnTo>
                  <a:lnTo>
                    <a:pt x="2718" y="602"/>
                  </a:lnTo>
                  <a:lnTo>
                    <a:pt x="330" y="1"/>
                  </a:ln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2"/>
            <p:cNvSpPr/>
            <p:nvPr/>
          </p:nvSpPr>
          <p:spPr>
            <a:xfrm>
              <a:off x="4024127" y="1765609"/>
              <a:ext cx="793493" cy="810547"/>
            </a:xfrm>
            <a:custGeom>
              <a:rect b="b" l="l" r="r" t="t"/>
              <a:pathLst>
                <a:path extrusionOk="0" h="14972" w="14657">
                  <a:moveTo>
                    <a:pt x="1" y="1"/>
                  </a:moveTo>
                  <a:lnTo>
                    <a:pt x="1130" y="9910"/>
                  </a:lnTo>
                  <a:cubicBezTo>
                    <a:pt x="2732" y="11640"/>
                    <a:pt x="4719" y="12970"/>
                    <a:pt x="6936" y="13785"/>
                  </a:cubicBezTo>
                  <a:cubicBezTo>
                    <a:pt x="7765" y="14099"/>
                    <a:pt x="8623" y="14342"/>
                    <a:pt x="9495" y="14528"/>
                  </a:cubicBezTo>
                  <a:cubicBezTo>
                    <a:pt x="11282" y="14900"/>
                    <a:pt x="14571" y="14971"/>
                    <a:pt x="14571" y="14971"/>
                  </a:cubicBezTo>
                  <a:cubicBezTo>
                    <a:pt x="14657" y="14271"/>
                    <a:pt x="14628" y="13570"/>
                    <a:pt x="14528" y="12870"/>
                  </a:cubicBezTo>
                  <a:cubicBezTo>
                    <a:pt x="12913" y="12584"/>
                    <a:pt x="11282" y="12312"/>
                    <a:pt x="9767" y="11654"/>
                  </a:cubicBezTo>
                  <a:cubicBezTo>
                    <a:pt x="8337" y="11039"/>
                    <a:pt x="7007" y="10067"/>
                    <a:pt x="6249" y="8723"/>
                  </a:cubicBezTo>
                  <a:cubicBezTo>
                    <a:pt x="6178" y="8580"/>
                    <a:pt x="6106" y="8437"/>
                    <a:pt x="6035" y="8294"/>
                  </a:cubicBezTo>
                  <a:cubicBezTo>
                    <a:pt x="5763" y="7679"/>
                    <a:pt x="4919" y="5820"/>
                    <a:pt x="4061" y="4119"/>
                  </a:cubicBezTo>
                  <a:cubicBezTo>
                    <a:pt x="3618" y="3232"/>
                    <a:pt x="3061" y="2403"/>
                    <a:pt x="2403" y="1659"/>
                  </a:cubicBezTo>
                  <a:cubicBezTo>
                    <a:pt x="1759" y="916"/>
                    <a:pt x="944" y="287"/>
                    <a:pt x="1" y="1"/>
                  </a:cubicBez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2"/>
            <p:cNvSpPr/>
            <p:nvPr/>
          </p:nvSpPr>
          <p:spPr>
            <a:xfrm>
              <a:off x="4812993" y="2449442"/>
              <a:ext cx="288769" cy="165444"/>
            </a:xfrm>
            <a:custGeom>
              <a:rect b="b" l="l" r="r" t="t"/>
              <a:pathLst>
                <a:path extrusionOk="0" h="3056" w="5334">
                  <a:moveTo>
                    <a:pt x="2564" y="1"/>
                  </a:moveTo>
                  <a:cubicBezTo>
                    <a:pt x="2121" y="1"/>
                    <a:pt x="1773" y="424"/>
                    <a:pt x="1773" y="424"/>
                  </a:cubicBezTo>
                  <a:lnTo>
                    <a:pt x="1773" y="439"/>
                  </a:lnTo>
                  <a:cubicBezTo>
                    <a:pt x="1699" y="466"/>
                    <a:pt x="1620" y="482"/>
                    <a:pt x="1541" y="482"/>
                  </a:cubicBezTo>
                  <a:cubicBezTo>
                    <a:pt x="1499" y="482"/>
                    <a:pt x="1456" y="477"/>
                    <a:pt x="1416" y="467"/>
                  </a:cubicBezTo>
                  <a:lnTo>
                    <a:pt x="57" y="239"/>
                  </a:lnTo>
                  <a:lnTo>
                    <a:pt x="0" y="2212"/>
                  </a:lnTo>
                  <a:lnTo>
                    <a:pt x="973" y="2169"/>
                  </a:lnTo>
                  <a:cubicBezTo>
                    <a:pt x="1244" y="2169"/>
                    <a:pt x="1487" y="2269"/>
                    <a:pt x="1659" y="2469"/>
                  </a:cubicBezTo>
                  <a:cubicBezTo>
                    <a:pt x="2188" y="3013"/>
                    <a:pt x="2889" y="3055"/>
                    <a:pt x="3318" y="3055"/>
                  </a:cubicBezTo>
                  <a:cubicBezTo>
                    <a:pt x="3890" y="3041"/>
                    <a:pt x="4419" y="2769"/>
                    <a:pt x="4776" y="2340"/>
                  </a:cubicBezTo>
                  <a:cubicBezTo>
                    <a:pt x="5334" y="1054"/>
                    <a:pt x="3089" y="224"/>
                    <a:pt x="3089" y="224"/>
                  </a:cubicBezTo>
                  <a:cubicBezTo>
                    <a:pt x="2909" y="60"/>
                    <a:pt x="2730" y="1"/>
                    <a:pt x="2564" y="1"/>
                  </a:cubicBezTo>
                  <a:close/>
                </a:path>
              </a:pathLst>
            </a:custGeom>
            <a:solidFill>
              <a:srgbClr val="F79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2"/>
            <p:cNvSpPr/>
            <p:nvPr/>
          </p:nvSpPr>
          <p:spPr>
            <a:xfrm>
              <a:off x="4782026" y="2443757"/>
              <a:ext cx="65831" cy="143248"/>
            </a:xfrm>
            <a:custGeom>
              <a:rect b="b" l="l" r="r" t="t"/>
              <a:pathLst>
                <a:path extrusionOk="0" h="2646" w="1216">
                  <a:moveTo>
                    <a:pt x="186" y="0"/>
                  </a:moveTo>
                  <a:lnTo>
                    <a:pt x="0" y="2646"/>
                  </a:lnTo>
                  <a:lnTo>
                    <a:pt x="1101" y="2588"/>
                  </a:lnTo>
                  <a:lnTo>
                    <a:pt x="1216" y="129"/>
                  </a:lnTo>
                  <a:lnTo>
                    <a:pt x="186" y="0"/>
                  </a:ln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2"/>
            <p:cNvSpPr/>
            <p:nvPr/>
          </p:nvSpPr>
          <p:spPr>
            <a:xfrm>
              <a:off x="4008643" y="2224656"/>
              <a:ext cx="98368" cy="433587"/>
            </a:xfrm>
            <a:custGeom>
              <a:rect b="b" l="l" r="r" t="t"/>
              <a:pathLst>
                <a:path extrusionOk="0" h="8009" w="1817">
                  <a:moveTo>
                    <a:pt x="1" y="1"/>
                  </a:moveTo>
                  <a:lnTo>
                    <a:pt x="1288" y="8008"/>
                  </a:lnTo>
                  <a:lnTo>
                    <a:pt x="1817" y="1845"/>
                  </a:lnTo>
                  <a:lnTo>
                    <a:pt x="1" y="1"/>
                  </a:ln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2"/>
            <p:cNvSpPr/>
            <p:nvPr/>
          </p:nvSpPr>
          <p:spPr>
            <a:xfrm>
              <a:off x="4393412" y="1842270"/>
              <a:ext cx="157161" cy="427361"/>
            </a:xfrm>
            <a:custGeom>
              <a:rect b="b" l="l" r="r" t="t"/>
              <a:pathLst>
                <a:path extrusionOk="0" h="7894" w="2903">
                  <a:moveTo>
                    <a:pt x="0" y="0"/>
                  </a:moveTo>
                  <a:lnTo>
                    <a:pt x="0" y="0"/>
                  </a:lnTo>
                  <a:cubicBezTo>
                    <a:pt x="1130" y="1487"/>
                    <a:pt x="1502" y="6907"/>
                    <a:pt x="1502" y="6907"/>
                  </a:cubicBezTo>
                  <a:cubicBezTo>
                    <a:pt x="2331" y="7764"/>
                    <a:pt x="2903" y="7879"/>
                    <a:pt x="2903" y="7893"/>
                  </a:cubicBezTo>
                  <a:cubicBezTo>
                    <a:pt x="2846" y="5691"/>
                    <a:pt x="758" y="715"/>
                    <a:pt x="758" y="715"/>
                  </a:cubicBezTo>
                  <a:lnTo>
                    <a:pt x="0" y="0"/>
                  </a:lnTo>
                  <a:close/>
                </a:path>
              </a:pathLst>
            </a:custGeom>
            <a:solidFill>
              <a:srgbClr val="232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2"/>
            <p:cNvSpPr/>
            <p:nvPr/>
          </p:nvSpPr>
          <p:spPr>
            <a:xfrm>
              <a:off x="4521750" y="1569950"/>
              <a:ext cx="946247" cy="940662"/>
            </a:xfrm>
            <a:custGeom>
              <a:rect b="b" l="l" r="r" t="t"/>
              <a:pathLst>
                <a:path extrusionOk="0" h="8623" w="8674">
                  <a:moveTo>
                    <a:pt x="4337" y="1"/>
                  </a:moveTo>
                  <a:cubicBezTo>
                    <a:pt x="1938" y="1"/>
                    <a:pt x="0" y="1928"/>
                    <a:pt x="0" y="4306"/>
                  </a:cubicBezTo>
                  <a:cubicBezTo>
                    <a:pt x="0" y="6685"/>
                    <a:pt x="1938" y="8622"/>
                    <a:pt x="4337" y="8622"/>
                  </a:cubicBezTo>
                  <a:cubicBezTo>
                    <a:pt x="6736" y="8622"/>
                    <a:pt x="8673" y="6685"/>
                    <a:pt x="8673" y="4306"/>
                  </a:cubicBezTo>
                  <a:cubicBezTo>
                    <a:pt x="8673" y="1928"/>
                    <a:pt x="6736" y="1"/>
                    <a:pt x="4337" y="1"/>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2"/>
            <p:cNvSpPr/>
            <p:nvPr/>
          </p:nvSpPr>
          <p:spPr>
            <a:xfrm>
              <a:off x="4592223" y="1620349"/>
              <a:ext cx="921592" cy="921571"/>
            </a:xfrm>
            <a:custGeom>
              <a:rect b="b" l="l" r="r" t="t"/>
              <a:pathLst>
                <a:path extrusionOk="0" h="8448" w="8448">
                  <a:moveTo>
                    <a:pt x="4224" y="0"/>
                  </a:moveTo>
                  <a:cubicBezTo>
                    <a:pt x="1887" y="0"/>
                    <a:pt x="0" y="1897"/>
                    <a:pt x="0" y="4224"/>
                  </a:cubicBezTo>
                  <a:cubicBezTo>
                    <a:pt x="0" y="6561"/>
                    <a:pt x="1887" y="8447"/>
                    <a:pt x="4224" y="8447"/>
                  </a:cubicBezTo>
                  <a:cubicBezTo>
                    <a:pt x="6551" y="8447"/>
                    <a:pt x="8448" y="6561"/>
                    <a:pt x="8448" y="4224"/>
                  </a:cubicBezTo>
                  <a:cubicBezTo>
                    <a:pt x="8448" y="1897"/>
                    <a:pt x="6551" y="0"/>
                    <a:pt x="4224"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2"/>
            <p:cNvSpPr/>
            <p:nvPr/>
          </p:nvSpPr>
          <p:spPr>
            <a:xfrm>
              <a:off x="4742112" y="1770127"/>
              <a:ext cx="623013" cy="622999"/>
            </a:xfrm>
            <a:custGeom>
              <a:rect b="b" l="l" r="r" t="t"/>
              <a:pathLst>
                <a:path extrusionOk="0" h="5711" w="5711">
                  <a:moveTo>
                    <a:pt x="2850" y="1"/>
                  </a:moveTo>
                  <a:cubicBezTo>
                    <a:pt x="1281" y="1"/>
                    <a:pt x="0" y="1282"/>
                    <a:pt x="0" y="2851"/>
                  </a:cubicBezTo>
                  <a:cubicBezTo>
                    <a:pt x="0" y="4429"/>
                    <a:pt x="1281" y="5711"/>
                    <a:pt x="2850" y="5711"/>
                  </a:cubicBezTo>
                  <a:cubicBezTo>
                    <a:pt x="4429" y="5711"/>
                    <a:pt x="5710" y="4429"/>
                    <a:pt x="5710" y="2851"/>
                  </a:cubicBezTo>
                  <a:cubicBezTo>
                    <a:pt x="5710" y="1282"/>
                    <a:pt x="4429" y="1"/>
                    <a:pt x="2850" y="1"/>
                  </a:cubicBezTo>
                  <a:close/>
                </a:path>
              </a:pathLst>
            </a:custGeom>
            <a:solidFill>
              <a:srgbClr val="FDE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2"/>
            <p:cNvSpPr/>
            <p:nvPr/>
          </p:nvSpPr>
          <p:spPr>
            <a:xfrm>
              <a:off x="4948947" y="1818235"/>
              <a:ext cx="222653" cy="505621"/>
            </a:xfrm>
            <a:custGeom>
              <a:rect b="b" l="l" r="r" t="t"/>
              <a:pathLst>
                <a:path extrusionOk="0" h="4635" w="2041">
                  <a:moveTo>
                    <a:pt x="759" y="698"/>
                  </a:moveTo>
                  <a:lnTo>
                    <a:pt x="759" y="1825"/>
                  </a:lnTo>
                  <a:cubicBezTo>
                    <a:pt x="534" y="1661"/>
                    <a:pt x="380" y="1497"/>
                    <a:pt x="380" y="1221"/>
                  </a:cubicBezTo>
                  <a:cubicBezTo>
                    <a:pt x="370" y="975"/>
                    <a:pt x="523" y="759"/>
                    <a:pt x="759" y="698"/>
                  </a:cubicBezTo>
                  <a:close/>
                  <a:moveTo>
                    <a:pt x="926" y="662"/>
                  </a:moveTo>
                  <a:cubicBezTo>
                    <a:pt x="938" y="662"/>
                    <a:pt x="951" y="664"/>
                    <a:pt x="964" y="667"/>
                  </a:cubicBezTo>
                  <a:cubicBezTo>
                    <a:pt x="981" y="664"/>
                    <a:pt x="998" y="663"/>
                    <a:pt x="1015" y="663"/>
                  </a:cubicBezTo>
                  <a:cubicBezTo>
                    <a:pt x="1063" y="663"/>
                    <a:pt x="1114" y="672"/>
                    <a:pt x="1159" y="687"/>
                  </a:cubicBezTo>
                  <a:lnTo>
                    <a:pt x="1159" y="2071"/>
                  </a:lnTo>
                  <a:cubicBezTo>
                    <a:pt x="1046" y="2010"/>
                    <a:pt x="944" y="1948"/>
                    <a:pt x="851" y="1887"/>
                  </a:cubicBezTo>
                  <a:lnTo>
                    <a:pt x="851" y="667"/>
                  </a:lnTo>
                  <a:cubicBezTo>
                    <a:pt x="879" y="667"/>
                    <a:pt x="902" y="662"/>
                    <a:pt x="926" y="662"/>
                  </a:cubicBezTo>
                  <a:close/>
                  <a:moveTo>
                    <a:pt x="1251" y="2717"/>
                  </a:moveTo>
                  <a:cubicBezTo>
                    <a:pt x="1477" y="2892"/>
                    <a:pt x="1620" y="3076"/>
                    <a:pt x="1620" y="3343"/>
                  </a:cubicBezTo>
                  <a:cubicBezTo>
                    <a:pt x="1641" y="3599"/>
                    <a:pt x="1487" y="3835"/>
                    <a:pt x="1251" y="3937"/>
                  </a:cubicBezTo>
                  <a:lnTo>
                    <a:pt x="1251" y="2717"/>
                  </a:lnTo>
                  <a:close/>
                  <a:moveTo>
                    <a:pt x="851" y="2451"/>
                  </a:moveTo>
                  <a:lnTo>
                    <a:pt x="872" y="2471"/>
                  </a:lnTo>
                  <a:cubicBezTo>
                    <a:pt x="974" y="2533"/>
                    <a:pt x="1067" y="2584"/>
                    <a:pt x="1159" y="2646"/>
                  </a:cubicBezTo>
                  <a:lnTo>
                    <a:pt x="1159" y="3958"/>
                  </a:lnTo>
                  <a:cubicBezTo>
                    <a:pt x="1108" y="3968"/>
                    <a:pt x="1056" y="3978"/>
                    <a:pt x="1005" y="3978"/>
                  </a:cubicBezTo>
                  <a:cubicBezTo>
                    <a:pt x="954" y="3978"/>
                    <a:pt x="903" y="3968"/>
                    <a:pt x="851" y="3968"/>
                  </a:cubicBezTo>
                  <a:lnTo>
                    <a:pt x="851" y="2451"/>
                  </a:lnTo>
                  <a:close/>
                  <a:moveTo>
                    <a:pt x="749" y="1"/>
                  </a:moveTo>
                  <a:lnTo>
                    <a:pt x="749" y="585"/>
                  </a:lnTo>
                  <a:cubicBezTo>
                    <a:pt x="349" y="646"/>
                    <a:pt x="21" y="923"/>
                    <a:pt x="21" y="1405"/>
                  </a:cubicBezTo>
                  <a:cubicBezTo>
                    <a:pt x="21" y="1887"/>
                    <a:pt x="349" y="2153"/>
                    <a:pt x="749" y="2399"/>
                  </a:cubicBezTo>
                  <a:lnTo>
                    <a:pt x="749" y="3958"/>
                  </a:lnTo>
                  <a:cubicBezTo>
                    <a:pt x="318" y="3835"/>
                    <a:pt x="154" y="3394"/>
                    <a:pt x="124" y="2902"/>
                  </a:cubicBezTo>
                  <a:lnTo>
                    <a:pt x="11" y="2902"/>
                  </a:lnTo>
                  <a:cubicBezTo>
                    <a:pt x="11" y="3568"/>
                    <a:pt x="11" y="3845"/>
                    <a:pt x="1" y="4040"/>
                  </a:cubicBezTo>
                  <a:lnTo>
                    <a:pt x="103" y="4040"/>
                  </a:lnTo>
                  <a:cubicBezTo>
                    <a:pt x="124" y="3906"/>
                    <a:pt x="154" y="3835"/>
                    <a:pt x="216" y="3835"/>
                  </a:cubicBezTo>
                  <a:cubicBezTo>
                    <a:pt x="267" y="3845"/>
                    <a:pt x="329" y="3865"/>
                    <a:pt x="370" y="3906"/>
                  </a:cubicBezTo>
                  <a:cubicBezTo>
                    <a:pt x="493" y="3978"/>
                    <a:pt x="616" y="4029"/>
                    <a:pt x="749" y="4060"/>
                  </a:cubicBezTo>
                  <a:lnTo>
                    <a:pt x="749" y="4624"/>
                  </a:lnTo>
                  <a:lnTo>
                    <a:pt x="851" y="4624"/>
                  </a:lnTo>
                  <a:lnTo>
                    <a:pt x="851" y="4060"/>
                  </a:lnTo>
                  <a:cubicBezTo>
                    <a:pt x="903" y="4070"/>
                    <a:pt x="964" y="4070"/>
                    <a:pt x="1026" y="4070"/>
                  </a:cubicBezTo>
                  <a:lnTo>
                    <a:pt x="1159" y="4070"/>
                  </a:lnTo>
                  <a:lnTo>
                    <a:pt x="1159" y="4634"/>
                  </a:lnTo>
                  <a:lnTo>
                    <a:pt x="1251" y="4634"/>
                  </a:lnTo>
                  <a:lnTo>
                    <a:pt x="1251" y="4060"/>
                  </a:lnTo>
                  <a:cubicBezTo>
                    <a:pt x="1702" y="3978"/>
                    <a:pt x="2041" y="3681"/>
                    <a:pt x="2041" y="3158"/>
                  </a:cubicBezTo>
                  <a:cubicBezTo>
                    <a:pt x="2041" y="2676"/>
                    <a:pt x="1713" y="2420"/>
                    <a:pt x="1251" y="2133"/>
                  </a:cubicBezTo>
                  <a:lnTo>
                    <a:pt x="1251" y="718"/>
                  </a:lnTo>
                  <a:cubicBezTo>
                    <a:pt x="1579" y="851"/>
                    <a:pt x="1723" y="1221"/>
                    <a:pt x="1743" y="1579"/>
                  </a:cubicBezTo>
                  <a:lnTo>
                    <a:pt x="1856" y="1579"/>
                  </a:lnTo>
                  <a:cubicBezTo>
                    <a:pt x="1856" y="985"/>
                    <a:pt x="1866" y="780"/>
                    <a:pt x="1877" y="605"/>
                  </a:cubicBezTo>
                  <a:lnTo>
                    <a:pt x="1764" y="605"/>
                  </a:lnTo>
                  <a:cubicBezTo>
                    <a:pt x="1754" y="749"/>
                    <a:pt x="1723" y="821"/>
                    <a:pt x="1661" y="821"/>
                  </a:cubicBezTo>
                  <a:cubicBezTo>
                    <a:pt x="1600" y="810"/>
                    <a:pt x="1549" y="790"/>
                    <a:pt x="1508" y="749"/>
                  </a:cubicBezTo>
                  <a:cubicBezTo>
                    <a:pt x="1426" y="698"/>
                    <a:pt x="1333" y="657"/>
                    <a:pt x="1251" y="626"/>
                  </a:cubicBezTo>
                  <a:lnTo>
                    <a:pt x="1251" y="1"/>
                  </a:lnTo>
                  <a:lnTo>
                    <a:pt x="1149" y="1"/>
                  </a:lnTo>
                  <a:lnTo>
                    <a:pt x="1149" y="605"/>
                  </a:lnTo>
                  <a:cubicBezTo>
                    <a:pt x="1096" y="590"/>
                    <a:pt x="1038" y="581"/>
                    <a:pt x="983" y="581"/>
                  </a:cubicBezTo>
                  <a:cubicBezTo>
                    <a:pt x="962" y="581"/>
                    <a:pt x="942" y="582"/>
                    <a:pt x="923" y="585"/>
                  </a:cubicBezTo>
                  <a:lnTo>
                    <a:pt x="851" y="585"/>
                  </a:lnTo>
                  <a:lnTo>
                    <a:pt x="851" y="1"/>
                  </a:ln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pic>
        <p:nvPicPr>
          <p:cNvPr id="1911" name="Google Shape;1911;p83"/>
          <p:cNvPicPr preferRelativeResize="0"/>
          <p:nvPr/>
        </p:nvPicPr>
        <p:blipFill>
          <a:blip r:embed="rId3">
            <a:alphaModFix/>
          </a:blip>
          <a:stretch>
            <a:fillRect/>
          </a:stretch>
        </p:blipFill>
        <p:spPr>
          <a:xfrm>
            <a:off x="3485000" y="2856400"/>
            <a:ext cx="1987850" cy="2226375"/>
          </a:xfrm>
          <a:prstGeom prst="rect">
            <a:avLst/>
          </a:prstGeom>
          <a:noFill/>
          <a:ln>
            <a:noFill/>
          </a:ln>
        </p:spPr>
      </p:pic>
      <p:sp>
        <p:nvSpPr>
          <p:cNvPr id="1912" name="Google Shape;1912;p83"/>
          <p:cNvSpPr txBox="1"/>
          <p:nvPr>
            <p:ph idx="4" type="subTitle"/>
          </p:nvPr>
        </p:nvSpPr>
        <p:spPr>
          <a:xfrm>
            <a:off x="5354200" y="1100000"/>
            <a:ext cx="3842100" cy="794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To provide an affordable portfolio management service</a:t>
            </a:r>
            <a:endParaRPr sz="1200"/>
          </a:p>
          <a:p>
            <a:pPr indent="-304800" lvl="0" marL="457200" rtl="0" algn="l">
              <a:lnSpc>
                <a:spcPct val="150000"/>
              </a:lnSpc>
              <a:spcBef>
                <a:spcPts val="0"/>
              </a:spcBef>
              <a:spcAft>
                <a:spcPts val="0"/>
              </a:spcAft>
              <a:buSzPts val="1200"/>
              <a:buChar char="●"/>
            </a:pPr>
            <a:r>
              <a:rPr lang="en" sz="1200"/>
              <a:t>To encourage individuals to enter the financial market by removing knowledge barriers</a:t>
            </a:r>
            <a:endParaRPr sz="1200"/>
          </a:p>
          <a:p>
            <a:pPr indent="-304800" lvl="0" marL="457200" rtl="0" algn="l">
              <a:lnSpc>
                <a:spcPct val="150000"/>
              </a:lnSpc>
              <a:spcBef>
                <a:spcPts val="0"/>
              </a:spcBef>
              <a:spcAft>
                <a:spcPts val="0"/>
              </a:spcAft>
              <a:buSzPts val="1200"/>
              <a:buChar char="●"/>
            </a:pPr>
            <a:r>
              <a:rPr lang="en" sz="1200"/>
              <a:t>To create passive income and beat inflation by investing in the stock market</a:t>
            </a:r>
            <a:endParaRPr sz="1200"/>
          </a:p>
          <a:p>
            <a:pPr indent="0" lvl="0" marL="457200" rtl="0" algn="l">
              <a:lnSpc>
                <a:spcPct val="150000"/>
              </a:lnSpc>
              <a:spcBef>
                <a:spcPts val="0"/>
              </a:spcBef>
              <a:spcAft>
                <a:spcPts val="0"/>
              </a:spcAft>
              <a:buNone/>
            </a:pPr>
            <a:r>
              <a:t/>
            </a:r>
            <a:endParaRPr sz="1200">
              <a:solidFill>
                <a:srgbClr val="202124"/>
              </a:solidFill>
              <a:highlight>
                <a:srgbClr val="FFFFFF"/>
              </a:highlight>
              <a:latin typeface="Arial"/>
              <a:ea typeface="Arial"/>
              <a:cs typeface="Arial"/>
              <a:sym typeface="Arial"/>
            </a:endParaRPr>
          </a:p>
          <a:p>
            <a:pPr indent="0" lvl="0" marL="457200" rtl="0" algn="l">
              <a:lnSpc>
                <a:spcPct val="150000"/>
              </a:lnSpc>
              <a:spcBef>
                <a:spcPts val="0"/>
              </a:spcBef>
              <a:spcAft>
                <a:spcPts val="0"/>
              </a:spcAft>
              <a:buNone/>
            </a:pPr>
            <a:r>
              <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p:txBody>
      </p:sp>
      <p:sp>
        <p:nvSpPr>
          <p:cNvPr id="1913" name="Google Shape;1913;p83"/>
          <p:cNvSpPr txBox="1"/>
          <p:nvPr>
            <p:ph type="title"/>
          </p:nvPr>
        </p:nvSpPr>
        <p:spPr>
          <a:xfrm>
            <a:off x="457200" y="640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t>Problem Statement &amp; Project Motivation</a:t>
            </a:r>
            <a:endParaRPr sz="2000"/>
          </a:p>
          <a:p>
            <a:pPr indent="0" lvl="0" marL="0" rtl="0" algn="ctr">
              <a:spcBef>
                <a:spcPts val="0"/>
              </a:spcBef>
              <a:spcAft>
                <a:spcPts val="0"/>
              </a:spcAft>
              <a:buNone/>
            </a:pPr>
            <a:r>
              <a:t/>
            </a:r>
            <a:endParaRPr/>
          </a:p>
        </p:txBody>
      </p:sp>
      <p:sp>
        <p:nvSpPr>
          <p:cNvPr id="1914" name="Google Shape;1914;p83"/>
          <p:cNvSpPr txBox="1"/>
          <p:nvPr>
            <p:ph idx="2" type="title"/>
          </p:nvPr>
        </p:nvSpPr>
        <p:spPr>
          <a:xfrm>
            <a:off x="337000" y="810212"/>
            <a:ext cx="26898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Problem Statement</a:t>
            </a:r>
            <a:endParaRPr sz="1200"/>
          </a:p>
        </p:txBody>
      </p:sp>
      <p:sp>
        <p:nvSpPr>
          <p:cNvPr id="1915" name="Google Shape;1915;p83"/>
          <p:cNvSpPr txBox="1"/>
          <p:nvPr>
            <p:ph idx="1" type="subTitle"/>
          </p:nvPr>
        </p:nvSpPr>
        <p:spPr>
          <a:xfrm>
            <a:off x="0" y="1095450"/>
            <a:ext cx="3331500" cy="8394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High management fees charged by asset management institutions</a:t>
            </a:r>
            <a:endParaRPr sz="1200"/>
          </a:p>
          <a:p>
            <a:pPr indent="-304800" lvl="0" marL="457200" rtl="0" algn="l">
              <a:lnSpc>
                <a:spcPct val="115000"/>
              </a:lnSpc>
              <a:spcBef>
                <a:spcPts val="1600"/>
              </a:spcBef>
              <a:spcAft>
                <a:spcPts val="0"/>
              </a:spcAft>
              <a:buSzPts val="1200"/>
              <a:buChar char="●"/>
            </a:pPr>
            <a:r>
              <a:rPr lang="en" sz="1200"/>
              <a:t>Depreciation of wealth in savings account due to negative interest rates</a:t>
            </a:r>
            <a:endParaRPr sz="1200"/>
          </a:p>
          <a:p>
            <a:pPr indent="-304800" lvl="0" marL="457200" rtl="0" algn="l">
              <a:lnSpc>
                <a:spcPct val="115000"/>
              </a:lnSpc>
              <a:spcBef>
                <a:spcPts val="1600"/>
              </a:spcBef>
              <a:spcAft>
                <a:spcPts val="1600"/>
              </a:spcAft>
              <a:buSzPts val="1200"/>
              <a:buChar char="●"/>
            </a:pPr>
            <a:r>
              <a:rPr lang="en" sz="1200"/>
              <a:t>Complexity of financial data and lack of expertise to conduct technical analysis</a:t>
            </a:r>
            <a:endParaRPr/>
          </a:p>
        </p:txBody>
      </p:sp>
      <p:sp>
        <p:nvSpPr>
          <p:cNvPr id="1916" name="Google Shape;1916;p83"/>
          <p:cNvSpPr txBox="1"/>
          <p:nvPr>
            <p:ph idx="2" type="title"/>
          </p:nvPr>
        </p:nvSpPr>
        <p:spPr>
          <a:xfrm>
            <a:off x="5823400" y="810212"/>
            <a:ext cx="26898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Project Motivation</a:t>
            </a:r>
            <a:endParaRPr sz="1200"/>
          </a:p>
        </p:txBody>
      </p:sp>
      <p:cxnSp>
        <p:nvCxnSpPr>
          <p:cNvPr id="1917" name="Google Shape;1917;p83"/>
          <p:cNvCxnSpPr/>
          <p:nvPr/>
        </p:nvCxnSpPr>
        <p:spPr>
          <a:xfrm flipH="1" rot="10800000">
            <a:off x="3817350" y="2027000"/>
            <a:ext cx="1350900" cy="24900"/>
          </a:xfrm>
          <a:prstGeom prst="straightConnector1">
            <a:avLst/>
          </a:prstGeom>
          <a:noFill/>
          <a:ln cap="flat" cmpd="sng" w="76200">
            <a:solidFill>
              <a:schemeClr val="dk1"/>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Investor Social Media by Slidesgo">
  <a:themeElements>
    <a:clrScheme name="Simple Light">
      <a:dk1>
        <a:srgbClr val="07105C"/>
      </a:dk1>
      <a:lt1>
        <a:srgbClr val="FFFFFF"/>
      </a:lt1>
      <a:dk2>
        <a:srgbClr val="FDE571"/>
      </a:dk2>
      <a:lt2>
        <a:srgbClr val="8FCEF9"/>
      </a:lt2>
      <a:accent1>
        <a:srgbClr val="07105C"/>
      </a:accent1>
      <a:accent2>
        <a:srgbClr val="5664E1"/>
      </a:accent2>
      <a:accent3>
        <a:srgbClr val="1226DB"/>
      </a:accent3>
      <a:accent4>
        <a:srgbClr val="23295C"/>
      </a:accent4>
      <a:accent5>
        <a:srgbClr val="0E1DA8"/>
      </a:accent5>
      <a:accent6>
        <a:srgbClr val="FFB127"/>
      </a:accent6>
      <a:hlink>
        <a:srgbClr val="E1D4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tor Social Media by Slidesgo">
  <a:themeElements>
    <a:clrScheme name="Simple Light">
      <a:dk1>
        <a:srgbClr val="07105C"/>
      </a:dk1>
      <a:lt1>
        <a:srgbClr val="FFFFFF"/>
      </a:lt1>
      <a:dk2>
        <a:srgbClr val="FDE571"/>
      </a:dk2>
      <a:lt2>
        <a:srgbClr val="8FCEF9"/>
      </a:lt2>
      <a:accent1>
        <a:srgbClr val="07105C"/>
      </a:accent1>
      <a:accent2>
        <a:srgbClr val="5664E1"/>
      </a:accent2>
      <a:accent3>
        <a:srgbClr val="1226DB"/>
      </a:accent3>
      <a:accent4>
        <a:srgbClr val="23295C"/>
      </a:accent4>
      <a:accent5>
        <a:srgbClr val="0E1DA8"/>
      </a:accent5>
      <a:accent6>
        <a:srgbClr val="FFB127"/>
      </a:accent6>
      <a:hlink>
        <a:srgbClr val="E1D4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